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070F-F522-4575-AF16-59290C412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Panamá Presidencial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D0C675-5B5F-44B9-8269-656AB12127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6821492"/>
              </p:ext>
            </p:extLst>
          </p:nvPr>
        </p:nvGraphicFramePr>
        <p:xfrm>
          <a:off x="457200" y="1731963"/>
          <a:ext cx="818845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45422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346230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122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0206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6014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19657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184485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134551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20971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1060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44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blandonjose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1.6784 %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3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nitocortizo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2.8682 %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6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romuloroux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7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anamatildegomez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94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ricardolombanag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4.7987 %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534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7E78C-3092-4364-8E66-86FD73FFB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03/02/2019 - 03/05/2019</a:t>
            </a:r>
          </a:p>
        </p:txBody>
      </p:sp>
    </p:spTree>
    <p:extLst>
      <p:ext uri="{BB962C8B-B14F-4D97-AF65-F5344CB8AC3E}">
        <p14:creationId xmlns:p14="http://schemas.microsoft.com/office/powerpoint/2010/main" val="15139711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Panamá Presidencial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Panamá Presidencial</dc:title>
  <dc:creator>Frederik Peiniger</dc:creator>
  <cp:lastModifiedBy>Frederik Peiniger</cp:lastModifiedBy>
  <cp:revision>1</cp:revision>
  <dcterms:created xsi:type="dcterms:W3CDTF">2019-03-05T14:36:33Z</dcterms:created>
  <dcterms:modified xsi:type="dcterms:W3CDTF">2019-03-05T14:36:46Z</dcterms:modified>
</cp:coreProperties>
</file>