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CCF8C-F990-4C63-A676-99DB865B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Panamá Presidencial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79499-D6CD-4D4E-B65B-6560C330A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479079"/>
              </p:ext>
            </p:extLst>
          </p:nvPr>
        </p:nvGraphicFramePr>
        <p:xfrm>
          <a:off x="457200" y="1731963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781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362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822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53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17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111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229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917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496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87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528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101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487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58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01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@BlandonJose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9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@NitoCortizo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0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@romuloroux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42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@RicardoLombanaG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7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@AnaMatildeGomez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857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E8531-780A-4FA1-AB41-D5A09CD7C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01/20/2019 - 02/01/2019</a:t>
            </a:r>
          </a:p>
        </p:txBody>
      </p:sp>
    </p:spTree>
    <p:extLst>
      <p:ext uri="{BB962C8B-B14F-4D97-AF65-F5344CB8AC3E}">
        <p14:creationId xmlns:p14="http://schemas.microsoft.com/office/powerpoint/2010/main" val="4274982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Panamá Presidencial</dc:title>
  <dc:creator>Frederik Peiniger</dc:creator>
  <cp:lastModifiedBy>Frederik Peiniger</cp:lastModifiedBy>
  <cp:revision>1</cp:revision>
  <dcterms:created xsi:type="dcterms:W3CDTF">2019-02-02T20:51:44Z</dcterms:created>
  <dcterms:modified xsi:type="dcterms:W3CDTF">2019-02-02T20:52:04Z</dcterms:modified>
</cp:coreProperties>
</file>