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07920-3D4E-4554-99A3-DB0F4D591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Panamá Presidencial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37471-6F26-48DC-A344-F613B936D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354509"/>
              </p:ext>
            </p:extLst>
          </p:nvPr>
        </p:nvGraphicFramePr>
        <p:xfrm>
          <a:off x="457200" y="1731963"/>
          <a:ext cx="820490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72199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754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8117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408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5766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87005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62500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601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2058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38105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613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56565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3370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289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1022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4966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4517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0856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24927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0480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77855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33844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8338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68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José Blandón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31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Rómulo Roux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128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B4F36-138F-4711-9E0F-0B7352CCE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01/20/2019 - 02/01/2019</a:t>
            </a:r>
          </a:p>
        </p:txBody>
      </p:sp>
    </p:spTree>
    <p:extLst>
      <p:ext uri="{BB962C8B-B14F-4D97-AF65-F5344CB8AC3E}">
        <p14:creationId xmlns:p14="http://schemas.microsoft.com/office/powerpoint/2010/main" val="90253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A179D-B0F4-4D79-BAEF-DFDE84F6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Panamá Presidencial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25CF7-621E-4224-95E5-690BDF926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3835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81472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5162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8815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1138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6537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5959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2460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01279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64931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044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1128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2573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1249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2960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3835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6917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74337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7163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790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2590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0784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33587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1451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16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Laurentino 'Nito' Cortizo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87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Matilde Gómez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93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91831-B52E-418B-883A-6E72B2D11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01/20/2019 - 02/01/2019</a:t>
            </a:r>
          </a:p>
        </p:txBody>
      </p:sp>
    </p:spTree>
    <p:extLst>
      <p:ext uri="{BB962C8B-B14F-4D97-AF65-F5344CB8AC3E}">
        <p14:creationId xmlns:p14="http://schemas.microsoft.com/office/powerpoint/2010/main" val="9074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D205-E9BB-4DF3-8406-A776C44B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Panamá Presidencial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4F5A4-8386-43FA-B6D3-C2D9A4FD8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631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878397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937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78695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6644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6912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84089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6213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1487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5167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7064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1327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79779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43021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3638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02008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5132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865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63900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27909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9579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8318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5792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1072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02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Lombana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018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65A80-73B5-4C76-A668-8031841ED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01/20/2019 - 02/01/2019</a:t>
            </a:r>
          </a:p>
        </p:txBody>
      </p:sp>
    </p:spTree>
    <p:extLst>
      <p:ext uri="{BB962C8B-B14F-4D97-AF65-F5344CB8AC3E}">
        <p14:creationId xmlns:p14="http://schemas.microsoft.com/office/powerpoint/2010/main" val="1308331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271</Words>
  <Application>Microsoft Office PowerPoint</Application>
  <PresentationFormat>On-screen Show (4:3)</PresentationFormat>
  <Paragraphs>190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Panamá Presidencial - 1 of 3</vt:lpstr>
      <vt:lpstr>Facebook Key Metrics Table | Panamá Presidencial - 2 of 3</vt:lpstr>
      <vt:lpstr>Facebook Key Metrics Table | Panamá Presidencial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Panamá Presidencial - 1 of 3</dc:title>
  <dc:creator>Frederik Peiniger</dc:creator>
  <cp:lastModifiedBy>Frederik Peiniger</cp:lastModifiedBy>
  <cp:revision>1</cp:revision>
  <dcterms:created xsi:type="dcterms:W3CDTF">2019-02-02T20:50:06Z</dcterms:created>
  <dcterms:modified xsi:type="dcterms:W3CDTF">2019-02-02T20:51:13Z</dcterms:modified>
</cp:coreProperties>
</file>