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3806DE-4A34-4BB1-B947-6A611AA80D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 Key Metrics Table Custom | Panamá Presidencial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F4A9E3-DC9B-4B20-AECE-9B5C65BD77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578111"/>
              </p:ext>
            </p:extLst>
          </p:nvPr>
        </p:nvGraphicFramePr>
        <p:xfrm>
          <a:off x="457200" y="1731963"/>
          <a:ext cx="8229600" cy="190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8700">
                  <a:extLst>
                    <a:ext uri="{9D8B030D-6E8A-4147-A177-3AD203B41FA5}">
                      <a16:colId xmlns:a16="http://schemas.microsoft.com/office/drawing/2014/main" val="1911715619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3612092457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3751544190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3433397454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118327927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2912177368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2345594021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1914985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8100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@BlandonJose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180786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955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@NitoCortizo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128719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6118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@RicardoLombanaG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0093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@romuloroux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31843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2EAA58-4EE1-4FA6-90BA-9AAD6EC28E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12/21/2018 - 01/12/2019</a:t>
            </a:r>
          </a:p>
        </p:txBody>
      </p:sp>
    </p:spTree>
    <p:extLst>
      <p:ext uri="{BB962C8B-B14F-4D97-AF65-F5344CB8AC3E}">
        <p14:creationId xmlns:p14="http://schemas.microsoft.com/office/powerpoint/2010/main" val="344020225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72</Words>
  <Application>Microsoft Office PowerPoint</Application>
  <PresentationFormat>On-screen Show (4:3)</PresentationFormat>
  <Paragraphs>42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TW Key Metrics Table Custom | Panamá Presidencial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TW Key Metrics Table Custom | Panamá Presidencial</dc:title>
  <dc:creator>Frederik Peiniger</dc:creator>
  <cp:lastModifiedBy>Frederik Peiniger</cp:lastModifiedBy>
  <cp:revision>1</cp:revision>
  <dcterms:created xsi:type="dcterms:W3CDTF">2019-01-13T20:29:20Z</dcterms:created>
  <dcterms:modified xsi:type="dcterms:W3CDTF">2019-01-13T20:29:29Z</dcterms:modified>
</cp:coreProperties>
</file>