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Senadores del PAN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43415</c:v>
                </c:pt>
                <c:pt idx="1">
                  <c:v>43416</c:v>
                </c:pt>
                <c:pt idx="2">
                  <c:v>43417</c:v>
                </c:pt>
                <c:pt idx="3">
                  <c:v>43418</c:v>
                </c:pt>
                <c:pt idx="4">
                  <c:v>43419</c:v>
                </c:pt>
                <c:pt idx="5">
                  <c:v>43420</c:v>
                </c:pt>
                <c:pt idx="6">
                  <c:v>43421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89</c:v>
                </c:pt>
                <c:pt idx="1">
                  <c:v>17</c:v>
                </c:pt>
                <c:pt idx="2">
                  <c:v>44</c:v>
                </c:pt>
                <c:pt idx="3">
                  <c:v>10</c:v>
                </c:pt>
                <c:pt idx="4">
                  <c:v>27</c:v>
                </c:pt>
                <c:pt idx="5">
                  <c:v>25</c:v>
                </c:pt>
                <c:pt idx="6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DE-4514-A118-224585A01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Senado PRI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43415</c:v>
                </c:pt>
                <c:pt idx="1">
                  <c:v>43416</c:v>
                </c:pt>
                <c:pt idx="2">
                  <c:v>43417</c:v>
                </c:pt>
                <c:pt idx="3">
                  <c:v>43418</c:v>
                </c:pt>
                <c:pt idx="4">
                  <c:v>43419</c:v>
                </c:pt>
                <c:pt idx="5">
                  <c:v>43420</c:v>
                </c:pt>
                <c:pt idx="6">
                  <c:v>43421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DE-4514-A118-224585A01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Senadores Morena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43415</c:v>
                </c:pt>
                <c:pt idx="1">
                  <c:v>43416</c:v>
                </c:pt>
                <c:pt idx="2">
                  <c:v>43417</c:v>
                </c:pt>
                <c:pt idx="3">
                  <c:v>43418</c:v>
                </c:pt>
                <c:pt idx="4">
                  <c:v>43419</c:v>
                </c:pt>
                <c:pt idx="5">
                  <c:v>43420</c:v>
                </c:pt>
                <c:pt idx="6">
                  <c:v>43421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4832</c:v>
                </c:pt>
                <c:pt idx="1">
                  <c:v>381</c:v>
                </c:pt>
                <c:pt idx="2">
                  <c:v>938</c:v>
                </c:pt>
                <c:pt idx="3">
                  <c:v>122</c:v>
                </c:pt>
                <c:pt idx="4">
                  <c:v>201</c:v>
                </c:pt>
                <c:pt idx="5">
                  <c:v>1206</c:v>
                </c:pt>
                <c:pt idx="6">
                  <c:v>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DE-4514-A118-224585A018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Senadores PRD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43415</c:v>
                </c:pt>
                <c:pt idx="1">
                  <c:v>43416</c:v>
                </c:pt>
                <c:pt idx="2">
                  <c:v>43417</c:v>
                </c:pt>
                <c:pt idx="3">
                  <c:v>43418</c:v>
                </c:pt>
                <c:pt idx="4">
                  <c:v>43419</c:v>
                </c:pt>
                <c:pt idx="5">
                  <c:v>43420</c:v>
                </c:pt>
                <c:pt idx="6">
                  <c:v>43421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</c:v>
                </c:pt>
                <c:pt idx="1">
                  <c:v>0</c:v>
                </c:pt>
                <c:pt idx="2">
                  <c:v>20</c:v>
                </c:pt>
                <c:pt idx="3">
                  <c:v>13</c:v>
                </c:pt>
                <c:pt idx="4">
                  <c:v>9</c:v>
                </c:pt>
                <c:pt idx="5">
                  <c:v>538</c:v>
                </c:pt>
                <c:pt idx="6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DE-4514-A118-224585A018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Senadores Ciudadanos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43415</c:v>
                </c:pt>
                <c:pt idx="1">
                  <c:v>43416</c:v>
                </c:pt>
                <c:pt idx="2">
                  <c:v>43417</c:v>
                </c:pt>
                <c:pt idx="3">
                  <c:v>43418</c:v>
                </c:pt>
                <c:pt idx="4">
                  <c:v>43419</c:v>
                </c:pt>
                <c:pt idx="5">
                  <c:v>43420</c:v>
                </c:pt>
                <c:pt idx="6">
                  <c:v>43421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54</c:v>
                </c:pt>
                <c:pt idx="1">
                  <c:v>125</c:v>
                </c:pt>
                <c:pt idx="2">
                  <c:v>426</c:v>
                </c:pt>
                <c:pt idx="3">
                  <c:v>83</c:v>
                </c:pt>
                <c:pt idx="4">
                  <c:v>39</c:v>
                </c:pt>
                <c:pt idx="5">
                  <c:v>74</c:v>
                </c:pt>
                <c:pt idx="6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DE-4514-A118-224585A01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600224"/>
        <c:axId val="174720520"/>
      </c:lineChart>
      <c:dateAx>
        <c:axId val="32860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0520"/>
        <c:crosses val="autoZero"/>
        <c:auto val="1"/>
        <c:lblOffset val="100"/>
        <c:baseTimeUnit val="days"/>
      </c:dateAx>
      <c:valAx>
        <c:axId val="17472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0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AF9D-6133-4A9A-A204-AA02225B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GrupoParlamentario Senado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B71666-0E41-494C-A449-970D2D2954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4324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067DD-34A1-47EE-99B2-59C8ADAE8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11/11/2018 - 11/17/2018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42792-0D3F-4ABE-B4C7-4B8C9BB1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GrupoParlamentario Senado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GrupoParlamentario Senado</dc:title>
  <dc:creator>Administrator</dc:creator>
  <cp:lastModifiedBy>Administrator</cp:lastModifiedBy>
  <cp:revision>1</cp:revision>
  <dcterms:created xsi:type="dcterms:W3CDTF">2018-11-19T22:07:54Z</dcterms:created>
  <dcterms:modified xsi:type="dcterms:W3CDTF">2018-11-19T22:07:59Z</dcterms:modified>
</cp:coreProperties>
</file>