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Renán Barrera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43164</c:v>
                </c:pt>
                <c:pt idx="1">
                  <c:v>43171</c:v>
                </c:pt>
                <c:pt idx="2">
                  <c:v>43178</c:v>
                </c:pt>
                <c:pt idx="3">
                  <c:v>43185</c:v>
                </c:pt>
                <c:pt idx="4">
                  <c:v>43192</c:v>
                </c:pt>
                <c:pt idx="5">
                  <c:v>43199</c:v>
                </c:pt>
                <c:pt idx="6">
                  <c:v>43206</c:v>
                </c:pt>
                <c:pt idx="7">
                  <c:v>43213</c:v>
                </c:pt>
                <c:pt idx="8">
                  <c:v>43220</c:v>
                </c:pt>
                <c:pt idx="9">
                  <c:v>43227</c:v>
                </c:pt>
                <c:pt idx="10">
                  <c:v>43234</c:v>
                </c:pt>
                <c:pt idx="11">
                  <c:v>43241</c:v>
                </c:pt>
                <c:pt idx="12">
                  <c:v>43248</c:v>
                </c:pt>
                <c:pt idx="13">
                  <c:v>43255</c:v>
                </c:pt>
                <c:pt idx="14">
                  <c:v>43262</c:v>
                </c:pt>
                <c:pt idx="15">
                  <c:v>43269</c:v>
                </c:pt>
                <c:pt idx="16">
                  <c:v>43276</c:v>
                </c:pt>
                <c:pt idx="17">
                  <c:v>43283</c:v>
                </c:pt>
                <c:pt idx="18">
                  <c:v>43290</c:v>
                </c:pt>
              </c:numCache>
            </c:num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146</c:v>
                </c:pt>
                <c:pt idx="1">
                  <c:v>340</c:v>
                </c:pt>
                <c:pt idx="2">
                  <c:v>213</c:v>
                </c:pt>
                <c:pt idx="3">
                  <c:v>870</c:v>
                </c:pt>
                <c:pt idx="4">
                  <c:v>1278</c:v>
                </c:pt>
                <c:pt idx="5">
                  <c:v>715</c:v>
                </c:pt>
                <c:pt idx="6">
                  <c:v>551</c:v>
                </c:pt>
                <c:pt idx="7">
                  <c:v>985</c:v>
                </c:pt>
                <c:pt idx="8">
                  <c:v>1047</c:v>
                </c:pt>
                <c:pt idx="9">
                  <c:v>1911</c:v>
                </c:pt>
                <c:pt idx="10">
                  <c:v>982</c:v>
                </c:pt>
                <c:pt idx="11">
                  <c:v>1749</c:v>
                </c:pt>
                <c:pt idx="12">
                  <c:v>1736</c:v>
                </c:pt>
                <c:pt idx="13">
                  <c:v>1368</c:v>
                </c:pt>
                <c:pt idx="14">
                  <c:v>1755</c:v>
                </c:pt>
                <c:pt idx="15">
                  <c:v>1254</c:v>
                </c:pt>
                <c:pt idx="16">
                  <c:v>682</c:v>
                </c:pt>
                <c:pt idx="17">
                  <c:v>1229</c:v>
                </c:pt>
                <c:pt idx="1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DA-4875-A27D-04D3F2947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731288"/>
        <c:axId val="275973904"/>
      </c:lineChart>
      <c:dateAx>
        <c:axId val="336731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73904"/>
        <c:crosses val="autoZero"/>
        <c:auto val="1"/>
        <c:lblOffset val="100"/>
        <c:baseTimeUnit val="days"/>
      </c:dateAx>
      <c:valAx>
        <c:axId val="27597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73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589D4-F2FE-4FCC-B3A0-7EC9DCD93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Renán Barrera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E3D278-2987-43E6-8663-93F792FFE2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6498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2A1515-0AD4-4CB0-A80D-21442D604B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03/05/2018 - 07/15/2018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7759F-6351-4A9F-992F-E9CB5917B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2245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 | Renán Barrera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Renán Barrera</dc:title>
  <dc:creator>Administrator</dc:creator>
  <cp:lastModifiedBy>Administrator</cp:lastModifiedBy>
  <cp:revision>1</cp:revision>
  <dcterms:created xsi:type="dcterms:W3CDTF">2018-07-11T23:39:11Z</dcterms:created>
  <dcterms:modified xsi:type="dcterms:W3CDTF">2018-07-11T23:39:21Z</dcterms:modified>
</cp:coreProperties>
</file>