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44667-F01D-44BD-A4C9-05D85E69C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AC13BC-DDF4-4973-A099-4C67D9B585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1439304"/>
              </p:ext>
            </p:extLst>
          </p:nvPr>
        </p:nvGraphicFramePr>
        <p:xfrm>
          <a:off x="457200" y="1731963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070860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528007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05376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67665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4315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2632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6725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2301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7812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3648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0298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3069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5209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04592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1140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4754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0978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4871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009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Dante Delgado - 2018-07-01 23:30:42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Jalisco, las y los ciudadanos libres sienten la alegría del triunfo. Para disfrutar de esta gran fiesta, los invito a seguirla #EnVivo: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595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Movimiento Ciudadano - 2018-07-01 23:25:36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Jalisco, los ciudadanos decidieron iniciar el camino hacia la #Refundación junto a Enrique Alfaro Ramírez. Ya se siente la alegría y el festejo en la Minerva, los invitamos a seguir la transmisión en vivo: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245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2C90A5-F5A3-4960-BD40-9D873A3D8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64859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5FB3E-08C8-4F76-9644-5C36DCF6B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60E8DF-2277-47DD-BC3E-56316C2BDA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3331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091967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81069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37562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1024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4074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0808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0939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4743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257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3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2114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4825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32910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14859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37375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5815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74912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55117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189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René Juárez Cisneros - 2018-07-01 23:21:50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Nuestro candidato José Antonio Meade, en un acto de enorme congruencia, de valor, de responsabilidad y anteponiendo siempre el interés supremo de la Patria, hizo público su reconocimiento de que las tendencias no le eran favorables.
Nuestro más amplio reconocimiento a millones de mexicanas y mexicanos, militantes y simpatizantes de nuestro partido, que han puesto su mejor empeño. Un esfuerzo admirable, con valor, con determinación y con una gran dignidad, para buscar siempre lo mejor para nuestra Patria. Vamos a seguir con dignidad y decoro, con honor hacia adelante por México y por nuestro partido. ¡Que viva el PRI Oficial México y que viva #México!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211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BEF78-AD9E-4278-85EE-DE3F998DBF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2456589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A7CAB-B179-4BB0-982F-C35F7F7D4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819F2A-A6BE-4A95-B380-CE854A556B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5221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72773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53841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4868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9446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0371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6432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2402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7494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2843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7611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045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6968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01808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98563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03912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1321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39048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72726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286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Enrique Alfaro Ramírez - 2018-07-01 23:20:14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Después de muchos días de lucha vamos a festejar a #Jalisco y como las grandes fiestas de esta ciudad, no hay otro lugar para celebrar que La Minerva.
Acompañame #EnVivo.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197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Cuauhtémoc Blanco - 2018-07-01 23:18:45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Festejo junto a los morelenses en Plaza de Armas el triunfo de nuestro estado. Muchas gracias por todo su cariño y confianza ¡Juntos hicimos historia! En equipo vamos a reconstruir Morelos.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843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469063-DF27-4BDB-817B-F48D21AD79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234684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8E591-5659-461B-B8FC-6A8BEEBCB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26C90F-CC1A-4938-B203-2D72136B91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2295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419379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742127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902818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9905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422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8095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9838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1562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263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1978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5910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5090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90637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3341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6978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9063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49526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4106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66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Damián Zepeda Vidales - 2018-07-01 23:08:19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Tuvimos al mejor candidato. Como demócratas, reconocemos el resultado y seguiremos trabajando. Gracias Ricardo Anaya, contigo imaginamos un México libre; amigos, ¡gracias por su apoyo! Y como dijo Ricardo citando a Clouthier: “Solo está derrotado aquél que ha dejado de luchar”.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932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7B3CB-1E84-4301-92B2-3D3FE8CDFA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311098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2A32D-C114-4BE1-89D2-440307F5B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22D8AE-734F-4019-B3B9-E04C4783C3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9877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21311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27424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38689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076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213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6540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5093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9856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0436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4011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5874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5770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65979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848280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2629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2926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62887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3261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781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Enrique Peña Nieto - 2018-07-01 23:05:43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Felicito al Licenciado Andrés Manuel López Obrador. Le deseo éxito en beneficio de México. Él y su equipo de trabajo contarán con el apoyo del Gobierno de la República para realizar una transición ordenada y eficiente. Una vez más, se acredita la solidez de nuestras instituciones y de nuestra democracia.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625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Dr. Gilberto Herrera Ruiz - 2018-07-01 23:03:30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Estamos muy contentos por las noticias nacionales que convierten este día en un momento histórico. Muchas gracias a quienes nos han acompañado; esta noche, sin derroche ni espectaculares, hemos recuperado la dignidad.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33.0083 %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E240C-7883-4790-AFD2-09CD29860D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1346241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2F63A-57A0-49A5-A6CC-08678A73C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1B81F6-46A0-44CB-A2E0-4C4F358359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2518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1770238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863663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699096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3659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028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680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2211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4571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0294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4774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788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6879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3514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78802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18838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8038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10290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57515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382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Pancho Domínguez - 2018-07-01 22:45:39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mayoría de mexicanas y mexicanos ya decidió en las urnas: felicidades Andres Manuel Lopez Obrador. Cuenta con mi voluntad de colaboración y el respaldo institucional de mi gobierno. #Elecciones2018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282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Rocío Nahle - 2018-07-01 22:40:20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2.6876 %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49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Olivia Martínez Leyva - 2018-07-01 22:37:11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03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E8090D-D032-4FD0-8462-DEC5233753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194288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0A8BB-835D-4311-AB14-3AD5CA408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D283FD-2738-4D84-BC5E-DB4CC93643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3628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239512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418228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767230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4772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5069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8188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5695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2243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3048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1981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0574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1465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56030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214154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3480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4801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94701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1191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93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Manuel Granados Covarrubias - 2018-07-01 22:26:24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el proceso electoral termina con una jornada ejemplar. A lo largo de estos meses los candidatos, militantes y simpatizantes del PRD dieron su mayor esfuerzo por sus convicciones para ellos mi gratitud y mi reconocimiento. Defenderemos cada triunfo. #PRD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470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Morena Sí - 2018-07-01 22:18:26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Andres Manuel Lopez Obrador ya llegó, sigue la transmisión
#AndrésManuelPresidente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6.8318 %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001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2713B9-AFA4-433E-832A-DF6997AC90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06842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8CFFD-D364-4C21-BF88-233F901A2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7BD8AF-FEAD-4B17-8733-0DAEA3F225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6639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464924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84589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442261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85041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82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516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5408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8122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4038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8674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2557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4436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38367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09802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61269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7034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7541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2713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390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Adolfo Ríos - 2018-07-01 22:10:44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¡Gracias por todo! #AdolfoRíos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19.0819 %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239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Luis Nava - 2018-07-01 22:04:12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Nuestras encuestas nos dan la ventaja.
Hoy los queretanos decidieron por hacer de Querétaro la mejor ciudad para vivir.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7.0962 %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275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Morena Sí - 2018-07-01 21:57:10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#AndrésManuelPresidente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197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74057-F25D-4380-90CA-B81F4A28B2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401138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2317B-92B9-467B-BD65-1E55304CD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924281-E8CE-4135-B05C-D4FB1ADE75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1505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500066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608570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89794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42955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7919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0783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8435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7200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5361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5805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2071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6100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32796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432297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0167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4141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32875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2426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257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Adolfo Ríos - 2018-07-01 21:45:12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Gracias a ustedes hoy somos los ganadores de esta elección. Juntos vamos a lograr los mejores resultados para nuestro Municipio.
#QuerétaroEnBuenasManos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14.8731 %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22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Partido Acción Nacional - 2018-07-01 21:40:41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825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9712B-A504-47C4-A943-D64F887AB3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80862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5C2D9-E069-4F10-BCB7-C6EF016F6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43B243-A7F5-4F0A-8D65-56D5B3C288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8666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660203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24537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70800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31801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3931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0169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7569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0324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3410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8434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6337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7219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5610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27323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22312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4216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5051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65402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578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Manuel Granados Covarrubias - 2018-07-01 21:37:21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los mexicanos en paz y con un gran espíritu democrático han decidido quién será el próximo presidente de México. Reconocemos la tendencia que favorece a Andres Manuel Lopez Obrador deseándole éxito. El PRD seguirá trabajando por las causas mas sentidas de millones de compatriotas.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424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03957-5BE7-49B5-9D62-F99A6EBED8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2313420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20CF4-5A47-4970-AE4F-C0F8ABDD8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3F40C3-E219-4BE6-B58C-DB0A9A372B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1068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415482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702062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93107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4420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4374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9506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1607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8871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745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1843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3919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5218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26300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92522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97549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314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51203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08749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195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Yeidckol Polevnsky - 2018-07-01 21:34:26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“El día que esperamos a lo largo del mundo tantos hombres: el día final del sufrimiento... un día de justicia conquistado en la lucha, y vosotros, hermanos caídos en silencio, estaréis con nosotros en ese vasto día, de la lucha final, en ese día inmenso” PN #AMLOPresidente Andres Manuel Lopez Obrador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11.7481 %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358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Dante Delgado - 2018-07-01 21:32:45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Les comparto el mensaje histórico de los ciudadanos que transformarán a México, desde Jalisco. Los invito a que sigan en vivo esta transmisión.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107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4B0F93-C168-46BB-9AD8-27A32895C5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168644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B1825-A642-406B-B672-71B33600A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F401D2-C92F-4830-A67B-FD811F4517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8646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676326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40450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27442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8614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419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9874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1520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214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2928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0989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6829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7135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72408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174926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84115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7090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01398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72896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46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René Juárez Cisneros - 2018-07-01 21:30:10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 un gran honor y con una gran dignidad le expreso a José Antonio Meade que las y los #PRIistas nos sentimos profundamente orgullosos de usted. Es usted un gran mexicano que ha estado a la altura de este desafío.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5.3912 %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852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10CA5-0A5B-4D63-B002-B01B066BF7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4271690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33C58-63E7-4CB7-B6DA-9B2E0B5C7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CE6BA3-BD2C-4351-8B81-2536AD6131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0152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843408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80138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581371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9290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0126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806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6255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0328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4357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3918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9834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3181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41685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070018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003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3586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88983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58588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154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Movimiento Ciudadano - 2018-07-01 21:30:01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Este día es histórico para Jalisco. Millones de ciudadanos nos dieron su confianza, millones de ciudadanos decidieron iniciar el camino hacia la #Refundación del estado. 
Te compartimos el mensaje de nuestro próximo Gobernador, Enrique Alfaro Ramírez y los Senadores, Verónica Delgadillo y Clemente Castañeda: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431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Enrique Alfaro Ramírez - 2018-07-01 21:29:35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 logramos, hicimos historia; ganó Jalisco, ganamos juntos. Escucha nuestro mensaje, escucha nuestro agradecimiento desde Movimiento Ciudadano, estamos #EnVivo: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88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3AF18B-5004-4AC0-9F59-6C6D51B588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877310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91DE9-E619-49BC-80ED-CAA49B8A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All Pages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AA2C16-56EC-4652-A748-83895D81A7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80936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810848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24492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34982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68247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9061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0174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9147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3781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9090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9846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0947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0494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37162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719825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1575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5283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33406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35445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169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Enrique Ochoa Reza - 2018-07-01 21:28:15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47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BCE5B7-C48A-41AA-AD04-C05D90551E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27128027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10</TotalTime>
  <Words>1196</Words>
  <Application>Microsoft Office PowerPoint</Application>
  <PresentationFormat>On-screen Show (4:3)</PresentationFormat>
  <Paragraphs>729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Facebook Own Posts Table  | All Pages - 1 of 14</vt:lpstr>
      <vt:lpstr>Facebook Own Posts Table  | All Pages - 2 of 14</vt:lpstr>
      <vt:lpstr>Facebook Own Posts Table  | All Pages - 3 of 14</vt:lpstr>
      <vt:lpstr>Facebook Own Posts Table  | All Pages - 4 of 14</vt:lpstr>
      <vt:lpstr>Facebook Own Posts Table  | All Pages - 5 of 14</vt:lpstr>
      <vt:lpstr>Facebook Own Posts Table  | All Pages - 6 of 14</vt:lpstr>
      <vt:lpstr>Facebook Own Posts Table  | All Pages - 7 of 14</vt:lpstr>
      <vt:lpstr>Facebook Own Posts Table  | All Pages - 8 of 14</vt:lpstr>
      <vt:lpstr>Facebook Own Posts Table  | All Pages - 9 of 14</vt:lpstr>
      <vt:lpstr>Facebook Own Posts Table  | All Pages - 10 of 14</vt:lpstr>
      <vt:lpstr>Facebook Own Posts Table  | All Pages - 11 of 14</vt:lpstr>
      <vt:lpstr>Facebook Own Posts Table  | All Pages - 12 of 14</vt:lpstr>
      <vt:lpstr>Facebook Own Posts Table  | All Pages - 13 of 14</vt:lpstr>
      <vt:lpstr>Facebook Own Posts Table  | All Pages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2018-07-09T23:02:34Z</dcterms:created>
  <dcterms:modified xsi:type="dcterms:W3CDTF">2018-07-09T23:12:41Z</dcterms:modified>
</cp:coreProperties>
</file>