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Andres Manuel Lopez Obrador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143F-4AE6-A0F2-9BAA7FBF6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Ricardo Anaya Cortés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143F-4AE6-A0F2-9BAA7FBF6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Jaime Rodriguez Calderon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143F-4AE6-A0F2-9BAA7FBF61A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143F-4AE6-A0F2-9BAA7FBF61A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Sheet1!$F$2:$F$9</c:f>
            </c:numRef>
          </c:val>
          <c:smooth val="0"/>
          <c:extLst>
            <c:ext xmlns:c16="http://schemas.microsoft.com/office/drawing/2014/chart" uri="{C3380CC4-5D6E-409C-BE32-E72D297353CC}">
              <c16:uniqueId val="{00000004-143F-4AE6-A0F2-9BAA7FBF6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412208"/>
        <c:axId val="284430296"/>
      </c:lineChart>
      <c:catAx>
        <c:axId val="34341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30296"/>
        <c:crosses val="autoZero"/>
        <c:auto val="1"/>
        <c:lblAlgn val="ctr"/>
        <c:lblOffset val="100"/>
        <c:noMultiLvlLbl val="0"/>
      </c:catAx>
      <c:valAx>
        <c:axId val="2844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41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3A64-65FE-4201-B118-1D9D041D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over Time | Ricardo Anaya Cortés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D13412-8914-4B9A-AAED-87CABBC461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24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A1A79-D6E2-42F9-BCF8-6B9E7C5DC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04/28/2018 - 05/05/2018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F56A4-2D4F-49A4-862F-6D0D4B48B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90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over Time | Ricardo Anaya Cortés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over Time | Ricardo Anaya Cortés</dc:title>
  <dc:creator>Administrator</dc:creator>
  <cp:lastModifiedBy>Administrator</cp:lastModifiedBy>
  <cp:revision>1</cp:revision>
  <dcterms:created xsi:type="dcterms:W3CDTF">2018-05-06T17:46:01Z</dcterms:created>
  <dcterms:modified xsi:type="dcterms:W3CDTF">2018-05-06T17:46:06Z</dcterms:modified>
</cp:coreProperties>
</file>