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FD406A-F9A2-42AB-ACA6-941022C20580}"/>
              </a:ext>
            </a:extLst>
          </p:cNvPr>
          <p:cNvSpPr>
            <a:spLocks noGrp="1"/>
          </p:cNvSpPr>
          <p:nvPr>
            <p:ph type="title"/>
          </p:nvPr>
        </p:nvSpPr>
        <p:spPr/>
        <p:txBody>
          <a:bodyPr/>
          <a:lstStyle/>
          <a:p>
            <a:r>
              <a:rPr lang="en-US"/>
              <a:t>Facebook Own Videos Table | Veracruz 2018 - 1 of 7</a:t>
            </a:r>
          </a:p>
        </p:txBody>
      </p:sp>
      <p:graphicFrame>
        <p:nvGraphicFramePr>
          <p:cNvPr id="5" name="Table Placeholder 4">
            <a:extLst>
              <a:ext uri="{FF2B5EF4-FFF2-40B4-BE49-F238E27FC236}">
                <a16:creationId xmlns:a16="http://schemas.microsoft.com/office/drawing/2014/main" id="{BC250FA0-285D-410D-AE40-6C43F3D9062D}"/>
              </a:ext>
            </a:extLst>
          </p:cNvPr>
          <p:cNvGraphicFramePr>
            <a:graphicFrameLocks noGrp="1"/>
          </p:cNvGraphicFramePr>
          <p:nvPr>
            <p:ph type="tbl" sz="quarter" idx="13"/>
            <p:extLst>
              <p:ext uri="{D42A27DB-BD31-4B8C-83A1-F6EECF244321}">
                <p14:modId xmlns:p14="http://schemas.microsoft.com/office/powerpoint/2010/main" val="3787798784"/>
              </p:ext>
            </p:extLst>
          </p:nvPr>
        </p:nvGraphicFramePr>
        <p:xfrm>
          <a:off x="457200" y="1731963"/>
          <a:ext cx="8229601" cy="2377440"/>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7831844"/>
                    </a:ext>
                  </a:extLst>
                </a:gridCol>
                <a:gridCol w="329184">
                  <a:extLst>
                    <a:ext uri="{9D8B030D-6E8A-4147-A177-3AD203B41FA5}">
                      <a16:colId xmlns:a16="http://schemas.microsoft.com/office/drawing/2014/main" val="3922172441"/>
                    </a:ext>
                  </a:extLst>
                </a:gridCol>
                <a:gridCol w="329184">
                  <a:extLst>
                    <a:ext uri="{9D8B030D-6E8A-4147-A177-3AD203B41FA5}">
                      <a16:colId xmlns:a16="http://schemas.microsoft.com/office/drawing/2014/main" val="3489826959"/>
                    </a:ext>
                  </a:extLst>
                </a:gridCol>
                <a:gridCol w="329184">
                  <a:extLst>
                    <a:ext uri="{9D8B030D-6E8A-4147-A177-3AD203B41FA5}">
                      <a16:colId xmlns:a16="http://schemas.microsoft.com/office/drawing/2014/main" val="3416846142"/>
                    </a:ext>
                  </a:extLst>
                </a:gridCol>
                <a:gridCol w="329184">
                  <a:extLst>
                    <a:ext uri="{9D8B030D-6E8A-4147-A177-3AD203B41FA5}">
                      <a16:colId xmlns:a16="http://schemas.microsoft.com/office/drawing/2014/main" val="546336270"/>
                    </a:ext>
                  </a:extLst>
                </a:gridCol>
                <a:gridCol w="329184">
                  <a:extLst>
                    <a:ext uri="{9D8B030D-6E8A-4147-A177-3AD203B41FA5}">
                      <a16:colId xmlns:a16="http://schemas.microsoft.com/office/drawing/2014/main" val="1926189278"/>
                    </a:ext>
                  </a:extLst>
                </a:gridCol>
                <a:gridCol w="329184">
                  <a:extLst>
                    <a:ext uri="{9D8B030D-6E8A-4147-A177-3AD203B41FA5}">
                      <a16:colId xmlns:a16="http://schemas.microsoft.com/office/drawing/2014/main" val="2459760436"/>
                    </a:ext>
                  </a:extLst>
                </a:gridCol>
                <a:gridCol w="329184">
                  <a:extLst>
                    <a:ext uri="{9D8B030D-6E8A-4147-A177-3AD203B41FA5}">
                      <a16:colId xmlns:a16="http://schemas.microsoft.com/office/drawing/2014/main" val="2657838102"/>
                    </a:ext>
                  </a:extLst>
                </a:gridCol>
                <a:gridCol w="329184">
                  <a:extLst>
                    <a:ext uri="{9D8B030D-6E8A-4147-A177-3AD203B41FA5}">
                      <a16:colId xmlns:a16="http://schemas.microsoft.com/office/drawing/2014/main" val="3118505941"/>
                    </a:ext>
                  </a:extLst>
                </a:gridCol>
                <a:gridCol w="329184">
                  <a:extLst>
                    <a:ext uri="{9D8B030D-6E8A-4147-A177-3AD203B41FA5}">
                      <a16:colId xmlns:a16="http://schemas.microsoft.com/office/drawing/2014/main" val="554870703"/>
                    </a:ext>
                  </a:extLst>
                </a:gridCol>
                <a:gridCol w="329184">
                  <a:extLst>
                    <a:ext uri="{9D8B030D-6E8A-4147-A177-3AD203B41FA5}">
                      <a16:colId xmlns:a16="http://schemas.microsoft.com/office/drawing/2014/main" val="1478294289"/>
                    </a:ext>
                  </a:extLst>
                </a:gridCol>
                <a:gridCol w="329184">
                  <a:extLst>
                    <a:ext uri="{9D8B030D-6E8A-4147-A177-3AD203B41FA5}">
                      <a16:colId xmlns:a16="http://schemas.microsoft.com/office/drawing/2014/main" val="2299770323"/>
                    </a:ext>
                  </a:extLst>
                </a:gridCol>
                <a:gridCol w="329184">
                  <a:extLst>
                    <a:ext uri="{9D8B030D-6E8A-4147-A177-3AD203B41FA5}">
                      <a16:colId xmlns:a16="http://schemas.microsoft.com/office/drawing/2014/main" val="276938470"/>
                    </a:ext>
                  </a:extLst>
                </a:gridCol>
                <a:gridCol w="329184">
                  <a:extLst>
                    <a:ext uri="{9D8B030D-6E8A-4147-A177-3AD203B41FA5}">
                      <a16:colId xmlns:a16="http://schemas.microsoft.com/office/drawing/2014/main" val="498628083"/>
                    </a:ext>
                  </a:extLst>
                </a:gridCol>
                <a:gridCol w="329184">
                  <a:extLst>
                    <a:ext uri="{9D8B030D-6E8A-4147-A177-3AD203B41FA5}">
                      <a16:colId xmlns:a16="http://schemas.microsoft.com/office/drawing/2014/main" val="270744178"/>
                    </a:ext>
                  </a:extLst>
                </a:gridCol>
                <a:gridCol w="329184">
                  <a:extLst>
                    <a:ext uri="{9D8B030D-6E8A-4147-A177-3AD203B41FA5}">
                      <a16:colId xmlns:a16="http://schemas.microsoft.com/office/drawing/2014/main" val="297392340"/>
                    </a:ext>
                  </a:extLst>
                </a:gridCol>
                <a:gridCol w="329184">
                  <a:extLst>
                    <a:ext uri="{9D8B030D-6E8A-4147-A177-3AD203B41FA5}">
                      <a16:colId xmlns:a16="http://schemas.microsoft.com/office/drawing/2014/main" val="2420389541"/>
                    </a:ext>
                  </a:extLst>
                </a:gridCol>
                <a:gridCol w="329184">
                  <a:extLst>
                    <a:ext uri="{9D8B030D-6E8A-4147-A177-3AD203B41FA5}">
                      <a16:colId xmlns:a16="http://schemas.microsoft.com/office/drawing/2014/main" val="3890189157"/>
                    </a:ext>
                  </a:extLst>
                </a:gridCol>
                <a:gridCol w="329184">
                  <a:extLst>
                    <a:ext uri="{9D8B030D-6E8A-4147-A177-3AD203B41FA5}">
                      <a16:colId xmlns:a16="http://schemas.microsoft.com/office/drawing/2014/main" val="2616013720"/>
                    </a:ext>
                  </a:extLst>
                </a:gridCol>
                <a:gridCol w="329184">
                  <a:extLst>
                    <a:ext uri="{9D8B030D-6E8A-4147-A177-3AD203B41FA5}">
                      <a16:colId xmlns:a16="http://schemas.microsoft.com/office/drawing/2014/main" val="1036797977"/>
                    </a:ext>
                  </a:extLst>
                </a:gridCol>
                <a:gridCol w="329184">
                  <a:extLst>
                    <a:ext uri="{9D8B030D-6E8A-4147-A177-3AD203B41FA5}">
                      <a16:colId xmlns:a16="http://schemas.microsoft.com/office/drawing/2014/main" val="861754572"/>
                    </a:ext>
                  </a:extLst>
                </a:gridCol>
                <a:gridCol w="329184">
                  <a:extLst>
                    <a:ext uri="{9D8B030D-6E8A-4147-A177-3AD203B41FA5}">
                      <a16:colId xmlns:a16="http://schemas.microsoft.com/office/drawing/2014/main" val="1498796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711342928"/>
                  </a:ext>
                </a:extLst>
              </a:tr>
            </a:tbl>
          </a:graphicData>
        </a:graphic>
      </p:graphicFrame>
      <p:sp>
        <p:nvSpPr>
          <p:cNvPr id="4" name="Text Placeholder 3">
            <a:extLst>
              <a:ext uri="{FF2B5EF4-FFF2-40B4-BE49-F238E27FC236}">
                <a16:creationId xmlns:a16="http://schemas.microsoft.com/office/drawing/2014/main" id="{AB33560E-B0EA-42EB-8E7E-DD9A078B38CE}"/>
              </a:ext>
            </a:extLst>
          </p:cNvPr>
          <p:cNvSpPr>
            <a:spLocks noGrp="1"/>
          </p:cNvSpPr>
          <p:nvPr>
            <p:ph type="body" sz="quarter" idx="14"/>
          </p:nvPr>
        </p:nvSpPr>
        <p:spPr/>
        <p:txBody>
          <a:bodyPr/>
          <a:lstStyle/>
          <a:p>
            <a:r>
              <a:rPr lang="en-US"/>
              <a:t>04/29/2018 - 05/06/2018</a:t>
            </a:r>
          </a:p>
        </p:txBody>
      </p:sp>
    </p:spTree>
    <p:extLst>
      <p:ext uri="{BB962C8B-B14F-4D97-AF65-F5344CB8AC3E}">
        <p14:creationId xmlns:p14="http://schemas.microsoft.com/office/powerpoint/2010/main" val="663407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4F14FE-2ABC-4CA0-8FC3-C507168EA1EA}"/>
              </a:ext>
            </a:extLst>
          </p:cNvPr>
          <p:cNvSpPr>
            <a:spLocks noGrp="1"/>
          </p:cNvSpPr>
          <p:nvPr>
            <p:ph type="title"/>
          </p:nvPr>
        </p:nvSpPr>
        <p:spPr/>
        <p:txBody>
          <a:bodyPr/>
          <a:lstStyle/>
          <a:p>
            <a:r>
              <a:rPr lang="en-US"/>
              <a:t>Facebook Own Videos Table | Veracruz 2018 - 2 of 7</a:t>
            </a:r>
          </a:p>
        </p:txBody>
      </p:sp>
      <p:graphicFrame>
        <p:nvGraphicFramePr>
          <p:cNvPr id="5" name="Table Placeholder 4">
            <a:extLst>
              <a:ext uri="{FF2B5EF4-FFF2-40B4-BE49-F238E27FC236}">
                <a16:creationId xmlns:a16="http://schemas.microsoft.com/office/drawing/2014/main" id="{121F38E4-C98F-4CEC-94A4-1A7AB18A256E}"/>
              </a:ext>
            </a:extLst>
          </p:cNvPr>
          <p:cNvGraphicFramePr>
            <a:graphicFrameLocks noGrp="1"/>
          </p:cNvGraphicFramePr>
          <p:nvPr>
            <p:ph type="tbl" sz="quarter" idx="13"/>
            <p:extLst>
              <p:ext uri="{D42A27DB-BD31-4B8C-83A1-F6EECF244321}">
                <p14:modId xmlns:p14="http://schemas.microsoft.com/office/powerpoint/2010/main" val="1693367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16831658"/>
                    </a:ext>
                  </a:extLst>
                </a:gridCol>
                <a:gridCol w="329184">
                  <a:extLst>
                    <a:ext uri="{9D8B030D-6E8A-4147-A177-3AD203B41FA5}">
                      <a16:colId xmlns:a16="http://schemas.microsoft.com/office/drawing/2014/main" val="3978940155"/>
                    </a:ext>
                  </a:extLst>
                </a:gridCol>
                <a:gridCol w="329184">
                  <a:extLst>
                    <a:ext uri="{9D8B030D-6E8A-4147-A177-3AD203B41FA5}">
                      <a16:colId xmlns:a16="http://schemas.microsoft.com/office/drawing/2014/main" val="1052793184"/>
                    </a:ext>
                  </a:extLst>
                </a:gridCol>
                <a:gridCol w="329184">
                  <a:extLst>
                    <a:ext uri="{9D8B030D-6E8A-4147-A177-3AD203B41FA5}">
                      <a16:colId xmlns:a16="http://schemas.microsoft.com/office/drawing/2014/main" val="1208305189"/>
                    </a:ext>
                  </a:extLst>
                </a:gridCol>
                <a:gridCol w="329184">
                  <a:extLst>
                    <a:ext uri="{9D8B030D-6E8A-4147-A177-3AD203B41FA5}">
                      <a16:colId xmlns:a16="http://schemas.microsoft.com/office/drawing/2014/main" val="527837819"/>
                    </a:ext>
                  </a:extLst>
                </a:gridCol>
                <a:gridCol w="329184">
                  <a:extLst>
                    <a:ext uri="{9D8B030D-6E8A-4147-A177-3AD203B41FA5}">
                      <a16:colId xmlns:a16="http://schemas.microsoft.com/office/drawing/2014/main" val="3159771363"/>
                    </a:ext>
                  </a:extLst>
                </a:gridCol>
                <a:gridCol w="329184">
                  <a:extLst>
                    <a:ext uri="{9D8B030D-6E8A-4147-A177-3AD203B41FA5}">
                      <a16:colId xmlns:a16="http://schemas.microsoft.com/office/drawing/2014/main" val="2725423966"/>
                    </a:ext>
                  </a:extLst>
                </a:gridCol>
                <a:gridCol w="329184">
                  <a:extLst>
                    <a:ext uri="{9D8B030D-6E8A-4147-A177-3AD203B41FA5}">
                      <a16:colId xmlns:a16="http://schemas.microsoft.com/office/drawing/2014/main" val="2918054573"/>
                    </a:ext>
                  </a:extLst>
                </a:gridCol>
                <a:gridCol w="329184">
                  <a:extLst>
                    <a:ext uri="{9D8B030D-6E8A-4147-A177-3AD203B41FA5}">
                      <a16:colId xmlns:a16="http://schemas.microsoft.com/office/drawing/2014/main" val="1228604325"/>
                    </a:ext>
                  </a:extLst>
                </a:gridCol>
                <a:gridCol w="329184">
                  <a:extLst>
                    <a:ext uri="{9D8B030D-6E8A-4147-A177-3AD203B41FA5}">
                      <a16:colId xmlns:a16="http://schemas.microsoft.com/office/drawing/2014/main" val="1007568075"/>
                    </a:ext>
                  </a:extLst>
                </a:gridCol>
                <a:gridCol w="329184">
                  <a:extLst>
                    <a:ext uri="{9D8B030D-6E8A-4147-A177-3AD203B41FA5}">
                      <a16:colId xmlns:a16="http://schemas.microsoft.com/office/drawing/2014/main" val="334008720"/>
                    </a:ext>
                  </a:extLst>
                </a:gridCol>
                <a:gridCol w="329184">
                  <a:extLst>
                    <a:ext uri="{9D8B030D-6E8A-4147-A177-3AD203B41FA5}">
                      <a16:colId xmlns:a16="http://schemas.microsoft.com/office/drawing/2014/main" val="3243384695"/>
                    </a:ext>
                  </a:extLst>
                </a:gridCol>
                <a:gridCol w="329184">
                  <a:extLst>
                    <a:ext uri="{9D8B030D-6E8A-4147-A177-3AD203B41FA5}">
                      <a16:colId xmlns:a16="http://schemas.microsoft.com/office/drawing/2014/main" val="47247786"/>
                    </a:ext>
                  </a:extLst>
                </a:gridCol>
                <a:gridCol w="329184">
                  <a:extLst>
                    <a:ext uri="{9D8B030D-6E8A-4147-A177-3AD203B41FA5}">
                      <a16:colId xmlns:a16="http://schemas.microsoft.com/office/drawing/2014/main" val="3253266076"/>
                    </a:ext>
                  </a:extLst>
                </a:gridCol>
                <a:gridCol w="329184">
                  <a:extLst>
                    <a:ext uri="{9D8B030D-6E8A-4147-A177-3AD203B41FA5}">
                      <a16:colId xmlns:a16="http://schemas.microsoft.com/office/drawing/2014/main" val="2724407030"/>
                    </a:ext>
                  </a:extLst>
                </a:gridCol>
                <a:gridCol w="329184">
                  <a:extLst>
                    <a:ext uri="{9D8B030D-6E8A-4147-A177-3AD203B41FA5}">
                      <a16:colId xmlns:a16="http://schemas.microsoft.com/office/drawing/2014/main" val="3508977477"/>
                    </a:ext>
                  </a:extLst>
                </a:gridCol>
                <a:gridCol w="329184">
                  <a:extLst>
                    <a:ext uri="{9D8B030D-6E8A-4147-A177-3AD203B41FA5}">
                      <a16:colId xmlns:a16="http://schemas.microsoft.com/office/drawing/2014/main" val="3451235952"/>
                    </a:ext>
                  </a:extLst>
                </a:gridCol>
                <a:gridCol w="329184">
                  <a:extLst>
                    <a:ext uri="{9D8B030D-6E8A-4147-A177-3AD203B41FA5}">
                      <a16:colId xmlns:a16="http://schemas.microsoft.com/office/drawing/2014/main" val="2323634546"/>
                    </a:ext>
                  </a:extLst>
                </a:gridCol>
                <a:gridCol w="329184">
                  <a:extLst>
                    <a:ext uri="{9D8B030D-6E8A-4147-A177-3AD203B41FA5}">
                      <a16:colId xmlns:a16="http://schemas.microsoft.com/office/drawing/2014/main" val="2467868844"/>
                    </a:ext>
                  </a:extLst>
                </a:gridCol>
                <a:gridCol w="329184">
                  <a:extLst>
                    <a:ext uri="{9D8B030D-6E8A-4147-A177-3AD203B41FA5}">
                      <a16:colId xmlns:a16="http://schemas.microsoft.com/office/drawing/2014/main" val="4166054022"/>
                    </a:ext>
                  </a:extLst>
                </a:gridCol>
                <a:gridCol w="329184">
                  <a:extLst>
                    <a:ext uri="{9D8B030D-6E8A-4147-A177-3AD203B41FA5}">
                      <a16:colId xmlns:a16="http://schemas.microsoft.com/office/drawing/2014/main" val="2955029455"/>
                    </a:ext>
                  </a:extLst>
                </a:gridCol>
                <a:gridCol w="329184">
                  <a:extLst>
                    <a:ext uri="{9D8B030D-6E8A-4147-A177-3AD203B41FA5}">
                      <a16:colId xmlns:a16="http://schemas.microsoft.com/office/drawing/2014/main" val="1163282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572926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Miguel Ángel Yunes Márquez - 2018-05-04 12:47:08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Mi compromiso con los trabajadores de la construcción es que, durante los próximos seis años, siga habiendo trabajo. Aquí en Tuxpan, por ejemplo, construiremos un C5i, un centro de alta tecnología, para mejorar la seguridad. #LoMejorEstáPorVenir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12.96 %</a:t>
                      </a:r>
                    </a:p>
                  </a:txBody>
                  <a:tcPr/>
                </a:tc>
                <a:extLst>
                  <a:ext uri="{0D108BD9-81ED-4DB2-BD59-A6C34878D82A}">
                    <a16:rowId xmlns:a16="http://schemas.microsoft.com/office/drawing/2014/main" val="1662671374"/>
                  </a:ext>
                </a:extLst>
              </a:tr>
            </a:tbl>
          </a:graphicData>
        </a:graphic>
      </p:graphicFrame>
      <p:sp>
        <p:nvSpPr>
          <p:cNvPr id="4" name="Text Placeholder 3">
            <a:extLst>
              <a:ext uri="{FF2B5EF4-FFF2-40B4-BE49-F238E27FC236}">
                <a16:creationId xmlns:a16="http://schemas.microsoft.com/office/drawing/2014/main" id="{40DADEC4-2C75-4E56-B67F-4E4F176CA19D}"/>
              </a:ext>
            </a:extLst>
          </p:cNvPr>
          <p:cNvSpPr>
            <a:spLocks noGrp="1"/>
          </p:cNvSpPr>
          <p:nvPr>
            <p:ph type="body" sz="quarter" idx="14"/>
          </p:nvPr>
        </p:nvSpPr>
        <p:spPr/>
        <p:txBody>
          <a:bodyPr/>
          <a:lstStyle/>
          <a:p>
            <a:r>
              <a:rPr lang="en-US"/>
              <a:t>04/29/2018 - 05/06/2018</a:t>
            </a:r>
          </a:p>
        </p:txBody>
      </p:sp>
    </p:spTree>
    <p:extLst>
      <p:ext uri="{BB962C8B-B14F-4D97-AF65-F5344CB8AC3E}">
        <p14:creationId xmlns:p14="http://schemas.microsoft.com/office/powerpoint/2010/main" val="3961727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F3AFC-68BE-422F-89AF-F21B0D283C62}"/>
              </a:ext>
            </a:extLst>
          </p:cNvPr>
          <p:cNvSpPr>
            <a:spLocks noGrp="1"/>
          </p:cNvSpPr>
          <p:nvPr>
            <p:ph type="title"/>
          </p:nvPr>
        </p:nvSpPr>
        <p:spPr/>
        <p:txBody>
          <a:bodyPr/>
          <a:lstStyle/>
          <a:p>
            <a:r>
              <a:rPr lang="en-US"/>
              <a:t>Facebook Own Videos Table | Veracruz 2018 - 3 of 7</a:t>
            </a:r>
          </a:p>
        </p:txBody>
      </p:sp>
      <p:graphicFrame>
        <p:nvGraphicFramePr>
          <p:cNvPr id="5" name="Table Placeholder 4">
            <a:extLst>
              <a:ext uri="{FF2B5EF4-FFF2-40B4-BE49-F238E27FC236}">
                <a16:creationId xmlns:a16="http://schemas.microsoft.com/office/drawing/2014/main" id="{F195E552-5FAD-43CC-9E82-3E045C5E21BA}"/>
              </a:ext>
            </a:extLst>
          </p:cNvPr>
          <p:cNvGraphicFramePr>
            <a:graphicFrameLocks noGrp="1"/>
          </p:cNvGraphicFramePr>
          <p:nvPr>
            <p:ph type="tbl" sz="quarter" idx="13"/>
            <p:extLst>
              <p:ext uri="{D42A27DB-BD31-4B8C-83A1-F6EECF244321}">
                <p14:modId xmlns:p14="http://schemas.microsoft.com/office/powerpoint/2010/main" val="4115523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73245055"/>
                    </a:ext>
                  </a:extLst>
                </a:gridCol>
                <a:gridCol w="329184">
                  <a:extLst>
                    <a:ext uri="{9D8B030D-6E8A-4147-A177-3AD203B41FA5}">
                      <a16:colId xmlns:a16="http://schemas.microsoft.com/office/drawing/2014/main" val="2510034441"/>
                    </a:ext>
                  </a:extLst>
                </a:gridCol>
                <a:gridCol w="329184">
                  <a:extLst>
                    <a:ext uri="{9D8B030D-6E8A-4147-A177-3AD203B41FA5}">
                      <a16:colId xmlns:a16="http://schemas.microsoft.com/office/drawing/2014/main" val="3623725869"/>
                    </a:ext>
                  </a:extLst>
                </a:gridCol>
                <a:gridCol w="329184">
                  <a:extLst>
                    <a:ext uri="{9D8B030D-6E8A-4147-A177-3AD203B41FA5}">
                      <a16:colId xmlns:a16="http://schemas.microsoft.com/office/drawing/2014/main" val="3618289902"/>
                    </a:ext>
                  </a:extLst>
                </a:gridCol>
                <a:gridCol w="329184">
                  <a:extLst>
                    <a:ext uri="{9D8B030D-6E8A-4147-A177-3AD203B41FA5}">
                      <a16:colId xmlns:a16="http://schemas.microsoft.com/office/drawing/2014/main" val="1893363554"/>
                    </a:ext>
                  </a:extLst>
                </a:gridCol>
                <a:gridCol w="329184">
                  <a:extLst>
                    <a:ext uri="{9D8B030D-6E8A-4147-A177-3AD203B41FA5}">
                      <a16:colId xmlns:a16="http://schemas.microsoft.com/office/drawing/2014/main" val="74698064"/>
                    </a:ext>
                  </a:extLst>
                </a:gridCol>
                <a:gridCol w="329184">
                  <a:extLst>
                    <a:ext uri="{9D8B030D-6E8A-4147-A177-3AD203B41FA5}">
                      <a16:colId xmlns:a16="http://schemas.microsoft.com/office/drawing/2014/main" val="1043769846"/>
                    </a:ext>
                  </a:extLst>
                </a:gridCol>
                <a:gridCol w="329184">
                  <a:extLst>
                    <a:ext uri="{9D8B030D-6E8A-4147-A177-3AD203B41FA5}">
                      <a16:colId xmlns:a16="http://schemas.microsoft.com/office/drawing/2014/main" val="1799287613"/>
                    </a:ext>
                  </a:extLst>
                </a:gridCol>
                <a:gridCol w="329184">
                  <a:extLst>
                    <a:ext uri="{9D8B030D-6E8A-4147-A177-3AD203B41FA5}">
                      <a16:colId xmlns:a16="http://schemas.microsoft.com/office/drawing/2014/main" val="37093209"/>
                    </a:ext>
                  </a:extLst>
                </a:gridCol>
                <a:gridCol w="329184">
                  <a:extLst>
                    <a:ext uri="{9D8B030D-6E8A-4147-A177-3AD203B41FA5}">
                      <a16:colId xmlns:a16="http://schemas.microsoft.com/office/drawing/2014/main" val="144699186"/>
                    </a:ext>
                  </a:extLst>
                </a:gridCol>
                <a:gridCol w="329184">
                  <a:extLst>
                    <a:ext uri="{9D8B030D-6E8A-4147-A177-3AD203B41FA5}">
                      <a16:colId xmlns:a16="http://schemas.microsoft.com/office/drawing/2014/main" val="1051020168"/>
                    </a:ext>
                  </a:extLst>
                </a:gridCol>
                <a:gridCol w="329184">
                  <a:extLst>
                    <a:ext uri="{9D8B030D-6E8A-4147-A177-3AD203B41FA5}">
                      <a16:colId xmlns:a16="http://schemas.microsoft.com/office/drawing/2014/main" val="1612681521"/>
                    </a:ext>
                  </a:extLst>
                </a:gridCol>
                <a:gridCol w="329184">
                  <a:extLst>
                    <a:ext uri="{9D8B030D-6E8A-4147-A177-3AD203B41FA5}">
                      <a16:colId xmlns:a16="http://schemas.microsoft.com/office/drawing/2014/main" val="299719397"/>
                    </a:ext>
                  </a:extLst>
                </a:gridCol>
                <a:gridCol w="329184">
                  <a:extLst>
                    <a:ext uri="{9D8B030D-6E8A-4147-A177-3AD203B41FA5}">
                      <a16:colId xmlns:a16="http://schemas.microsoft.com/office/drawing/2014/main" val="639959266"/>
                    </a:ext>
                  </a:extLst>
                </a:gridCol>
                <a:gridCol w="329184">
                  <a:extLst>
                    <a:ext uri="{9D8B030D-6E8A-4147-A177-3AD203B41FA5}">
                      <a16:colId xmlns:a16="http://schemas.microsoft.com/office/drawing/2014/main" val="2516426296"/>
                    </a:ext>
                  </a:extLst>
                </a:gridCol>
                <a:gridCol w="329184">
                  <a:extLst>
                    <a:ext uri="{9D8B030D-6E8A-4147-A177-3AD203B41FA5}">
                      <a16:colId xmlns:a16="http://schemas.microsoft.com/office/drawing/2014/main" val="3113091945"/>
                    </a:ext>
                  </a:extLst>
                </a:gridCol>
                <a:gridCol w="329184">
                  <a:extLst>
                    <a:ext uri="{9D8B030D-6E8A-4147-A177-3AD203B41FA5}">
                      <a16:colId xmlns:a16="http://schemas.microsoft.com/office/drawing/2014/main" val="2362353219"/>
                    </a:ext>
                  </a:extLst>
                </a:gridCol>
                <a:gridCol w="329184">
                  <a:extLst>
                    <a:ext uri="{9D8B030D-6E8A-4147-A177-3AD203B41FA5}">
                      <a16:colId xmlns:a16="http://schemas.microsoft.com/office/drawing/2014/main" val="3559174174"/>
                    </a:ext>
                  </a:extLst>
                </a:gridCol>
                <a:gridCol w="329184">
                  <a:extLst>
                    <a:ext uri="{9D8B030D-6E8A-4147-A177-3AD203B41FA5}">
                      <a16:colId xmlns:a16="http://schemas.microsoft.com/office/drawing/2014/main" val="2359188843"/>
                    </a:ext>
                  </a:extLst>
                </a:gridCol>
                <a:gridCol w="329184">
                  <a:extLst>
                    <a:ext uri="{9D8B030D-6E8A-4147-A177-3AD203B41FA5}">
                      <a16:colId xmlns:a16="http://schemas.microsoft.com/office/drawing/2014/main" val="1694433944"/>
                    </a:ext>
                  </a:extLst>
                </a:gridCol>
                <a:gridCol w="329184">
                  <a:extLst>
                    <a:ext uri="{9D8B030D-6E8A-4147-A177-3AD203B41FA5}">
                      <a16:colId xmlns:a16="http://schemas.microsoft.com/office/drawing/2014/main" val="3283188523"/>
                    </a:ext>
                  </a:extLst>
                </a:gridCol>
                <a:gridCol w="329184">
                  <a:extLst>
                    <a:ext uri="{9D8B030D-6E8A-4147-A177-3AD203B41FA5}">
                      <a16:colId xmlns:a16="http://schemas.microsoft.com/office/drawing/2014/main" val="3940167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6719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Miguel Ángel Yunes Márquez - 2018-05-02 14:58:57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n/a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Mi prioridad es el bienestar de los veracruzanos. Por eso, cuando sea gobernador, y tal como lo hicimos en #BocadelRío, generaremos estrategias para maximizar los recursos públicos y adquirir la más moderna tecnología y el mejor equipamiento. #LoMejorEstáPorVenir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14.71 %</a:t>
                      </a:r>
                    </a:p>
                  </a:txBody>
                  <a:tcPr/>
                </a:tc>
                <a:extLst>
                  <a:ext uri="{0D108BD9-81ED-4DB2-BD59-A6C34878D82A}">
                    <a16:rowId xmlns:a16="http://schemas.microsoft.com/office/drawing/2014/main" val="3996611631"/>
                  </a:ext>
                </a:extLst>
              </a:tr>
            </a:tbl>
          </a:graphicData>
        </a:graphic>
      </p:graphicFrame>
      <p:sp>
        <p:nvSpPr>
          <p:cNvPr id="4" name="Text Placeholder 3">
            <a:extLst>
              <a:ext uri="{FF2B5EF4-FFF2-40B4-BE49-F238E27FC236}">
                <a16:creationId xmlns:a16="http://schemas.microsoft.com/office/drawing/2014/main" id="{BF149F57-7B25-4500-AB63-A1C51320A242}"/>
              </a:ext>
            </a:extLst>
          </p:cNvPr>
          <p:cNvSpPr>
            <a:spLocks noGrp="1"/>
          </p:cNvSpPr>
          <p:nvPr>
            <p:ph type="body" sz="quarter" idx="14"/>
          </p:nvPr>
        </p:nvSpPr>
        <p:spPr/>
        <p:txBody>
          <a:bodyPr/>
          <a:lstStyle/>
          <a:p>
            <a:r>
              <a:rPr lang="en-US"/>
              <a:t>04/29/2018 - 05/06/2018</a:t>
            </a:r>
          </a:p>
        </p:txBody>
      </p:sp>
    </p:spTree>
    <p:extLst>
      <p:ext uri="{BB962C8B-B14F-4D97-AF65-F5344CB8AC3E}">
        <p14:creationId xmlns:p14="http://schemas.microsoft.com/office/powerpoint/2010/main" val="11300334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8867D-EB47-47EC-933A-9794F6A13F03}"/>
              </a:ext>
            </a:extLst>
          </p:cNvPr>
          <p:cNvSpPr>
            <a:spLocks noGrp="1"/>
          </p:cNvSpPr>
          <p:nvPr>
            <p:ph type="title"/>
          </p:nvPr>
        </p:nvSpPr>
        <p:spPr/>
        <p:txBody>
          <a:bodyPr/>
          <a:lstStyle/>
          <a:p>
            <a:r>
              <a:rPr lang="en-US"/>
              <a:t>Facebook Own Videos Table | Veracruz 2018 - 4 of 7</a:t>
            </a:r>
          </a:p>
        </p:txBody>
      </p:sp>
      <p:graphicFrame>
        <p:nvGraphicFramePr>
          <p:cNvPr id="5" name="Table Placeholder 4">
            <a:extLst>
              <a:ext uri="{FF2B5EF4-FFF2-40B4-BE49-F238E27FC236}">
                <a16:creationId xmlns:a16="http://schemas.microsoft.com/office/drawing/2014/main" id="{A9B5AAA6-8C82-4A62-8159-21557C390638}"/>
              </a:ext>
            </a:extLst>
          </p:cNvPr>
          <p:cNvGraphicFramePr>
            <a:graphicFrameLocks noGrp="1"/>
          </p:cNvGraphicFramePr>
          <p:nvPr>
            <p:ph type="tbl" sz="quarter" idx="13"/>
            <p:extLst>
              <p:ext uri="{D42A27DB-BD31-4B8C-83A1-F6EECF244321}">
                <p14:modId xmlns:p14="http://schemas.microsoft.com/office/powerpoint/2010/main" val="1835730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12755151"/>
                    </a:ext>
                  </a:extLst>
                </a:gridCol>
                <a:gridCol w="329184">
                  <a:extLst>
                    <a:ext uri="{9D8B030D-6E8A-4147-A177-3AD203B41FA5}">
                      <a16:colId xmlns:a16="http://schemas.microsoft.com/office/drawing/2014/main" val="4077287949"/>
                    </a:ext>
                  </a:extLst>
                </a:gridCol>
                <a:gridCol w="329184">
                  <a:extLst>
                    <a:ext uri="{9D8B030D-6E8A-4147-A177-3AD203B41FA5}">
                      <a16:colId xmlns:a16="http://schemas.microsoft.com/office/drawing/2014/main" val="654360234"/>
                    </a:ext>
                  </a:extLst>
                </a:gridCol>
                <a:gridCol w="329184">
                  <a:extLst>
                    <a:ext uri="{9D8B030D-6E8A-4147-A177-3AD203B41FA5}">
                      <a16:colId xmlns:a16="http://schemas.microsoft.com/office/drawing/2014/main" val="4009028814"/>
                    </a:ext>
                  </a:extLst>
                </a:gridCol>
                <a:gridCol w="329184">
                  <a:extLst>
                    <a:ext uri="{9D8B030D-6E8A-4147-A177-3AD203B41FA5}">
                      <a16:colId xmlns:a16="http://schemas.microsoft.com/office/drawing/2014/main" val="3816847074"/>
                    </a:ext>
                  </a:extLst>
                </a:gridCol>
                <a:gridCol w="329184">
                  <a:extLst>
                    <a:ext uri="{9D8B030D-6E8A-4147-A177-3AD203B41FA5}">
                      <a16:colId xmlns:a16="http://schemas.microsoft.com/office/drawing/2014/main" val="356963408"/>
                    </a:ext>
                  </a:extLst>
                </a:gridCol>
                <a:gridCol w="329184">
                  <a:extLst>
                    <a:ext uri="{9D8B030D-6E8A-4147-A177-3AD203B41FA5}">
                      <a16:colId xmlns:a16="http://schemas.microsoft.com/office/drawing/2014/main" val="3600707372"/>
                    </a:ext>
                  </a:extLst>
                </a:gridCol>
                <a:gridCol w="329184">
                  <a:extLst>
                    <a:ext uri="{9D8B030D-6E8A-4147-A177-3AD203B41FA5}">
                      <a16:colId xmlns:a16="http://schemas.microsoft.com/office/drawing/2014/main" val="2708165822"/>
                    </a:ext>
                  </a:extLst>
                </a:gridCol>
                <a:gridCol w="329184">
                  <a:extLst>
                    <a:ext uri="{9D8B030D-6E8A-4147-A177-3AD203B41FA5}">
                      <a16:colId xmlns:a16="http://schemas.microsoft.com/office/drawing/2014/main" val="3777880518"/>
                    </a:ext>
                  </a:extLst>
                </a:gridCol>
                <a:gridCol w="329184">
                  <a:extLst>
                    <a:ext uri="{9D8B030D-6E8A-4147-A177-3AD203B41FA5}">
                      <a16:colId xmlns:a16="http://schemas.microsoft.com/office/drawing/2014/main" val="3852280405"/>
                    </a:ext>
                  </a:extLst>
                </a:gridCol>
                <a:gridCol w="329184">
                  <a:extLst>
                    <a:ext uri="{9D8B030D-6E8A-4147-A177-3AD203B41FA5}">
                      <a16:colId xmlns:a16="http://schemas.microsoft.com/office/drawing/2014/main" val="918757491"/>
                    </a:ext>
                  </a:extLst>
                </a:gridCol>
                <a:gridCol w="329184">
                  <a:extLst>
                    <a:ext uri="{9D8B030D-6E8A-4147-A177-3AD203B41FA5}">
                      <a16:colId xmlns:a16="http://schemas.microsoft.com/office/drawing/2014/main" val="3481647044"/>
                    </a:ext>
                  </a:extLst>
                </a:gridCol>
                <a:gridCol w="329184">
                  <a:extLst>
                    <a:ext uri="{9D8B030D-6E8A-4147-A177-3AD203B41FA5}">
                      <a16:colId xmlns:a16="http://schemas.microsoft.com/office/drawing/2014/main" val="4110248168"/>
                    </a:ext>
                  </a:extLst>
                </a:gridCol>
                <a:gridCol w="329184">
                  <a:extLst>
                    <a:ext uri="{9D8B030D-6E8A-4147-A177-3AD203B41FA5}">
                      <a16:colId xmlns:a16="http://schemas.microsoft.com/office/drawing/2014/main" val="579701102"/>
                    </a:ext>
                  </a:extLst>
                </a:gridCol>
                <a:gridCol w="329184">
                  <a:extLst>
                    <a:ext uri="{9D8B030D-6E8A-4147-A177-3AD203B41FA5}">
                      <a16:colId xmlns:a16="http://schemas.microsoft.com/office/drawing/2014/main" val="824862022"/>
                    </a:ext>
                  </a:extLst>
                </a:gridCol>
                <a:gridCol w="329184">
                  <a:extLst>
                    <a:ext uri="{9D8B030D-6E8A-4147-A177-3AD203B41FA5}">
                      <a16:colId xmlns:a16="http://schemas.microsoft.com/office/drawing/2014/main" val="2633799629"/>
                    </a:ext>
                  </a:extLst>
                </a:gridCol>
                <a:gridCol w="329184">
                  <a:extLst>
                    <a:ext uri="{9D8B030D-6E8A-4147-A177-3AD203B41FA5}">
                      <a16:colId xmlns:a16="http://schemas.microsoft.com/office/drawing/2014/main" val="2034307322"/>
                    </a:ext>
                  </a:extLst>
                </a:gridCol>
                <a:gridCol w="329184">
                  <a:extLst>
                    <a:ext uri="{9D8B030D-6E8A-4147-A177-3AD203B41FA5}">
                      <a16:colId xmlns:a16="http://schemas.microsoft.com/office/drawing/2014/main" val="4216264392"/>
                    </a:ext>
                  </a:extLst>
                </a:gridCol>
                <a:gridCol w="329184">
                  <a:extLst>
                    <a:ext uri="{9D8B030D-6E8A-4147-A177-3AD203B41FA5}">
                      <a16:colId xmlns:a16="http://schemas.microsoft.com/office/drawing/2014/main" val="1457595654"/>
                    </a:ext>
                  </a:extLst>
                </a:gridCol>
                <a:gridCol w="329184">
                  <a:extLst>
                    <a:ext uri="{9D8B030D-6E8A-4147-A177-3AD203B41FA5}">
                      <a16:colId xmlns:a16="http://schemas.microsoft.com/office/drawing/2014/main" val="3666378277"/>
                    </a:ext>
                  </a:extLst>
                </a:gridCol>
                <a:gridCol w="329184">
                  <a:extLst>
                    <a:ext uri="{9D8B030D-6E8A-4147-A177-3AD203B41FA5}">
                      <a16:colId xmlns:a16="http://schemas.microsoft.com/office/drawing/2014/main" val="1566578513"/>
                    </a:ext>
                  </a:extLst>
                </a:gridCol>
                <a:gridCol w="329184">
                  <a:extLst>
                    <a:ext uri="{9D8B030D-6E8A-4147-A177-3AD203B41FA5}">
                      <a16:colId xmlns:a16="http://schemas.microsoft.com/office/drawing/2014/main" val="28291058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3313624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Miguel Ángel Yunes Márquez - 2018-04-30 22:02:51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Arranque de campaña en Boca del Río  #LoMejorEstáPorVenir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Así arrancamos nuestra campaña: en casa, en el Dren B, contagiados de la alegría de la gente de Boca del Río. Hemos dejado claro que este 1ero de julio, ¡vamos a ganar y vamos a arrasar! #LoMejorEstáPorVenir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16.01 %</a:t>
                      </a:r>
                    </a:p>
                  </a:txBody>
                  <a:tcPr/>
                </a:tc>
                <a:extLst>
                  <a:ext uri="{0D108BD9-81ED-4DB2-BD59-A6C34878D82A}">
                    <a16:rowId xmlns:a16="http://schemas.microsoft.com/office/drawing/2014/main" val="3432249680"/>
                  </a:ext>
                </a:extLst>
              </a:tr>
            </a:tbl>
          </a:graphicData>
        </a:graphic>
      </p:graphicFrame>
      <p:sp>
        <p:nvSpPr>
          <p:cNvPr id="4" name="Text Placeholder 3">
            <a:extLst>
              <a:ext uri="{FF2B5EF4-FFF2-40B4-BE49-F238E27FC236}">
                <a16:creationId xmlns:a16="http://schemas.microsoft.com/office/drawing/2014/main" id="{3B0A776A-A239-40B1-B53D-1AF00D0525A0}"/>
              </a:ext>
            </a:extLst>
          </p:cNvPr>
          <p:cNvSpPr>
            <a:spLocks noGrp="1"/>
          </p:cNvSpPr>
          <p:nvPr>
            <p:ph type="body" sz="quarter" idx="14"/>
          </p:nvPr>
        </p:nvSpPr>
        <p:spPr/>
        <p:txBody>
          <a:bodyPr/>
          <a:lstStyle/>
          <a:p>
            <a:r>
              <a:rPr lang="en-US"/>
              <a:t>04/29/2018 - 05/06/2018</a:t>
            </a:r>
          </a:p>
        </p:txBody>
      </p:sp>
    </p:spTree>
    <p:extLst>
      <p:ext uri="{BB962C8B-B14F-4D97-AF65-F5344CB8AC3E}">
        <p14:creationId xmlns:p14="http://schemas.microsoft.com/office/powerpoint/2010/main" val="33416118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2AEC0-4D2D-45C3-9F49-72D1C7E551DD}"/>
              </a:ext>
            </a:extLst>
          </p:cNvPr>
          <p:cNvSpPr>
            <a:spLocks noGrp="1"/>
          </p:cNvSpPr>
          <p:nvPr>
            <p:ph type="title"/>
          </p:nvPr>
        </p:nvSpPr>
        <p:spPr/>
        <p:txBody>
          <a:bodyPr/>
          <a:lstStyle/>
          <a:p>
            <a:r>
              <a:rPr lang="en-US"/>
              <a:t>Facebook Own Videos Table | Veracruz 2018 - 5 of 7</a:t>
            </a:r>
          </a:p>
        </p:txBody>
      </p:sp>
      <p:graphicFrame>
        <p:nvGraphicFramePr>
          <p:cNvPr id="5" name="Table Placeholder 4">
            <a:extLst>
              <a:ext uri="{FF2B5EF4-FFF2-40B4-BE49-F238E27FC236}">
                <a16:creationId xmlns:a16="http://schemas.microsoft.com/office/drawing/2014/main" id="{9CC41680-1FD0-471B-8303-659F05E2EF65}"/>
              </a:ext>
            </a:extLst>
          </p:cNvPr>
          <p:cNvGraphicFramePr>
            <a:graphicFrameLocks noGrp="1"/>
          </p:cNvGraphicFramePr>
          <p:nvPr>
            <p:ph type="tbl" sz="quarter" idx="13"/>
            <p:extLst>
              <p:ext uri="{D42A27DB-BD31-4B8C-83A1-F6EECF244321}">
                <p14:modId xmlns:p14="http://schemas.microsoft.com/office/powerpoint/2010/main" val="37312918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42057533"/>
                    </a:ext>
                  </a:extLst>
                </a:gridCol>
                <a:gridCol w="329184">
                  <a:extLst>
                    <a:ext uri="{9D8B030D-6E8A-4147-A177-3AD203B41FA5}">
                      <a16:colId xmlns:a16="http://schemas.microsoft.com/office/drawing/2014/main" val="2602213309"/>
                    </a:ext>
                  </a:extLst>
                </a:gridCol>
                <a:gridCol w="329184">
                  <a:extLst>
                    <a:ext uri="{9D8B030D-6E8A-4147-A177-3AD203B41FA5}">
                      <a16:colId xmlns:a16="http://schemas.microsoft.com/office/drawing/2014/main" val="917608871"/>
                    </a:ext>
                  </a:extLst>
                </a:gridCol>
                <a:gridCol w="329184">
                  <a:extLst>
                    <a:ext uri="{9D8B030D-6E8A-4147-A177-3AD203B41FA5}">
                      <a16:colId xmlns:a16="http://schemas.microsoft.com/office/drawing/2014/main" val="2929927569"/>
                    </a:ext>
                  </a:extLst>
                </a:gridCol>
                <a:gridCol w="329184">
                  <a:extLst>
                    <a:ext uri="{9D8B030D-6E8A-4147-A177-3AD203B41FA5}">
                      <a16:colId xmlns:a16="http://schemas.microsoft.com/office/drawing/2014/main" val="2130513122"/>
                    </a:ext>
                  </a:extLst>
                </a:gridCol>
                <a:gridCol w="329184">
                  <a:extLst>
                    <a:ext uri="{9D8B030D-6E8A-4147-A177-3AD203B41FA5}">
                      <a16:colId xmlns:a16="http://schemas.microsoft.com/office/drawing/2014/main" val="517866773"/>
                    </a:ext>
                  </a:extLst>
                </a:gridCol>
                <a:gridCol w="329184">
                  <a:extLst>
                    <a:ext uri="{9D8B030D-6E8A-4147-A177-3AD203B41FA5}">
                      <a16:colId xmlns:a16="http://schemas.microsoft.com/office/drawing/2014/main" val="1950179175"/>
                    </a:ext>
                  </a:extLst>
                </a:gridCol>
                <a:gridCol w="329184">
                  <a:extLst>
                    <a:ext uri="{9D8B030D-6E8A-4147-A177-3AD203B41FA5}">
                      <a16:colId xmlns:a16="http://schemas.microsoft.com/office/drawing/2014/main" val="1226221189"/>
                    </a:ext>
                  </a:extLst>
                </a:gridCol>
                <a:gridCol w="329184">
                  <a:extLst>
                    <a:ext uri="{9D8B030D-6E8A-4147-A177-3AD203B41FA5}">
                      <a16:colId xmlns:a16="http://schemas.microsoft.com/office/drawing/2014/main" val="1909862558"/>
                    </a:ext>
                  </a:extLst>
                </a:gridCol>
                <a:gridCol w="329184">
                  <a:extLst>
                    <a:ext uri="{9D8B030D-6E8A-4147-A177-3AD203B41FA5}">
                      <a16:colId xmlns:a16="http://schemas.microsoft.com/office/drawing/2014/main" val="4058715033"/>
                    </a:ext>
                  </a:extLst>
                </a:gridCol>
                <a:gridCol w="329184">
                  <a:extLst>
                    <a:ext uri="{9D8B030D-6E8A-4147-A177-3AD203B41FA5}">
                      <a16:colId xmlns:a16="http://schemas.microsoft.com/office/drawing/2014/main" val="627589304"/>
                    </a:ext>
                  </a:extLst>
                </a:gridCol>
                <a:gridCol w="329184">
                  <a:extLst>
                    <a:ext uri="{9D8B030D-6E8A-4147-A177-3AD203B41FA5}">
                      <a16:colId xmlns:a16="http://schemas.microsoft.com/office/drawing/2014/main" val="1074786420"/>
                    </a:ext>
                  </a:extLst>
                </a:gridCol>
                <a:gridCol w="329184">
                  <a:extLst>
                    <a:ext uri="{9D8B030D-6E8A-4147-A177-3AD203B41FA5}">
                      <a16:colId xmlns:a16="http://schemas.microsoft.com/office/drawing/2014/main" val="2797791372"/>
                    </a:ext>
                  </a:extLst>
                </a:gridCol>
                <a:gridCol w="329184">
                  <a:extLst>
                    <a:ext uri="{9D8B030D-6E8A-4147-A177-3AD203B41FA5}">
                      <a16:colId xmlns:a16="http://schemas.microsoft.com/office/drawing/2014/main" val="1018656963"/>
                    </a:ext>
                  </a:extLst>
                </a:gridCol>
                <a:gridCol w="329184">
                  <a:extLst>
                    <a:ext uri="{9D8B030D-6E8A-4147-A177-3AD203B41FA5}">
                      <a16:colId xmlns:a16="http://schemas.microsoft.com/office/drawing/2014/main" val="529660365"/>
                    </a:ext>
                  </a:extLst>
                </a:gridCol>
                <a:gridCol w="329184">
                  <a:extLst>
                    <a:ext uri="{9D8B030D-6E8A-4147-A177-3AD203B41FA5}">
                      <a16:colId xmlns:a16="http://schemas.microsoft.com/office/drawing/2014/main" val="658509510"/>
                    </a:ext>
                  </a:extLst>
                </a:gridCol>
                <a:gridCol w="329184">
                  <a:extLst>
                    <a:ext uri="{9D8B030D-6E8A-4147-A177-3AD203B41FA5}">
                      <a16:colId xmlns:a16="http://schemas.microsoft.com/office/drawing/2014/main" val="1303131350"/>
                    </a:ext>
                  </a:extLst>
                </a:gridCol>
                <a:gridCol w="329184">
                  <a:extLst>
                    <a:ext uri="{9D8B030D-6E8A-4147-A177-3AD203B41FA5}">
                      <a16:colId xmlns:a16="http://schemas.microsoft.com/office/drawing/2014/main" val="1527015693"/>
                    </a:ext>
                  </a:extLst>
                </a:gridCol>
                <a:gridCol w="329184">
                  <a:extLst>
                    <a:ext uri="{9D8B030D-6E8A-4147-A177-3AD203B41FA5}">
                      <a16:colId xmlns:a16="http://schemas.microsoft.com/office/drawing/2014/main" val="2299712338"/>
                    </a:ext>
                  </a:extLst>
                </a:gridCol>
                <a:gridCol w="329184">
                  <a:extLst>
                    <a:ext uri="{9D8B030D-6E8A-4147-A177-3AD203B41FA5}">
                      <a16:colId xmlns:a16="http://schemas.microsoft.com/office/drawing/2014/main" val="3952829262"/>
                    </a:ext>
                  </a:extLst>
                </a:gridCol>
                <a:gridCol w="329184">
                  <a:extLst>
                    <a:ext uri="{9D8B030D-6E8A-4147-A177-3AD203B41FA5}">
                      <a16:colId xmlns:a16="http://schemas.microsoft.com/office/drawing/2014/main" val="146451725"/>
                    </a:ext>
                  </a:extLst>
                </a:gridCol>
                <a:gridCol w="329184">
                  <a:extLst>
                    <a:ext uri="{9D8B030D-6E8A-4147-A177-3AD203B41FA5}">
                      <a16:colId xmlns:a16="http://schemas.microsoft.com/office/drawing/2014/main" val="2004179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166121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Miguel Ángel Yunes Márquez - 2018-04-30 16:47:16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Si cambiamos el presente, podemos estar seguros de que #LoMejorEstáPorVenir.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Si cambiamos el presente, podemos estar seguros de que #LoMejorEstáPorVenir. #FelizDíaDelNiño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11.98 %</a:t>
                      </a:r>
                    </a:p>
                  </a:txBody>
                  <a:tcPr/>
                </a:tc>
                <a:extLst>
                  <a:ext uri="{0D108BD9-81ED-4DB2-BD59-A6C34878D82A}">
                    <a16:rowId xmlns:a16="http://schemas.microsoft.com/office/drawing/2014/main" val="3963757078"/>
                  </a:ext>
                </a:extLst>
              </a:tr>
            </a:tbl>
          </a:graphicData>
        </a:graphic>
      </p:graphicFrame>
      <p:sp>
        <p:nvSpPr>
          <p:cNvPr id="4" name="Text Placeholder 3">
            <a:extLst>
              <a:ext uri="{FF2B5EF4-FFF2-40B4-BE49-F238E27FC236}">
                <a16:creationId xmlns:a16="http://schemas.microsoft.com/office/drawing/2014/main" id="{D7642B4D-D771-4414-9611-BABFBD63571B}"/>
              </a:ext>
            </a:extLst>
          </p:cNvPr>
          <p:cNvSpPr>
            <a:spLocks noGrp="1"/>
          </p:cNvSpPr>
          <p:nvPr>
            <p:ph type="body" sz="quarter" idx="14"/>
          </p:nvPr>
        </p:nvSpPr>
        <p:spPr/>
        <p:txBody>
          <a:bodyPr/>
          <a:lstStyle/>
          <a:p>
            <a:r>
              <a:rPr lang="en-US"/>
              <a:t>04/29/2018 - 05/06/2018</a:t>
            </a:r>
          </a:p>
        </p:txBody>
      </p:sp>
    </p:spTree>
    <p:extLst>
      <p:ext uri="{BB962C8B-B14F-4D97-AF65-F5344CB8AC3E}">
        <p14:creationId xmlns:p14="http://schemas.microsoft.com/office/powerpoint/2010/main" val="188519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51195-C190-4B3C-B89B-8D2DA6DCF448}"/>
              </a:ext>
            </a:extLst>
          </p:cNvPr>
          <p:cNvSpPr>
            <a:spLocks noGrp="1"/>
          </p:cNvSpPr>
          <p:nvPr>
            <p:ph type="title"/>
          </p:nvPr>
        </p:nvSpPr>
        <p:spPr/>
        <p:txBody>
          <a:bodyPr/>
          <a:lstStyle/>
          <a:p>
            <a:r>
              <a:rPr lang="en-US"/>
              <a:t>Facebook Own Videos Table | Veracruz 2018 - 6 of 7</a:t>
            </a:r>
          </a:p>
        </p:txBody>
      </p:sp>
      <p:graphicFrame>
        <p:nvGraphicFramePr>
          <p:cNvPr id="5" name="Table Placeholder 4">
            <a:extLst>
              <a:ext uri="{FF2B5EF4-FFF2-40B4-BE49-F238E27FC236}">
                <a16:creationId xmlns:a16="http://schemas.microsoft.com/office/drawing/2014/main" id="{01F1B7B2-3A18-47D9-8493-B77C325EF909}"/>
              </a:ext>
            </a:extLst>
          </p:cNvPr>
          <p:cNvGraphicFramePr>
            <a:graphicFrameLocks noGrp="1"/>
          </p:cNvGraphicFramePr>
          <p:nvPr>
            <p:ph type="tbl" sz="quarter" idx="13"/>
            <p:extLst>
              <p:ext uri="{D42A27DB-BD31-4B8C-83A1-F6EECF244321}">
                <p14:modId xmlns:p14="http://schemas.microsoft.com/office/powerpoint/2010/main" val="3358574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834267826"/>
                    </a:ext>
                  </a:extLst>
                </a:gridCol>
                <a:gridCol w="329184">
                  <a:extLst>
                    <a:ext uri="{9D8B030D-6E8A-4147-A177-3AD203B41FA5}">
                      <a16:colId xmlns:a16="http://schemas.microsoft.com/office/drawing/2014/main" val="957047422"/>
                    </a:ext>
                  </a:extLst>
                </a:gridCol>
                <a:gridCol w="329184">
                  <a:extLst>
                    <a:ext uri="{9D8B030D-6E8A-4147-A177-3AD203B41FA5}">
                      <a16:colId xmlns:a16="http://schemas.microsoft.com/office/drawing/2014/main" val="51482398"/>
                    </a:ext>
                  </a:extLst>
                </a:gridCol>
                <a:gridCol w="329184">
                  <a:extLst>
                    <a:ext uri="{9D8B030D-6E8A-4147-A177-3AD203B41FA5}">
                      <a16:colId xmlns:a16="http://schemas.microsoft.com/office/drawing/2014/main" val="3706119728"/>
                    </a:ext>
                  </a:extLst>
                </a:gridCol>
                <a:gridCol w="329184">
                  <a:extLst>
                    <a:ext uri="{9D8B030D-6E8A-4147-A177-3AD203B41FA5}">
                      <a16:colId xmlns:a16="http://schemas.microsoft.com/office/drawing/2014/main" val="4018383096"/>
                    </a:ext>
                  </a:extLst>
                </a:gridCol>
                <a:gridCol w="329184">
                  <a:extLst>
                    <a:ext uri="{9D8B030D-6E8A-4147-A177-3AD203B41FA5}">
                      <a16:colId xmlns:a16="http://schemas.microsoft.com/office/drawing/2014/main" val="207593059"/>
                    </a:ext>
                  </a:extLst>
                </a:gridCol>
                <a:gridCol w="329184">
                  <a:extLst>
                    <a:ext uri="{9D8B030D-6E8A-4147-A177-3AD203B41FA5}">
                      <a16:colId xmlns:a16="http://schemas.microsoft.com/office/drawing/2014/main" val="1846700954"/>
                    </a:ext>
                  </a:extLst>
                </a:gridCol>
                <a:gridCol w="329184">
                  <a:extLst>
                    <a:ext uri="{9D8B030D-6E8A-4147-A177-3AD203B41FA5}">
                      <a16:colId xmlns:a16="http://schemas.microsoft.com/office/drawing/2014/main" val="2219958421"/>
                    </a:ext>
                  </a:extLst>
                </a:gridCol>
                <a:gridCol w="329184">
                  <a:extLst>
                    <a:ext uri="{9D8B030D-6E8A-4147-A177-3AD203B41FA5}">
                      <a16:colId xmlns:a16="http://schemas.microsoft.com/office/drawing/2014/main" val="93307229"/>
                    </a:ext>
                  </a:extLst>
                </a:gridCol>
                <a:gridCol w="329184">
                  <a:extLst>
                    <a:ext uri="{9D8B030D-6E8A-4147-A177-3AD203B41FA5}">
                      <a16:colId xmlns:a16="http://schemas.microsoft.com/office/drawing/2014/main" val="2063580937"/>
                    </a:ext>
                  </a:extLst>
                </a:gridCol>
                <a:gridCol w="329184">
                  <a:extLst>
                    <a:ext uri="{9D8B030D-6E8A-4147-A177-3AD203B41FA5}">
                      <a16:colId xmlns:a16="http://schemas.microsoft.com/office/drawing/2014/main" val="3005898766"/>
                    </a:ext>
                  </a:extLst>
                </a:gridCol>
                <a:gridCol w="329184">
                  <a:extLst>
                    <a:ext uri="{9D8B030D-6E8A-4147-A177-3AD203B41FA5}">
                      <a16:colId xmlns:a16="http://schemas.microsoft.com/office/drawing/2014/main" val="2667122160"/>
                    </a:ext>
                  </a:extLst>
                </a:gridCol>
                <a:gridCol w="329184">
                  <a:extLst>
                    <a:ext uri="{9D8B030D-6E8A-4147-A177-3AD203B41FA5}">
                      <a16:colId xmlns:a16="http://schemas.microsoft.com/office/drawing/2014/main" val="3784929461"/>
                    </a:ext>
                  </a:extLst>
                </a:gridCol>
                <a:gridCol w="329184">
                  <a:extLst>
                    <a:ext uri="{9D8B030D-6E8A-4147-A177-3AD203B41FA5}">
                      <a16:colId xmlns:a16="http://schemas.microsoft.com/office/drawing/2014/main" val="863930884"/>
                    </a:ext>
                  </a:extLst>
                </a:gridCol>
                <a:gridCol w="329184">
                  <a:extLst>
                    <a:ext uri="{9D8B030D-6E8A-4147-A177-3AD203B41FA5}">
                      <a16:colId xmlns:a16="http://schemas.microsoft.com/office/drawing/2014/main" val="779833514"/>
                    </a:ext>
                  </a:extLst>
                </a:gridCol>
                <a:gridCol w="329184">
                  <a:extLst>
                    <a:ext uri="{9D8B030D-6E8A-4147-A177-3AD203B41FA5}">
                      <a16:colId xmlns:a16="http://schemas.microsoft.com/office/drawing/2014/main" val="2963041721"/>
                    </a:ext>
                  </a:extLst>
                </a:gridCol>
                <a:gridCol w="329184">
                  <a:extLst>
                    <a:ext uri="{9D8B030D-6E8A-4147-A177-3AD203B41FA5}">
                      <a16:colId xmlns:a16="http://schemas.microsoft.com/office/drawing/2014/main" val="2486080392"/>
                    </a:ext>
                  </a:extLst>
                </a:gridCol>
                <a:gridCol w="329184">
                  <a:extLst>
                    <a:ext uri="{9D8B030D-6E8A-4147-A177-3AD203B41FA5}">
                      <a16:colId xmlns:a16="http://schemas.microsoft.com/office/drawing/2014/main" val="458298572"/>
                    </a:ext>
                  </a:extLst>
                </a:gridCol>
                <a:gridCol w="329184">
                  <a:extLst>
                    <a:ext uri="{9D8B030D-6E8A-4147-A177-3AD203B41FA5}">
                      <a16:colId xmlns:a16="http://schemas.microsoft.com/office/drawing/2014/main" val="895433025"/>
                    </a:ext>
                  </a:extLst>
                </a:gridCol>
                <a:gridCol w="329184">
                  <a:extLst>
                    <a:ext uri="{9D8B030D-6E8A-4147-A177-3AD203B41FA5}">
                      <a16:colId xmlns:a16="http://schemas.microsoft.com/office/drawing/2014/main" val="1447324736"/>
                    </a:ext>
                  </a:extLst>
                </a:gridCol>
                <a:gridCol w="329184">
                  <a:extLst>
                    <a:ext uri="{9D8B030D-6E8A-4147-A177-3AD203B41FA5}">
                      <a16:colId xmlns:a16="http://schemas.microsoft.com/office/drawing/2014/main" val="3825455164"/>
                    </a:ext>
                  </a:extLst>
                </a:gridCol>
                <a:gridCol w="329184">
                  <a:extLst>
                    <a:ext uri="{9D8B030D-6E8A-4147-A177-3AD203B41FA5}">
                      <a16:colId xmlns:a16="http://schemas.microsoft.com/office/drawing/2014/main" val="4255142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2079784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Miguel Ángel Yunes Márquez - 2018-04-30 13:21:44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Presentando el Plan Seguridad Veracruz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Presentando el Plan Seguridad Veracruz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30.38 %</a:t>
                      </a:r>
                    </a:p>
                  </a:txBody>
                  <a:tcPr/>
                </a:tc>
                <a:extLst>
                  <a:ext uri="{0D108BD9-81ED-4DB2-BD59-A6C34878D82A}">
                    <a16:rowId xmlns:a16="http://schemas.microsoft.com/office/drawing/2014/main" val="35905496"/>
                  </a:ext>
                </a:extLst>
              </a:tr>
            </a:tbl>
          </a:graphicData>
        </a:graphic>
      </p:graphicFrame>
      <p:sp>
        <p:nvSpPr>
          <p:cNvPr id="4" name="Text Placeholder 3">
            <a:extLst>
              <a:ext uri="{FF2B5EF4-FFF2-40B4-BE49-F238E27FC236}">
                <a16:creationId xmlns:a16="http://schemas.microsoft.com/office/drawing/2014/main" id="{D263CA87-E5BA-4B1A-AAF9-A63AE7C57348}"/>
              </a:ext>
            </a:extLst>
          </p:cNvPr>
          <p:cNvSpPr>
            <a:spLocks noGrp="1"/>
          </p:cNvSpPr>
          <p:nvPr>
            <p:ph type="body" sz="quarter" idx="14"/>
          </p:nvPr>
        </p:nvSpPr>
        <p:spPr/>
        <p:txBody>
          <a:bodyPr/>
          <a:lstStyle/>
          <a:p>
            <a:r>
              <a:rPr lang="en-US"/>
              <a:t>04/29/2018 - 05/06/2018</a:t>
            </a:r>
          </a:p>
        </p:txBody>
      </p:sp>
    </p:spTree>
    <p:extLst>
      <p:ext uri="{BB962C8B-B14F-4D97-AF65-F5344CB8AC3E}">
        <p14:creationId xmlns:p14="http://schemas.microsoft.com/office/powerpoint/2010/main" val="14659221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5D7E8-B8A5-434D-9A19-0D02800998FD}"/>
              </a:ext>
            </a:extLst>
          </p:cNvPr>
          <p:cNvSpPr>
            <a:spLocks noGrp="1"/>
          </p:cNvSpPr>
          <p:nvPr>
            <p:ph type="title"/>
          </p:nvPr>
        </p:nvSpPr>
        <p:spPr/>
        <p:txBody>
          <a:bodyPr/>
          <a:lstStyle/>
          <a:p>
            <a:r>
              <a:rPr lang="en-US"/>
              <a:t>Facebook Own Videos Table | Veracruz 2018 - 7 of 7</a:t>
            </a:r>
          </a:p>
        </p:txBody>
      </p:sp>
      <p:graphicFrame>
        <p:nvGraphicFramePr>
          <p:cNvPr id="5" name="Table Placeholder 4">
            <a:extLst>
              <a:ext uri="{FF2B5EF4-FFF2-40B4-BE49-F238E27FC236}">
                <a16:creationId xmlns:a16="http://schemas.microsoft.com/office/drawing/2014/main" id="{7BA261BD-E561-446F-90C9-17EE0D3E26A7}"/>
              </a:ext>
            </a:extLst>
          </p:cNvPr>
          <p:cNvGraphicFramePr>
            <a:graphicFrameLocks noGrp="1"/>
          </p:cNvGraphicFramePr>
          <p:nvPr>
            <p:ph type="tbl" sz="quarter" idx="13"/>
            <p:extLst>
              <p:ext uri="{D42A27DB-BD31-4B8C-83A1-F6EECF244321}">
                <p14:modId xmlns:p14="http://schemas.microsoft.com/office/powerpoint/2010/main" val="11359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11249825"/>
                    </a:ext>
                  </a:extLst>
                </a:gridCol>
                <a:gridCol w="329184">
                  <a:extLst>
                    <a:ext uri="{9D8B030D-6E8A-4147-A177-3AD203B41FA5}">
                      <a16:colId xmlns:a16="http://schemas.microsoft.com/office/drawing/2014/main" val="4232249290"/>
                    </a:ext>
                  </a:extLst>
                </a:gridCol>
                <a:gridCol w="329184">
                  <a:extLst>
                    <a:ext uri="{9D8B030D-6E8A-4147-A177-3AD203B41FA5}">
                      <a16:colId xmlns:a16="http://schemas.microsoft.com/office/drawing/2014/main" val="1929599226"/>
                    </a:ext>
                  </a:extLst>
                </a:gridCol>
                <a:gridCol w="329184">
                  <a:extLst>
                    <a:ext uri="{9D8B030D-6E8A-4147-A177-3AD203B41FA5}">
                      <a16:colId xmlns:a16="http://schemas.microsoft.com/office/drawing/2014/main" val="1846998864"/>
                    </a:ext>
                  </a:extLst>
                </a:gridCol>
                <a:gridCol w="329184">
                  <a:extLst>
                    <a:ext uri="{9D8B030D-6E8A-4147-A177-3AD203B41FA5}">
                      <a16:colId xmlns:a16="http://schemas.microsoft.com/office/drawing/2014/main" val="241724246"/>
                    </a:ext>
                  </a:extLst>
                </a:gridCol>
                <a:gridCol w="329184">
                  <a:extLst>
                    <a:ext uri="{9D8B030D-6E8A-4147-A177-3AD203B41FA5}">
                      <a16:colId xmlns:a16="http://schemas.microsoft.com/office/drawing/2014/main" val="3143948990"/>
                    </a:ext>
                  </a:extLst>
                </a:gridCol>
                <a:gridCol w="329184">
                  <a:extLst>
                    <a:ext uri="{9D8B030D-6E8A-4147-A177-3AD203B41FA5}">
                      <a16:colId xmlns:a16="http://schemas.microsoft.com/office/drawing/2014/main" val="601217650"/>
                    </a:ext>
                  </a:extLst>
                </a:gridCol>
                <a:gridCol w="329184">
                  <a:extLst>
                    <a:ext uri="{9D8B030D-6E8A-4147-A177-3AD203B41FA5}">
                      <a16:colId xmlns:a16="http://schemas.microsoft.com/office/drawing/2014/main" val="215070723"/>
                    </a:ext>
                  </a:extLst>
                </a:gridCol>
                <a:gridCol w="329184">
                  <a:extLst>
                    <a:ext uri="{9D8B030D-6E8A-4147-A177-3AD203B41FA5}">
                      <a16:colId xmlns:a16="http://schemas.microsoft.com/office/drawing/2014/main" val="1433410845"/>
                    </a:ext>
                  </a:extLst>
                </a:gridCol>
                <a:gridCol w="329184">
                  <a:extLst>
                    <a:ext uri="{9D8B030D-6E8A-4147-A177-3AD203B41FA5}">
                      <a16:colId xmlns:a16="http://schemas.microsoft.com/office/drawing/2014/main" val="2832759481"/>
                    </a:ext>
                  </a:extLst>
                </a:gridCol>
                <a:gridCol w="329184">
                  <a:extLst>
                    <a:ext uri="{9D8B030D-6E8A-4147-A177-3AD203B41FA5}">
                      <a16:colId xmlns:a16="http://schemas.microsoft.com/office/drawing/2014/main" val="2614784456"/>
                    </a:ext>
                  </a:extLst>
                </a:gridCol>
                <a:gridCol w="329184">
                  <a:extLst>
                    <a:ext uri="{9D8B030D-6E8A-4147-A177-3AD203B41FA5}">
                      <a16:colId xmlns:a16="http://schemas.microsoft.com/office/drawing/2014/main" val="1244815337"/>
                    </a:ext>
                  </a:extLst>
                </a:gridCol>
                <a:gridCol w="329184">
                  <a:extLst>
                    <a:ext uri="{9D8B030D-6E8A-4147-A177-3AD203B41FA5}">
                      <a16:colId xmlns:a16="http://schemas.microsoft.com/office/drawing/2014/main" val="469893031"/>
                    </a:ext>
                  </a:extLst>
                </a:gridCol>
                <a:gridCol w="329184">
                  <a:extLst>
                    <a:ext uri="{9D8B030D-6E8A-4147-A177-3AD203B41FA5}">
                      <a16:colId xmlns:a16="http://schemas.microsoft.com/office/drawing/2014/main" val="3296903747"/>
                    </a:ext>
                  </a:extLst>
                </a:gridCol>
                <a:gridCol w="329184">
                  <a:extLst>
                    <a:ext uri="{9D8B030D-6E8A-4147-A177-3AD203B41FA5}">
                      <a16:colId xmlns:a16="http://schemas.microsoft.com/office/drawing/2014/main" val="1243192606"/>
                    </a:ext>
                  </a:extLst>
                </a:gridCol>
                <a:gridCol w="329184">
                  <a:extLst>
                    <a:ext uri="{9D8B030D-6E8A-4147-A177-3AD203B41FA5}">
                      <a16:colId xmlns:a16="http://schemas.microsoft.com/office/drawing/2014/main" val="2165433728"/>
                    </a:ext>
                  </a:extLst>
                </a:gridCol>
                <a:gridCol w="329184">
                  <a:extLst>
                    <a:ext uri="{9D8B030D-6E8A-4147-A177-3AD203B41FA5}">
                      <a16:colId xmlns:a16="http://schemas.microsoft.com/office/drawing/2014/main" val="1259263808"/>
                    </a:ext>
                  </a:extLst>
                </a:gridCol>
                <a:gridCol w="329184">
                  <a:extLst>
                    <a:ext uri="{9D8B030D-6E8A-4147-A177-3AD203B41FA5}">
                      <a16:colId xmlns:a16="http://schemas.microsoft.com/office/drawing/2014/main" val="3590546411"/>
                    </a:ext>
                  </a:extLst>
                </a:gridCol>
                <a:gridCol w="329184">
                  <a:extLst>
                    <a:ext uri="{9D8B030D-6E8A-4147-A177-3AD203B41FA5}">
                      <a16:colId xmlns:a16="http://schemas.microsoft.com/office/drawing/2014/main" val="3720792401"/>
                    </a:ext>
                  </a:extLst>
                </a:gridCol>
                <a:gridCol w="329184">
                  <a:extLst>
                    <a:ext uri="{9D8B030D-6E8A-4147-A177-3AD203B41FA5}">
                      <a16:colId xmlns:a16="http://schemas.microsoft.com/office/drawing/2014/main" val="4258450196"/>
                    </a:ext>
                  </a:extLst>
                </a:gridCol>
                <a:gridCol w="329184">
                  <a:extLst>
                    <a:ext uri="{9D8B030D-6E8A-4147-A177-3AD203B41FA5}">
                      <a16:colId xmlns:a16="http://schemas.microsoft.com/office/drawing/2014/main" val="698937134"/>
                    </a:ext>
                  </a:extLst>
                </a:gridCol>
                <a:gridCol w="329184">
                  <a:extLst>
                    <a:ext uri="{9D8B030D-6E8A-4147-A177-3AD203B41FA5}">
                      <a16:colId xmlns:a16="http://schemas.microsoft.com/office/drawing/2014/main" val="2921727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Category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 Time [minutes]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this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Autoplayed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Click-to-Play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Sound on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 of Fan Video Impressions</a:t>
                      </a:r>
                    </a:p>
                  </a:txBody>
                  <a:tcPr/>
                </a:tc>
                <a:extLst>
                  <a:ext uri="{0D108BD9-81ED-4DB2-BD59-A6C34878D82A}">
                    <a16:rowId xmlns:a16="http://schemas.microsoft.com/office/drawing/2014/main" val="1438199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Miguel Ángel Yunes Márquez - 2018-04-29 07:11:28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1" i="0" u="none" strike="noStrike" kern="1200" cap="none" spc="0" normalizeH="0" baseline="0" noProof="0">
                          <a:ln>
                            <a:noFill/>
                          </a:ln>
                          <a:solidFill>
                            <a:prstClr val="black"/>
                          </a:solidFill>
                          <a:effectLst/>
                          <a:uLnTx/>
                          <a:uFillTx/>
                          <a:latin typeface="+mn-lt"/>
                          <a:ea typeface="+mn-ea"/>
                          <a:cs typeface="+mn-cs"/>
                        </a:rPr>
                        <a:t> Attachment:</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Title: Lo mejor está por venir </a:t>
                      </a:r>
                      <a:r>
                        <a:rPr kumimoji="0" lang="es-ES" sz="1000" b="0" i="0" u="none" strike="noStrike" kern="1200" cap="none" spc="0" normalizeH="0" baseline="0" noProof="0">
                          <a:ln>
                            <a:noFill/>
                          </a:ln>
                          <a:solidFill>
                            <a:prstClr val="black"/>
                          </a:solidFill>
                          <a:effectLst/>
                          <a:uLnTx/>
                          <a:uFillTx/>
                          <a:latin typeface="+mn-lt"/>
                          <a:ea typeface="+mn-ea"/>
                          <a:cs typeface="+mn-cs"/>
                        </a:rPr>
                        <a:t> 
 </a:t>
                      </a:r>
                      <a:r>
                        <a:rPr kumimoji="0" lang="es-ES" sz="1000" b="0" i="1" u="none" strike="noStrike" kern="1200" cap="none" spc="0" normalizeH="0" baseline="0" noProof="0">
                          <a:ln>
                            <a:noFill/>
                          </a:ln>
                          <a:solidFill>
                            <a:prstClr val="black"/>
                          </a:solidFill>
                          <a:effectLst/>
                          <a:uLnTx/>
                          <a:uFillTx/>
                          <a:latin typeface="+mn-lt"/>
                          <a:ea typeface="+mn-ea"/>
                          <a:cs typeface="+mn-cs"/>
                        </a:rPr>
                        <a:t> Description: Hoy arrancamos, con toda la energía, todas las ganas y todo el corazón, este camino de 60 días para seguir cambiando a Veracruz. Porque #LoMejorEstaPorVenir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POLITICS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14.23 %</a:t>
                      </a:r>
                    </a:p>
                  </a:txBody>
                  <a:tcPr/>
                </a:tc>
                <a:extLst>
                  <a:ext uri="{0D108BD9-81ED-4DB2-BD59-A6C34878D82A}">
                    <a16:rowId xmlns:a16="http://schemas.microsoft.com/office/drawing/2014/main" val="3604784172"/>
                  </a:ext>
                </a:extLst>
              </a:tr>
            </a:tbl>
          </a:graphicData>
        </a:graphic>
      </p:graphicFrame>
      <p:sp>
        <p:nvSpPr>
          <p:cNvPr id="4" name="Text Placeholder 3">
            <a:extLst>
              <a:ext uri="{FF2B5EF4-FFF2-40B4-BE49-F238E27FC236}">
                <a16:creationId xmlns:a16="http://schemas.microsoft.com/office/drawing/2014/main" id="{381E7688-A6FC-49D3-80B1-6273B6CE1A5C}"/>
              </a:ext>
            </a:extLst>
          </p:cNvPr>
          <p:cNvSpPr>
            <a:spLocks noGrp="1"/>
          </p:cNvSpPr>
          <p:nvPr>
            <p:ph type="body" sz="quarter" idx="14"/>
          </p:nvPr>
        </p:nvSpPr>
        <p:spPr/>
        <p:txBody>
          <a:bodyPr/>
          <a:lstStyle/>
          <a:p>
            <a:r>
              <a:rPr lang="en-US"/>
              <a:t>04/29/2018 - 05/06/2018</a:t>
            </a:r>
          </a:p>
        </p:txBody>
      </p:sp>
    </p:spTree>
    <p:extLst>
      <p:ext uri="{BB962C8B-B14F-4D97-AF65-F5344CB8AC3E}">
        <p14:creationId xmlns:p14="http://schemas.microsoft.com/office/powerpoint/2010/main" val="23314463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705</Words>
  <Application>Microsoft Office PowerPoint</Application>
  <PresentationFormat>On-screen Show (4:3)</PresentationFormat>
  <Paragraphs>300</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Own Videos Table | Veracruz 2018 - 1 of 7</vt:lpstr>
      <vt:lpstr>Facebook Own Videos Table | Veracruz 2018 - 2 of 7</vt:lpstr>
      <vt:lpstr>Facebook Own Videos Table | Veracruz 2018 - 3 of 7</vt:lpstr>
      <vt:lpstr>Facebook Own Videos Table | Veracruz 2018 - 4 of 7</vt:lpstr>
      <vt:lpstr>Facebook Own Videos Table | Veracruz 2018 - 5 of 7</vt:lpstr>
      <vt:lpstr>Facebook Own Videos Table | Veracruz 2018 - 6 of 7</vt:lpstr>
      <vt:lpstr>Facebook Own Videos Table | Veracruz 2018 - 7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Videos Table | Veracruz 2018 - 1 of 7</dc:title>
  <dc:creator>Administrator</dc:creator>
  <cp:lastModifiedBy>Administrator</cp:lastModifiedBy>
  <cp:revision>1</cp:revision>
  <dcterms:created xsi:type="dcterms:W3CDTF">2018-05-06T14:58:15Z</dcterms:created>
  <dcterms:modified xsi:type="dcterms:W3CDTF">2018-05-06T14:59:47Z</dcterms:modified>
</cp:coreProperties>
</file>