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42FF8-DB17-45E9-988D-6EB4D3713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7D6708-D771-469C-B99A-C2E285EE49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9602799"/>
              </p:ext>
            </p:extLst>
          </p:nvPr>
        </p:nvGraphicFramePr>
        <p:xfrm>
          <a:off x="457200" y="1731963"/>
          <a:ext cx="8229595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38830929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919422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997306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671156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5175986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535960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4335386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7945996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5187377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426373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63712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3167661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351221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309416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313637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349617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500559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3276455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046845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977062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194896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545581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123380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37413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576195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052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Cuauhtémoc Blanco Bravo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786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 Morelos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75687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24C0B1-5526-4E7A-AA5C-0011D99C5C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03/21/2018 - 03/28/2018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3838742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00C22-B2C6-4ACF-B1CA-3A81C6E8D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9F6FB8-EAEB-454C-9DA3-3DD43AD075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01123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42519952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241446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190687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225452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9177016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097987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513016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499011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813949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398702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921886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502051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251851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6369584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804591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6629236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7249006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869688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385901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758344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941008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992258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278700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5376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607770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828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Estado de Morelos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826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Rodrigo Gayosso Cepeda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6222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FB57AF-9DAA-440E-A446-F196DB4220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03/21/2018 - 03/28/2018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4019103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16D34-D88C-4737-B513-822D49457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D50F7B-CE36-4C5D-9CDA-1B96A5D608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51306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12005173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268807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709378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724145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048874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3378646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479194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693211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874462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089480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013613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515224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884590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524198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672979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841715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097909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590805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900686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246049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609953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394584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688906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0960677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754960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0152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Graco Ramírez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3438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Victor Caballero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10.4614%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51584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C026D6-EFD4-4DB6-A926-0468B02D9F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03/21/2018 - 03/28/2018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5031055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A70B9-3898-4B3D-884D-33BE43DE8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DF5838-AF91-4787-9358-091DB8F510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60565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38524671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791782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802845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864435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363452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393671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341509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230686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713464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314840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202276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219555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570369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696645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292021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038940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049783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327557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897080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72741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974973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742085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457201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747695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088219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927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Alejandro Vera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5.5326%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8934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Jorge Meade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0355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6E01E9-3432-4D15-8B2F-F188020FF0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03/21/2018 - 03/28/2018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14551785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412</Words>
  <Application>Microsoft Office PowerPoint</Application>
  <PresentationFormat>On-screen Show (4:3)</PresentationFormat>
  <Paragraphs>308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Facebook Key Metrics Table - 1 of 4</vt:lpstr>
      <vt:lpstr>Facebook Key Metrics Table - 2 of 4</vt:lpstr>
      <vt:lpstr>Facebook Key Metrics Table - 3 of 4</vt:lpstr>
      <vt:lpstr>Facebook Key Metrics Table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- 1 of 4</dc:title>
  <dc:creator>Administrator</dc:creator>
  <cp:lastModifiedBy>Administrator</cp:lastModifiedBy>
  <cp:revision>1</cp:revision>
  <dcterms:created xsi:type="dcterms:W3CDTF">2018-03-29T22:55:58Z</dcterms:created>
  <dcterms:modified xsi:type="dcterms:W3CDTF">2018-03-29T22:58:44Z</dcterms:modified>
</cp:coreProperties>
</file>