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43734</c:v>
                </c:pt>
                <c:pt idx="1">
                  <c:v>43735</c:v>
                </c:pt>
                <c:pt idx="2">
                  <c:v>43736</c:v>
                </c:pt>
                <c:pt idx="3">
                  <c:v>43737</c:v>
                </c:pt>
                <c:pt idx="4">
                  <c:v>43738</c:v>
                </c:pt>
                <c:pt idx="5">
                  <c:v>43739</c:v>
                </c:pt>
                <c:pt idx="6">
                  <c:v>43740</c:v>
                </c:pt>
                <c:pt idx="7">
                  <c:v>43741</c:v>
                </c:pt>
                <c:pt idx="8">
                  <c:v>43742</c:v>
                </c:pt>
                <c:pt idx="9">
                  <c:v>43743</c:v>
                </c:pt>
                <c:pt idx="10">
                  <c:v>43744</c:v>
                </c:pt>
                <c:pt idx="11">
                  <c:v>43745</c:v>
                </c:pt>
                <c:pt idx="12">
                  <c:v>43746</c:v>
                </c:pt>
                <c:pt idx="13">
                  <c:v>43747</c:v>
                </c:pt>
                <c:pt idx="14">
                  <c:v>43748</c:v>
                </c:pt>
                <c:pt idx="15">
                  <c:v>43749</c:v>
                </c:pt>
                <c:pt idx="16">
                  <c:v>43750</c:v>
                </c:pt>
                <c:pt idx="17">
                  <c:v>43751</c:v>
                </c:pt>
                <c:pt idx="18">
                  <c:v>43752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777</c:v>
                </c:pt>
                <c:pt idx="1">
                  <c:v>777</c:v>
                </c:pt>
                <c:pt idx="2">
                  <c:v>777</c:v>
                </c:pt>
                <c:pt idx="3">
                  <c:v>777</c:v>
                </c:pt>
                <c:pt idx="4">
                  <c:v>777</c:v>
                </c:pt>
                <c:pt idx="5">
                  <c:v>777</c:v>
                </c:pt>
                <c:pt idx="6">
                  <c:v>777</c:v>
                </c:pt>
                <c:pt idx="7">
                  <c:v>777</c:v>
                </c:pt>
                <c:pt idx="8">
                  <c:v>777</c:v>
                </c:pt>
                <c:pt idx="9">
                  <c:v>777</c:v>
                </c:pt>
                <c:pt idx="10">
                  <c:v>778</c:v>
                </c:pt>
                <c:pt idx="11">
                  <c:v>778</c:v>
                </c:pt>
                <c:pt idx="12">
                  <c:v>778</c:v>
                </c:pt>
                <c:pt idx="13">
                  <c:v>779</c:v>
                </c:pt>
                <c:pt idx="14">
                  <c:v>779</c:v>
                </c:pt>
                <c:pt idx="15">
                  <c:v>779</c:v>
                </c:pt>
                <c:pt idx="16">
                  <c:v>779</c:v>
                </c:pt>
                <c:pt idx="17">
                  <c:v>779</c:v>
                </c:pt>
                <c:pt idx="18">
                  <c:v>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94-429C-B54B-C6097C0890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43734</c:v>
                </c:pt>
                <c:pt idx="1">
                  <c:v>43735</c:v>
                </c:pt>
                <c:pt idx="2">
                  <c:v>43736</c:v>
                </c:pt>
                <c:pt idx="3">
                  <c:v>43737</c:v>
                </c:pt>
                <c:pt idx="4">
                  <c:v>43738</c:v>
                </c:pt>
                <c:pt idx="5">
                  <c:v>43739</c:v>
                </c:pt>
                <c:pt idx="6">
                  <c:v>43740</c:v>
                </c:pt>
                <c:pt idx="7">
                  <c:v>43741</c:v>
                </c:pt>
                <c:pt idx="8">
                  <c:v>43742</c:v>
                </c:pt>
                <c:pt idx="9">
                  <c:v>43743</c:v>
                </c:pt>
                <c:pt idx="10">
                  <c:v>43744</c:v>
                </c:pt>
                <c:pt idx="11">
                  <c:v>43745</c:v>
                </c:pt>
                <c:pt idx="12">
                  <c:v>43746</c:v>
                </c:pt>
                <c:pt idx="13">
                  <c:v>43747</c:v>
                </c:pt>
                <c:pt idx="14">
                  <c:v>43748</c:v>
                </c:pt>
                <c:pt idx="15">
                  <c:v>43749</c:v>
                </c:pt>
                <c:pt idx="16">
                  <c:v>43750</c:v>
                </c:pt>
                <c:pt idx="17">
                  <c:v>43751</c:v>
                </c:pt>
                <c:pt idx="18">
                  <c:v>43752</c:v>
                </c:pt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94-429C-B54B-C6097C0890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43734</c:v>
                </c:pt>
                <c:pt idx="1">
                  <c:v>43735</c:v>
                </c:pt>
                <c:pt idx="2">
                  <c:v>43736</c:v>
                </c:pt>
                <c:pt idx="3">
                  <c:v>43737</c:v>
                </c:pt>
                <c:pt idx="4">
                  <c:v>43738</c:v>
                </c:pt>
                <c:pt idx="5">
                  <c:v>43739</c:v>
                </c:pt>
                <c:pt idx="6">
                  <c:v>43740</c:v>
                </c:pt>
                <c:pt idx="7">
                  <c:v>43741</c:v>
                </c:pt>
                <c:pt idx="8">
                  <c:v>43742</c:v>
                </c:pt>
                <c:pt idx="9">
                  <c:v>43743</c:v>
                </c:pt>
                <c:pt idx="10">
                  <c:v>43744</c:v>
                </c:pt>
                <c:pt idx="11">
                  <c:v>43745</c:v>
                </c:pt>
                <c:pt idx="12">
                  <c:v>43746</c:v>
                </c:pt>
                <c:pt idx="13">
                  <c:v>43747</c:v>
                </c:pt>
                <c:pt idx="14">
                  <c:v>43748</c:v>
                </c:pt>
                <c:pt idx="15">
                  <c:v>43749</c:v>
                </c:pt>
                <c:pt idx="16">
                  <c:v>43750</c:v>
                </c:pt>
                <c:pt idx="17">
                  <c:v>43751</c:v>
                </c:pt>
                <c:pt idx="18">
                  <c:v>43752</c:v>
                </c:pt>
              </c:numCache>
            </c:num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94-429C-B54B-C6097C0890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43734</c:v>
                </c:pt>
                <c:pt idx="1">
                  <c:v>43735</c:v>
                </c:pt>
                <c:pt idx="2">
                  <c:v>43736</c:v>
                </c:pt>
                <c:pt idx="3">
                  <c:v>43737</c:v>
                </c:pt>
                <c:pt idx="4">
                  <c:v>43738</c:v>
                </c:pt>
                <c:pt idx="5">
                  <c:v>43739</c:v>
                </c:pt>
                <c:pt idx="6">
                  <c:v>43740</c:v>
                </c:pt>
                <c:pt idx="7">
                  <c:v>43741</c:v>
                </c:pt>
                <c:pt idx="8">
                  <c:v>43742</c:v>
                </c:pt>
                <c:pt idx="9">
                  <c:v>43743</c:v>
                </c:pt>
                <c:pt idx="10">
                  <c:v>43744</c:v>
                </c:pt>
                <c:pt idx="11">
                  <c:v>43745</c:v>
                </c:pt>
                <c:pt idx="12">
                  <c:v>43746</c:v>
                </c:pt>
                <c:pt idx="13">
                  <c:v>43747</c:v>
                </c:pt>
                <c:pt idx="14">
                  <c:v>43748</c:v>
                </c:pt>
                <c:pt idx="15">
                  <c:v>43749</c:v>
                </c:pt>
                <c:pt idx="16">
                  <c:v>43750</c:v>
                </c:pt>
                <c:pt idx="17">
                  <c:v>43751</c:v>
                </c:pt>
                <c:pt idx="18">
                  <c:v>43752</c:v>
                </c:pt>
              </c:numCache>
            </c:num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311</c:v>
                </c:pt>
                <c:pt idx="1">
                  <c:v>311</c:v>
                </c:pt>
                <c:pt idx="2">
                  <c:v>311</c:v>
                </c:pt>
                <c:pt idx="3">
                  <c:v>311</c:v>
                </c:pt>
                <c:pt idx="4">
                  <c:v>311</c:v>
                </c:pt>
                <c:pt idx="5">
                  <c:v>311</c:v>
                </c:pt>
                <c:pt idx="6">
                  <c:v>311</c:v>
                </c:pt>
                <c:pt idx="7">
                  <c:v>311</c:v>
                </c:pt>
                <c:pt idx="8">
                  <c:v>313</c:v>
                </c:pt>
                <c:pt idx="9">
                  <c:v>313</c:v>
                </c:pt>
                <c:pt idx="10">
                  <c:v>313</c:v>
                </c:pt>
                <c:pt idx="11">
                  <c:v>314</c:v>
                </c:pt>
                <c:pt idx="12">
                  <c:v>314</c:v>
                </c:pt>
                <c:pt idx="13">
                  <c:v>314</c:v>
                </c:pt>
                <c:pt idx="14">
                  <c:v>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94-429C-B54B-C6097C0890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43734</c:v>
                </c:pt>
                <c:pt idx="1">
                  <c:v>43735</c:v>
                </c:pt>
                <c:pt idx="2">
                  <c:v>43736</c:v>
                </c:pt>
                <c:pt idx="3">
                  <c:v>43737</c:v>
                </c:pt>
                <c:pt idx="4">
                  <c:v>43738</c:v>
                </c:pt>
                <c:pt idx="5">
                  <c:v>43739</c:v>
                </c:pt>
                <c:pt idx="6">
                  <c:v>43740</c:v>
                </c:pt>
                <c:pt idx="7">
                  <c:v>43741</c:v>
                </c:pt>
                <c:pt idx="8">
                  <c:v>43742</c:v>
                </c:pt>
                <c:pt idx="9">
                  <c:v>43743</c:v>
                </c:pt>
                <c:pt idx="10">
                  <c:v>43744</c:v>
                </c:pt>
                <c:pt idx="11">
                  <c:v>43745</c:v>
                </c:pt>
                <c:pt idx="12">
                  <c:v>43746</c:v>
                </c:pt>
                <c:pt idx="13">
                  <c:v>43747</c:v>
                </c:pt>
                <c:pt idx="14">
                  <c:v>43748</c:v>
                </c:pt>
                <c:pt idx="15">
                  <c:v>43749</c:v>
                </c:pt>
                <c:pt idx="16">
                  <c:v>43750</c:v>
                </c:pt>
                <c:pt idx="17">
                  <c:v>43751</c:v>
                </c:pt>
                <c:pt idx="18">
                  <c:v>43752</c:v>
                </c:pt>
              </c:numCache>
            </c:numRef>
          </c:cat>
          <c:val>
            <c:numRef>
              <c:f>Sheet1!$F$2:$F$20</c:f>
              <c:numCache>
                <c:formatCode>General</c:formatCode>
                <c:ptCount val="19"/>
                <c:pt idx="0">
                  <c:v>368</c:v>
                </c:pt>
                <c:pt idx="1">
                  <c:v>368</c:v>
                </c:pt>
                <c:pt idx="2">
                  <c:v>368</c:v>
                </c:pt>
                <c:pt idx="3">
                  <c:v>367</c:v>
                </c:pt>
                <c:pt idx="4">
                  <c:v>367</c:v>
                </c:pt>
                <c:pt idx="5">
                  <c:v>367</c:v>
                </c:pt>
                <c:pt idx="6">
                  <c:v>368</c:v>
                </c:pt>
                <c:pt idx="7">
                  <c:v>372</c:v>
                </c:pt>
                <c:pt idx="8">
                  <c:v>373</c:v>
                </c:pt>
                <c:pt idx="9">
                  <c:v>371</c:v>
                </c:pt>
                <c:pt idx="10">
                  <c:v>371</c:v>
                </c:pt>
                <c:pt idx="11">
                  <c:v>373</c:v>
                </c:pt>
                <c:pt idx="12">
                  <c:v>372</c:v>
                </c:pt>
                <c:pt idx="13">
                  <c:v>373</c:v>
                </c:pt>
                <c:pt idx="14">
                  <c:v>373</c:v>
                </c:pt>
                <c:pt idx="15">
                  <c:v>373</c:v>
                </c:pt>
                <c:pt idx="16">
                  <c:v>373</c:v>
                </c:pt>
                <c:pt idx="17">
                  <c:v>374</c:v>
                </c:pt>
                <c:pt idx="18">
                  <c:v>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94-429C-B54B-C6097C0890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43734</c:v>
                </c:pt>
                <c:pt idx="1">
                  <c:v>43735</c:v>
                </c:pt>
                <c:pt idx="2">
                  <c:v>43736</c:v>
                </c:pt>
                <c:pt idx="3">
                  <c:v>43737</c:v>
                </c:pt>
                <c:pt idx="4">
                  <c:v>43738</c:v>
                </c:pt>
                <c:pt idx="5">
                  <c:v>43739</c:v>
                </c:pt>
                <c:pt idx="6">
                  <c:v>43740</c:v>
                </c:pt>
                <c:pt idx="7">
                  <c:v>43741</c:v>
                </c:pt>
                <c:pt idx="8">
                  <c:v>43742</c:v>
                </c:pt>
                <c:pt idx="9">
                  <c:v>43743</c:v>
                </c:pt>
                <c:pt idx="10">
                  <c:v>43744</c:v>
                </c:pt>
                <c:pt idx="11">
                  <c:v>43745</c:v>
                </c:pt>
                <c:pt idx="12">
                  <c:v>43746</c:v>
                </c:pt>
                <c:pt idx="13">
                  <c:v>43747</c:v>
                </c:pt>
                <c:pt idx="14">
                  <c:v>43748</c:v>
                </c:pt>
                <c:pt idx="15">
                  <c:v>43749</c:v>
                </c:pt>
                <c:pt idx="16">
                  <c:v>43750</c:v>
                </c:pt>
                <c:pt idx="17">
                  <c:v>43751</c:v>
                </c:pt>
                <c:pt idx="18">
                  <c:v>43752</c:v>
                </c:pt>
              </c:numCache>
            </c:numRef>
          </c:cat>
          <c:val>
            <c:numRef>
              <c:f>Sheet1!$G$2:$G$20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94-429C-B54B-C6097C089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788040"/>
        <c:axId val="254791648"/>
      </c:lineChart>
      <c:dateAx>
        <c:axId val="254788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91648"/>
        <c:crosses val="autoZero"/>
        <c:auto val="1"/>
        <c:lblOffset val="100"/>
        <c:baseTimeUnit val="days"/>
      </c:dateAx>
      <c:valAx>
        <c:axId val="25479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8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E421-87B9-4177-95C4-A3568C276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Pascher+Heinz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F2ABF-0600-428D-8699-FF132B1764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7039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13273-6FA8-4A33-8747-23098D0F3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09/26/2019 - 10/14/2019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29541-F0B6-4B3C-A444-5D0A9D952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00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Pascher+Heinz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Pascher+Heinz</dc:title>
  <dc:creator>Frederik Peiniger</dc:creator>
  <cp:lastModifiedBy>Frederik Peiniger</cp:lastModifiedBy>
  <cp:revision>1</cp:revision>
  <dcterms:created xsi:type="dcterms:W3CDTF">2019-10-14T09:38:13Z</dcterms:created>
  <dcterms:modified xsi:type="dcterms:W3CDTF">2019-10-14T09:38:19Z</dcterms:modified>
</cp:coreProperties>
</file>