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53B6-43D8-9CF9-37C653C31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55800"/>
        <c:axId val="339511568"/>
      </c:lineChart>
      <c:catAx>
        <c:axId val="27785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11568"/>
        <c:crosses val="autoZero"/>
        <c:auto val="1"/>
        <c:lblAlgn val="ctr"/>
        <c:lblOffset val="100"/>
        <c:noMultiLvlLbl val="0"/>
      </c:catAx>
      <c:valAx>
        <c:axId val="33951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5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66352-3BB9-4063-83F8-CBA43D881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BMW Yachtsport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1EE799-DAC1-4447-9865-C9CB85A826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0744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EC48E-38D0-4F6A-8D55-FB8CDAB88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06/09/2017 - 06/21/2017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1A036-C035-4B84-A113-A158FE5DB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332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 | BMW Yachtsport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BMW Yachtsport</dc:title>
  <dc:creator>Administrator</dc:creator>
  <cp:lastModifiedBy>Administrator</cp:lastModifiedBy>
  <cp:revision>1</cp:revision>
  <dcterms:created xsi:type="dcterms:W3CDTF">2018-06-22T11:07:32Z</dcterms:created>
  <dcterms:modified xsi:type="dcterms:W3CDTF">2018-06-22T11:07:37Z</dcterms:modified>
</cp:coreProperties>
</file>