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0.99450000000000005</c:v>
                </c:pt>
                <c:pt idx="1">
                  <c:v>0</c:v>
                </c:pt>
                <c:pt idx="2">
                  <c:v>0</c:v>
                </c:pt>
                <c:pt idx="3">
                  <c:v>0</c:v>
                </c:pt>
                <c:pt idx="4">
                  <c:v>0</c:v>
                </c:pt>
                <c:pt idx="5">
                  <c:v>12.1629</c:v>
                </c:pt>
              </c:numCache>
            </c:numRef>
          </c:val>
          <c:extLst>
            <c:ext xmlns:c16="http://schemas.microsoft.com/office/drawing/2014/chart" uri="{C3380CC4-5D6E-409C-BE32-E72D297353CC}">
              <c16:uniqueId val="{00000000-5190-4A44-884A-B5CE4E80C325}"/>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3.1488</c:v>
                </c:pt>
                <c:pt idx="1">
                  <c:v>0</c:v>
                </c:pt>
                <c:pt idx="2">
                  <c:v>0</c:v>
                </c:pt>
                <c:pt idx="3">
                  <c:v>0</c:v>
                </c:pt>
                <c:pt idx="4">
                  <c:v>0</c:v>
                </c:pt>
                <c:pt idx="5">
                  <c:v>0.54769999999999996</c:v>
                </c:pt>
              </c:numCache>
            </c:numRef>
          </c:val>
          <c:extLst>
            <c:ext xmlns:c16="http://schemas.microsoft.com/office/drawing/2014/chart" uri="{C3380CC4-5D6E-409C-BE32-E72D297353CC}">
              <c16:uniqueId val="{00000001-5190-4A44-884A-B5CE4E80C32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0.52559999999999996</c:v>
                </c:pt>
                <c:pt idx="1">
                  <c:v>11.538500000000001</c:v>
                </c:pt>
                <c:pt idx="2">
                  <c:v>6.0094000000000003</c:v>
                </c:pt>
                <c:pt idx="3">
                  <c:v>0</c:v>
                </c:pt>
                <c:pt idx="4">
                  <c:v>100</c:v>
                </c:pt>
                <c:pt idx="5">
                  <c:v>-1.6398999999999999</c:v>
                </c:pt>
              </c:numCache>
            </c:numRef>
          </c:val>
          <c:extLst>
            <c:ext xmlns:c16="http://schemas.microsoft.com/office/drawing/2014/chart" uri="{C3380CC4-5D6E-409C-BE32-E72D297353CC}">
              <c16:uniqueId val="{00000002-5190-4A44-884A-B5CE4E80C325}"/>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0.34250000000000003</c:v>
                </c:pt>
                <c:pt idx="1">
                  <c:v>19.230799999999999</c:v>
                </c:pt>
                <c:pt idx="2">
                  <c:v>5.7276999999999996</c:v>
                </c:pt>
                <c:pt idx="3">
                  <c:v>0</c:v>
                </c:pt>
                <c:pt idx="4">
                  <c:v>88.159499999999994</c:v>
                </c:pt>
                <c:pt idx="5">
                  <c:v>50.796300000000002</c:v>
                </c:pt>
              </c:numCache>
            </c:numRef>
          </c:val>
          <c:extLst>
            <c:ext xmlns:c16="http://schemas.microsoft.com/office/drawing/2014/chart" uri="{C3380CC4-5D6E-409C-BE32-E72D297353CC}">
              <c16:uniqueId val="{00000003-5190-4A44-884A-B5CE4E80C32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1.5744</c:v>
                </c:pt>
                <c:pt idx="1">
                  <c:v>100</c:v>
                </c:pt>
                <c:pt idx="2">
                  <c:v>69.577500000000001</c:v>
                </c:pt>
                <c:pt idx="3">
                  <c:v>0</c:v>
                </c:pt>
                <c:pt idx="4">
                  <c:v>44.6111</c:v>
                </c:pt>
                <c:pt idx="5">
                  <c:v>2.0085999999999999</c:v>
                </c:pt>
              </c:numCache>
            </c:numRef>
          </c:val>
          <c:extLst>
            <c:ext xmlns:c16="http://schemas.microsoft.com/office/drawing/2014/chart" uri="{C3380CC4-5D6E-409C-BE32-E72D297353CC}">
              <c16:uniqueId val="{00000004-5190-4A44-884A-B5CE4E80C325}"/>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0.12559999999999999</c:v>
                </c:pt>
                <c:pt idx="1">
                  <c:v>0</c:v>
                </c:pt>
                <c:pt idx="2">
                  <c:v>0</c:v>
                </c:pt>
                <c:pt idx="3">
                  <c:v>0</c:v>
                </c:pt>
                <c:pt idx="4">
                  <c:v>0</c:v>
                </c:pt>
                <c:pt idx="5">
                  <c:v>-6.8545999999999996</c:v>
                </c:pt>
              </c:numCache>
            </c:numRef>
          </c:val>
          <c:extLst>
            <c:ext xmlns:c16="http://schemas.microsoft.com/office/drawing/2014/chart" uri="{C3380CC4-5D6E-409C-BE32-E72D297353CC}">
              <c16:uniqueId val="{00000005-5190-4A44-884A-B5CE4E80C325}"/>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100</c:v>
                </c:pt>
                <c:pt idx="1">
                  <c:v>46.153799999999997</c:v>
                </c:pt>
                <c:pt idx="2">
                  <c:v>100</c:v>
                </c:pt>
                <c:pt idx="3">
                  <c:v>0</c:v>
                </c:pt>
                <c:pt idx="4">
                  <c:v>2.1880000000000002</c:v>
                </c:pt>
                <c:pt idx="5">
                  <c:v>6.3785999999999996</c:v>
                </c:pt>
              </c:numCache>
            </c:numRef>
          </c:val>
          <c:extLst>
            <c:ext xmlns:c16="http://schemas.microsoft.com/office/drawing/2014/chart" uri="{C3380CC4-5D6E-409C-BE32-E72D297353CC}">
              <c16:uniqueId val="{00000006-5190-4A44-884A-B5CE4E80C325}"/>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4.3806000000000003</c:v>
                </c:pt>
                <c:pt idx="1">
                  <c:v>92.307699999999997</c:v>
                </c:pt>
                <c:pt idx="2">
                  <c:v>70.046899999999994</c:v>
                </c:pt>
                <c:pt idx="3">
                  <c:v>0</c:v>
                </c:pt>
                <c:pt idx="4">
                  <c:v>17.635300000000001</c:v>
                </c:pt>
                <c:pt idx="5">
                  <c:v>100</c:v>
                </c:pt>
              </c:numCache>
            </c:numRef>
          </c:val>
          <c:extLst>
            <c:ext xmlns:c16="http://schemas.microsoft.com/office/drawing/2014/chart" uri="{C3380CC4-5D6E-409C-BE32-E72D297353CC}">
              <c16:uniqueId val="{00000007-5190-4A44-884A-B5CE4E80C325}"/>
            </c:ext>
          </c:extLst>
        </c:ser>
        <c:dLbls>
          <c:showLegendKey val="0"/>
          <c:showVal val="0"/>
          <c:showCatName val="0"/>
          <c:showSerName val="0"/>
          <c:showPercent val="0"/>
          <c:showBubbleSize val="0"/>
        </c:dLbls>
        <c:axId val="360813504"/>
        <c:axId val="360813832"/>
      </c:radarChart>
      <c:catAx>
        <c:axId val="36081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13832"/>
        <c:crosses val="autoZero"/>
        <c:auto val="1"/>
        <c:lblAlgn val="ctr"/>
        <c:lblOffset val="100"/>
        <c:noMultiLvlLbl val="0"/>
      </c:catAx>
      <c:valAx>
        <c:axId val="36081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1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19702</c:v>
                </c:pt>
                <c:pt idx="1">
                  <c:v>19705</c:v>
                </c:pt>
                <c:pt idx="2">
                  <c:v>19705</c:v>
                </c:pt>
                <c:pt idx="3">
                  <c:v>19707</c:v>
                </c:pt>
                <c:pt idx="4">
                  <c:v>19706</c:v>
                </c:pt>
                <c:pt idx="5">
                  <c:v>19708</c:v>
                </c:pt>
                <c:pt idx="6">
                  <c:v>19711</c:v>
                </c:pt>
                <c:pt idx="7">
                  <c:v>19715</c:v>
                </c:pt>
                <c:pt idx="8">
                  <c:v>19717</c:v>
                </c:pt>
                <c:pt idx="9">
                  <c:v>19718</c:v>
                </c:pt>
                <c:pt idx="10">
                  <c:v>19722</c:v>
                </c:pt>
                <c:pt idx="11">
                  <c:v>19727</c:v>
                </c:pt>
                <c:pt idx="12">
                  <c:v>19730</c:v>
                </c:pt>
                <c:pt idx="13">
                  <c:v>19731</c:v>
                </c:pt>
                <c:pt idx="14">
                  <c:v>19732</c:v>
                </c:pt>
                <c:pt idx="15">
                  <c:v>19733</c:v>
                </c:pt>
                <c:pt idx="16">
                  <c:v>19733</c:v>
                </c:pt>
                <c:pt idx="17">
                  <c:v>19734</c:v>
                </c:pt>
                <c:pt idx="18">
                  <c:v>19734</c:v>
                </c:pt>
                <c:pt idx="19">
                  <c:v>19737</c:v>
                </c:pt>
                <c:pt idx="20">
                  <c:v>19739</c:v>
                </c:pt>
                <c:pt idx="21">
                  <c:v>19741</c:v>
                </c:pt>
                <c:pt idx="22">
                  <c:v>19743</c:v>
                </c:pt>
                <c:pt idx="23">
                  <c:v>19744</c:v>
                </c:pt>
                <c:pt idx="24">
                  <c:v>19741</c:v>
                </c:pt>
                <c:pt idx="25">
                  <c:v>19742</c:v>
                </c:pt>
                <c:pt idx="26">
                  <c:v>19744</c:v>
                </c:pt>
                <c:pt idx="27">
                  <c:v>19747</c:v>
                </c:pt>
                <c:pt idx="28">
                  <c:v>19745</c:v>
                </c:pt>
                <c:pt idx="29">
                  <c:v>19743</c:v>
                </c:pt>
              </c:numCache>
            </c:numRef>
          </c:val>
          <c:smooth val="0"/>
          <c:extLst>
            <c:ext xmlns:c16="http://schemas.microsoft.com/office/drawing/2014/chart" uri="{C3380CC4-5D6E-409C-BE32-E72D297353CC}">
              <c16:uniqueId val="{00000000-AD80-4858-BD67-2CB7CAF5CC75}"/>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62503</c:v>
                </c:pt>
                <c:pt idx="1">
                  <c:v>62505</c:v>
                </c:pt>
                <c:pt idx="2">
                  <c:v>62506</c:v>
                </c:pt>
                <c:pt idx="3">
                  <c:v>62503</c:v>
                </c:pt>
                <c:pt idx="4">
                  <c:v>62502</c:v>
                </c:pt>
                <c:pt idx="5">
                  <c:v>62504</c:v>
                </c:pt>
                <c:pt idx="6">
                  <c:v>62502</c:v>
                </c:pt>
                <c:pt idx="7">
                  <c:v>62503</c:v>
                </c:pt>
                <c:pt idx="8">
                  <c:v>62506</c:v>
                </c:pt>
                <c:pt idx="9">
                  <c:v>62508</c:v>
                </c:pt>
                <c:pt idx="10">
                  <c:v>62509</c:v>
                </c:pt>
                <c:pt idx="11">
                  <c:v>62506</c:v>
                </c:pt>
                <c:pt idx="12">
                  <c:v>62505</c:v>
                </c:pt>
                <c:pt idx="13">
                  <c:v>62504</c:v>
                </c:pt>
                <c:pt idx="14">
                  <c:v>62507</c:v>
                </c:pt>
                <c:pt idx="15">
                  <c:v>62501</c:v>
                </c:pt>
                <c:pt idx="16">
                  <c:v>62501</c:v>
                </c:pt>
                <c:pt idx="17">
                  <c:v>62501</c:v>
                </c:pt>
                <c:pt idx="18">
                  <c:v>62503</c:v>
                </c:pt>
                <c:pt idx="19">
                  <c:v>62503</c:v>
                </c:pt>
                <c:pt idx="20">
                  <c:v>62505</c:v>
                </c:pt>
                <c:pt idx="21">
                  <c:v>62506</c:v>
                </c:pt>
                <c:pt idx="22">
                  <c:v>62508</c:v>
                </c:pt>
                <c:pt idx="23">
                  <c:v>62507</c:v>
                </c:pt>
                <c:pt idx="24">
                  <c:v>62506</c:v>
                </c:pt>
                <c:pt idx="25">
                  <c:v>62507</c:v>
                </c:pt>
                <c:pt idx="26">
                  <c:v>62512</c:v>
                </c:pt>
                <c:pt idx="27">
                  <c:v>62513</c:v>
                </c:pt>
                <c:pt idx="28">
                  <c:v>62512</c:v>
                </c:pt>
                <c:pt idx="29">
                  <c:v>62511</c:v>
                </c:pt>
              </c:numCache>
            </c:numRef>
          </c:val>
          <c:smooth val="0"/>
          <c:extLst>
            <c:ext xmlns:c16="http://schemas.microsoft.com/office/drawing/2014/chart" uri="{C3380CC4-5D6E-409C-BE32-E72D297353CC}">
              <c16:uniqueId val="{00000001-AD80-4858-BD67-2CB7CAF5CC7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10438</c:v>
                </c:pt>
                <c:pt idx="1">
                  <c:v>10439</c:v>
                </c:pt>
                <c:pt idx="2">
                  <c:v>10439</c:v>
                </c:pt>
                <c:pt idx="3">
                  <c:v>10439</c:v>
                </c:pt>
                <c:pt idx="4">
                  <c:v>10439</c:v>
                </c:pt>
                <c:pt idx="5">
                  <c:v>10440</c:v>
                </c:pt>
                <c:pt idx="6">
                  <c:v>10438</c:v>
                </c:pt>
                <c:pt idx="7">
                  <c:v>10439</c:v>
                </c:pt>
                <c:pt idx="8">
                  <c:v>10439</c:v>
                </c:pt>
                <c:pt idx="9">
                  <c:v>10440</c:v>
                </c:pt>
                <c:pt idx="10">
                  <c:v>10440</c:v>
                </c:pt>
                <c:pt idx="11">
                  <c:v>10439</c:v>
                </c:pt>
                <c:pt idx="12">
                  <c:v>10440</c:v>
                </c:pt>
                <c:pt idx="13">
                  <c:v>10439</c:v>
                </c:pt>
                <c:pt idx="14">
                  <c:v>10439</c:v>
                </c:pt>
                <c:pt idx="15">
                  <c:v>10439</c:v>
                </c:pt>
                <c:pt idx="16">
                  <c:v>10439</c:v>
                </c:pt>
                <c:pt idx="17">
                  <c:v>10438</c:v>
                </c:pt>
                <c:pt idx="18">
                  <c:v>10437</c:v>
                </c:pt>
                <c:pt idx="19">
                  <c:v>10436</c:v>
                </c:pt>
                <c:pt idx="20">
                  <c:v>10436</c:v>
                </c:pt>
                <c:pt idx="21">
                  <c:v>10436</c:v>
                </c:pt>
                <c:pt idx="22">
                  <c:v>10435</c:v>
                </c:pt>
                <c:pt idx="23">
                  <c:v>10435</c:v>
                </c:pt>
                <c:pt idx="24">
                  <c:v>10435</c:v>
                </c:pt>
                <c:pt idx="25">
                  <c:v>10436</c:v>
                </c:pt>
                <c:pt idx="26">
                  <c:v>10435</c:v>
                </c:pt>
                <c:pt idx="27">
                  <c:v>10434</c:v>
                </c:pt>
                <c:pt idx="28">
                  <c:v>10434</c:v>
                </c:pt>
                <c:pt idx="29">
                  <c:v>10434</c:v>
                </c:pt>
              </c:numCache>
            </c:numRef>
          </c:val>
          <c:smooth val="0"/>
          <c:extLst>
            <c:ext xmlns:c16="http://schemas.microsoft.com/office/drawing/2014/chart" uri="{C3380CC4-5D6E-409C-BE32-E72D297353CC}">
              <c16:uniqueId val="{00000002-AD80-4858-BD67-2CB7CAF5CC75}"/>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6741</c:v>
                </c:pt>
                <c:pt idx="1">
                  <c:v>6743</c:v>
                </c:pt>
                <c:pt idx="2">
                  <c:v>6745</c:v>
                </c:pt>
                <c:pt idx="3">
                  <c:v>6746</c:v>
                </c:pt>
                <c:pt idx="4">
                  <c:v>6749</c:v>
                </c:pt>
                <c:pt idx="5">
                  <c:v>6749</c:v>
                </c:pt>
                <c:pt idx="6">
                  <c:v>6753</c:v>
                </c:pt>
                <c:pt idx="7">
                  <c:v>6753</c:v>
                </c:pt>
                <c:pt idx="8">
                  <c:v>6756</c:v>
                </c:pt>
                <c:pt idx="9">
                  <c:v>6756</c:v>
                </c:pt>
                <c:pt idx="10">
                  <c:v>6759</c:v>
                </c:pt>
                <c:pt idx="11">
                  <c:v>6760</c:v>
                </c:pt>
                <c:pt idx="12">
                  <c:v>6765</c:v>
                </c:pt>
                <c:pt idx="13">
                  <c:v>6766</c:v>
                </c:pt>
                <c:pt idx="14">
                  <c:v>6768</c:v>
                </c:pt>
                <c:pt idx="15">
                  <c:v>6771</c:v>
                </c:pt>
                <c:pt idx="16">
                  <c:v>6772</c:v>
                </c:pt>
                <c:pt idx="17">
                  <c:v>6776</c:v>
                </c:pt>
                <c:pt idx="18">
                  <c:v>6779</c:v>
                </c:pt>
                <c:pt idx="19">
                  <c:v>6784</c:v>
                </c:pt>
                <c:pt idx="20">
                  <c:v>6786</c:v>
                </c:pt>
                <c:pt idx="21">
                  <c:v>6788</c:v>
                </c:pt>
                <c:pt idx="22">
                  <c:v>6789</c:v>
                </c:pt>
                <c:pt idx="23">
                  <c:v>6792</c:v>
                </c:pt>
                <c:pt idx="24">
                  <c:v>6794</c:v>
                </c:pt>
                <c:pt idx="25">
                  <c:v>6797</c:v>
                </c:pt>
                <c:pt idx="26">
                  <c:v>6799</c:v>
                </c:pt>
                <c:pt idx="27">
                  <c:v>6800</c:v>
                </c:pt>
                <c:pt idx="28">
                  <c:v>6800</c:v>
                </c:pt>
                <c:pt idx="29">
                  <c:v>6799</c:v>
                </c:pt>
              </c:numCache>
            </c:numRef>
          </c:val>
          <c:smooth val="0"/>
          <c:extLst>
            <c:ext xmlns:c16="http://schemas.microsoft.com/office/drawing/2014/chart" uri="{C3380CC4-5D6E-409C-BE32-E72D297353CC}">
              <c16:uniqueId val="{00000003-AD80-4858-BD67-2CB7CAF5CC7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31243</c:v>
                </c:pt>
                <c:pt idx="1">
                  <c:v>31244</c:v>
                </c:pt>
                <c:pt idx="2">
                  <c:v>31244</c:v>
                </c:pt>
                <c:pt idx="3">
                  <c:v>31241</c:v>
                </c:pt>
                <c:pt idx="4">
                  <c:v>31242</c:v>
                </c:pt>
                <c:pt idx="5">
                  <c:v>31246</c:v>
                </c:pt>
                <c:pt idx="6">
                  <c:v>31245</c:v>
                </c:pt>
                <c:pt idx="7">
                  <c:v>31245</c:v>
                </c:pt>
                <c:pt idx="8">
                  <c:v>31244</c:v>
                </c:pt>
                <c:pt idx="9">
                  <c:v>31243</c:v>
                </c:pt>
                <c:pt idx="10">
                  <c:v>31244</c:v>
                </c:pt>
                <c:pt idx="11">
                  <c:v>31241</c:v>
                </c:pt>
                <c:pt idx="12">
                  <c:v>31242</c:v>
                </c:pt>
                <c:pt idx="13">
                  <c:v>31244</c:v>
                </c:pt>
                <c:pt idx="14">
                  <c:v>31252</c:v>
                </c:pt>
                <c:pt idx="15">
                  <c:v>31255</c:v>
                </c:pt>
                <c:pt idx="16">
                  <c:v>31255</c:v>
                </c:pt>
                <c:pt idx="17">
                  <c:v>31255</c:v>
                </c:pt>
                <c:pt idx="18">
                  <c:v>31256</c:v>
                </c:pt>
                <c:pt idx="19">
                  <c:v>31256</c:v>
                </c:pt>
                <c:pt idx="20">
                  <c:v>31257</c:v>
                </c:pt>
                <c:pt idx="21">
                  <c:v>31257</c:v>
                </c:pt>
                <c:pt idx="22">
                  <c:v>31256</c:v>
                </c:pt>
                <c:pt idx="23">
                  <c:v>31254</c:v>
                </c:pt>
                <c:pt idx="24">
                  <c:v>31254</c:v>
                </c:pt>
                <c:pt idx="25">
                  <c:v>31254</c:v>
                </c:pt>
                <c:pt idx="26">
                  <c:v>31257</c:v>
                </c:pt>
                <c:pt idx="27">
                  <c:v>31255</c:v>
                </c:pt>
                <c:pt idx="28">
                  <c:v>31256</c:v>
                </c:pt>
                <c:pt idx="29">
                  <c:v>31255</c:v>
                </c:pt>
              </c:numCache>
            </c:numRef>
          </c:val>
          <c:smooth val="0"/>
          <c:extLst>
            <c:ext xmlns:c16="http://schemas.microsoft.com/office/drawing/2014/chart" uri="{C3380CC4-5D6E-409C-BE32-E72D297353CC}">
              <c16:uniqueId val="{00000004-AD80-4858-BD67-2CB7CAF5CC75}"/>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2496</c:v>
                </c:pt>
                <c:pt idx="1">
                  <c:v>2497</c:v>
                </c:pt>
                <c:pt idx="2">
                  <c:v>2497</c:v>
                </c:pt>
                <c:pt idx="3">
                  <c:v>2496</c:v>
                </c:pt>
                <c:pt idx="4">
                  <c:v>2496</c:v>
                </c:pt>
                <c:pt idx="5">
                  <c:v>2496</c:v>
                </c:pt>
                <c:pt idx="6">
                  <c:v>2496</c:v>
                </c:pt>
                <c:pt idx="7">
                  <c:v>2496</c:v>
                </c:pt>
                <c:pt idx="8">
                  <c:v>2496</c:v>
                </c:pt>
                <c:pt idx="9">
                  <c:v>2496</c:v>
                </c:pt>
                <c:pt idx="10">
                  <c:v>2496</c:v>
                </c:pt>
                <c:pt idx="11">
                  <c:v>2495</c:v>
                </c:pt>
                <c:pt idx="12">
                  <c:v>2495</c:v>
                </c:pt>
                <c:pt idx="13">
                  <c:v>2495</c:v>
                </c:pt>
                <c:pt idx="14">
                  <c:v>2495</c:v>
                </c:pt>
                <c:pt idx="15">
                  <c:v>2495</c:v>
                </c:pt>
                <c:pt idx="16">
                  <c:v>2495</c:v>
                </c:pt>
                <c:pt idx="17">
                  <c:v>2496</c:v>
                </c:pt>
                <c:pt idx="18">
                  <c:v>2496</c:v>
                </c:pt>
                <c:pt idx="19">
                  <c:v>2496</c:v>
                </c:pt>
                <c:pt idx="20">
                  <c:v>2496</c:v>
                </c:pt>
                <c:pt idx="21">
                  <c:v>2496</c:v>
                </c:pt>
                <c:pt idx="22">
                  <c:v>2496</c:v>
                </c:pt>
                <c:pt idx="23">
                  <c:v>2496</c:v>
                </c:pt>
                <c:pt idx="24">
                  <c:v>2495</c:v>
                </c:pt>
                <c:pt idx="25">
                  <c:v>2495</c:v>
                </c:pt>
                <c:pt idx="26">
                  <c:v>2495</c:v>
                </c:pt>
                <c:pt idx="27">
                  <c:v>2494</c:v>
                </c:pt>
                <c:pt idx="28">
                  <c:v>2494</c:v>
                </c:pt>
                <c:pt idx="29">
                  <c:v>2494</c:v>
                </c:pt>
              </c:numCache>
            </c:numRef>
          </c:val>
          <c:smooth val="0"/>
          <c:extLst>
            <c:ext xmlns:c16="http://schemas.microsoft.com/office/drawing/2014/chart" uri="{C3380CC4-5D6E-409C-BE32-E72D297353CC}">
              <c16:uniqueId val="{00000005-AD80-4858-BD67-2CB7CAF5CC75}"/>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1983539</c:v>
                </c:pt>
                <c:pt idx="1">
                  <c:v>1983017</c:v>
                </c:pt>
                <c:pt idx="2">
                  <c:v>1983165</c:v>
                </c:pt>
                <c:pt idx="3">
                  <c:v>1983494</c:v>
                </c:pt>
                <c:pt idx="4">
                  <c:v>1983569</c:v>
                </c:pt>
                <c:pt idx="5">
                  <c:v>1983392</c:v>
                </c:pt>
                <c:pt idx="6">
                  <c:v>1983586</c:v>
                </c:pt>
                <c:pt idx="7">
                  <c:v>1983910</c:v>
                </c:pt>
                <c:pt idx="8">
                  <c:v>1984183</c:v>
                </c:pt>
                <c:pt idx="9">
                  <c:v>1984369</c:v>
                </c:pt>
                <c:pt idx="10">
                  <c:v>1983859</c:v>
                </c:pt>
                <c:pt idx="11">
                  <c:v>1984108</c:v>
                </c:pt>
                <c:pt idx="12">
                  <c:v>1984420</c:v>
                </c:pt>
                <c:pt idx="13">
                  <c:v>1984523</c:v>
                </c:pt>
                <c:pt idx="14">
                  <c:v>1984092</c:v>
                </c:pt>
                <c:pt idx="15">
                  <c:v>1984160</c:v>
                </c:pt>
                <c:pt idx="16">
                  <c:v>1985070</c:v>
                </c:pt>
                <c:pt idx="17">
                  <c:v>1985035</c:v>
                </c:pt>
                <c:pt idx="18">
                  <c:v>1984273</c:v>
                </c:pt>
                <c:pt idx="19">
                  <c:v>1984488</c:v>
                </c:pt>
                <c:pt idx="20">
                  <c:v>1984579</c:v>
                </c:pt>
                <c:pt idx="21">
                  <c:v>1984760</c:v>
                </c:pt>
                <c:pt idx="22">
                  <c:v>1985230</c:v>
                </c:pt>
                <c:pt idx="23">
                  <c:v>1985170</c:v>
                </c:pt>
                <c:pt idx="24">
                  <c:v>1984430</c:v>
                </c:pt>
                <c:pt idx="25">
                  <c:v>1984686</c:v>
                </c:pt>
                <c:pt idx="26">
                  <c:v>1984788</c:v>
                </c:pt>
                <c:pt idx="27">
                  <c:v>1985017</c:v>
                </c:pt>
                <c:pt idx="28">
                  <c:v>1984827</c:v>
                </c:pt>
                <c:pt idx="29">
                  <c:v>1985203</c:v>
                </c:pt>
              </c:numCache>
            </c:numRef>
          </c:val>
          <c:smooth val="0"/>
          <c:extLst>
            <c:ext xmlns:c16="http://schemas.microsoft.com/office/drawing/2014/chart" uri="{C3380CC4-5D6E-409C-BE32-E72D297353CC}">
              <c16:uniqueId val="{00000006-AD80-4858-BD67-2CB7CAF5CC75}"/>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85517</c:v>
                </c:pt>
                <c:pt idx="1">
                  <c:v>85584</c:v>
                </c:pt>
                <c:pt idx="2">
                  <c:v>85671</c:v>
                </c:pt>
                <c:pt idx="3">
                  <c:v>85754</c:v>
                </c:pt>
                <c:pt idx="4">
                  <c:v>85809</c:v>
                </c:pt>
                <c:pt idx="5">
                  <c:v>85858</c:v>
                </c:pt>
                <c:pt idx="6">
                  <c:v>85914</c:v>
                </c:pt>
                <c:pt idx="7">
                  <c:v>85965</c:v>
                </c:pt>
                <c:pt idx="8">
                  <c:v>86025</c:v>
                </c:pt>
                <c:pt idx="9">
                  <c:v>86089</c:v>
                </c:pt>
                <c:pt idx="10">
                  <c:v>86152</c:v>
                </c:pt>
                <c:pt idx="11">
                  <c:v>86190</c:v>
                </c:pt>
                <c:pt idx="12">
                  <c:v>86242</c:v>
                </c:pt>
                <c:pt idx="13">
                  <c:v>86277</c:v>
                </c:pt>
                <c:pt idx="14">
                  <c:v>86360</c:v>
                </c:pt>
                <c:pt idx="15">
                  <c:v>86406</c:v>
                </c:pt>
                <c:pt idx="16">
                  <c:v>86439</c:v>
                </c:pt>
                <c:pt idx="17">
                  <c:v>86466</c:v>
                </c:pt>
                <c:pt idx="18">
                  <c:v>86492</c:v>
                </c:pt>
                <c:pt idx="19">
                  <c:v>86526</c:v>
                </c:pt>
                <c:pt idx="20">
                  <c:v>86564</c:v>
                </c:pt>
                <c:pt idx="21">
                  <c:v>86590</c:v>
                </c:pt>
                <c:pt idx="22">
                  <c:v>86634</c:v>
                </c:pt>
                <c:pt idx="23">
                  <c:v>86694</c:v>
                </c:pt>
                <c:pt idx="24">
                  <c:v>86746</c:v>
                </c:pt>
                <c:pt idx="25">
                  <c:v>86806</c:v>
                </c:pt>
                <c:pt idx="26">
                  <c:v>86845</c:v>
                </c:pt>
                <c:pt idx="27">
                  <c:v>86888</c:v>
                </c:pt>
                <c:pt idx="28">
                  <c:v>86925</c:v>
                </c:pt>
                <c:pt idx="29">
                  <c:v>86963</c:v>
                </c:pt>
              </c:numCache>
            </c:numRef>
          </c:val>
          <c:smooth val="0"/>
          <c:extLst>
            <c:ext xmlns:c16="http://schemas.microsoft.com/office/drawing/2014/chart" uri="{C3380CC4-5D6E-409C-BE32-E72D297353CC}">
              <c16:uniqueId val="{00000007-AD80-4858-BD67-2CB7CAF5CC75}"/>
            </c:ext>
          </c:extLst>
        </c:ser>
        <c:dLbls>
          <c:showLegendKey val="0"/>
          <c:showVal val="0"/>
          <c:showCatName val="0"/>
          <c:showSerName val="0"/>
          <c:showPercent val="0"/>
          <c:showBubbleSize val="0"/>
        </c:dLbls>
        <c:smooth val="0"/>
        <c:axId val="402483576"/>
        <c:axId val="402484232"/>
      </c:lineChart>
      <c:dateAx>
        <c:axId val="402483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4232"/>
        <c:crosses val="autoZero"/>
        <c:auto val="1"/>
        <c:lblOffset val="100"/>
        <c:baseTimeUnit val="days"/>
      </c:dateAx>
      <c:valAx>
        <c:axId val="40248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3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1</c:v>
                </c:pt>
                <c:pt idx="1">
                  <c:v>3</c:v>
                </c:pt>
                <c:pt idx="2">
                  <c:v>0</c:v>
                </c:pt>
                <c:pt idx="3">
                  <c:v>2</c:v>
                </c:pt>
                <c:pt idx="4">
                  <c:v>-1</c:v>
                </c:pt>
                <c:pt idx="5">
                  <c:v>2</c:v>
                </c:pt>
                <c:pt idx="6">
                  <c:v>3</c:v>
                </c:pt>
                <c:pt idx="7">
                  <c:v>4</c:v>
                </c:pt>
                <c:pt idx="8">
                  <c:v>2</c:v>
                </c:pt>
                <c:pt idx="9">
                  <c:v>1</c:v>
                </c:pt>
                <c:pt idx="10">
                  <c:v>4</c:v>
                </c:pt>
                <c:pt idx="11">
                  <c:v>5</c:v>
                </c:pt>
                <c:pt idx="12">
                  <c:v>3</c:v>
                </c:pt>
                <c:pt idx="13">
                  <c:v>1</c:v>
                </c:pt>
                <c:pt idx="14">
                  <c:v>1</c:v>
                </c:pt>
                <c:pt idx="15">
                  <c:v>1</c:v>
                </c:pt>
                <c:pt idx="16">
                  <c:v>0</c:v>
                </c:pt>
                <c:pt idx="17">
                  <c:v>1</c:v>
                </c:pt>
                <c:pt idx="18">
                  <c:v>0</c:v>
                </c:pt>
                <c:pt idx="19">
                  <c:v>3</c:v>
                </c:pt>
                <c:pt idx="20">
                  <c:v>2</c:v>
                </c:pt>
                <c:pt idx="21">
                  <c:v>2</c:v>
                </c:pt>
                <c:pt idx="22">
                  <c:v>2</c:v>
                </c:pt>
                <c:pt idx="23">
                  <c:v>1</c:v>
                </c:pt>
                <c:pt idx="24">
                  <c:v>-3</c:v>
                </c:pt>
                <c:pt idx="25">
                  <c:v>1</c:v>
                </c:pt>
                <c:pt idx="26">
                  <c:v>2</c:v>
                </c:pt>
                <c:pt idx="27">
                  <c:v>3</c:v>
                </c:pt>
                <c:pt idx="28">
                  <c:v>-2</c:v>
                </c:pt>
                <c:pt idx="29">
                  <c:v>-2</c:v>
                </c:pt>
              </c:numCache>
            </c:numRef>
          </c:val>
          <c:smooth val="0"/>
          <c:extLst>
            <c:ext xmlns:c16="http://schemas.microsoft.com/office/drawing/2014/chart" uri="{C3380CC4-5D6E-409C-BE32-E72D297353CC}">
              <c16:uniqueId val="{00000000-CB83-4B6C-BFBD-11B643FD72DE}"/>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-2</c:v>
                </c:pt>
                <c:pt idx="1">
                  <c:v>2</c:v>
                </c:pt>
                <c:pt idx="2">
                  <c:v>1</c:v>
                </c:pt>
                <c:pt idx="3">
                  <c:v>-3</c:v>
                </c:pt>
                <c:pt idx="4">
                  <c:v>-1</c:v>
                </c:pt>
                <c:pt idx="5">
                  <c:v>2</c:v>
                </c:pt>
                <c:pt idx="6">
                  <c:v>-2</c:v>
                </c:pt>
                <c:pt idx="7">
                  <c:v>1</c:v>
                </c:pt>
                <c:pt idx="8">
                  <c:v>3</c:v>
                </c:pt>
                <c:pt idx="9">
                  <c:v>2</c:v>
                </c:pt>
                <c:pt idx="10">
                  <c:v>1</c:v>
                </c:pt>
                <c:pt idx="11">
                  <c:v>-3</c:v>
                </c:pt>
                <c:pt idx="12">
                  <c:v>-1</c:v>
                </c:pt>
                <c:pt idx="13">
                  <c:v>-1</c:v>
                </c:pt>
                <c:pt idx="14">
                  <c:v>3</c:v>
                </c:pt>
                <c:pt idx="15">
                  <c:v>-6</c:v>
                </c:pt>
                <c:pt idx="16">
                  <c:v>0</c:v>
                </c:pt>
                <c:pt idx="17">
                  <c:v>0</c:v>
                </c:pt>
                <c:pt idx="18">
                  <c:v>2</c:v>
                </c:pt>
                <c:pt idx="19">
                  <c:v>0</c:v>
                </c:pt>
                <c:pt idx="20">
                  <c:v>2</c:v>
                </c:pt>
                <c:pt idx="21">
                  <c:v>1</c:v>
                </c:pt>
                <c:pt idx="22">
                  <c:v>2</c:v>
                </c:pt>
                <c:pt idx="23">
                  <c:v>-1</c:v>
                </c:pt>
                <c:pt idx="24">
                  <c:v>-1</c:v>
                </c:pt>
                <c:pt idx="25">
                  <c:v>1</c:v>
                </c:pt>
                <c:pt idx="26">
                  <c:v>5</c:v>
                </c:pt>
                <c:pt idx="27">
                  <c:v>1</c:v>
                </c:pt>
                <c:pt idx="28">
                  <c:v>-1</c:v>
                </c:pt>
                <c:pt idx="29">
                  <c:v>-1</c:v>
                </c:pt>
              </c:numCache>
            </c:numRef>
          </c:val>
          <c:smooth val="0"/>
          <c:extLst>
            <c:ext xmlns:c16="http://schemas.microsoft.com/office/drawing/2014/chart" uri="{C3380CC4-5D6E-409C-BE32-E72D297353CC}">
              <c16:uniqueId val="{00000001-CB83-4B6C-BFBD-11B643FD72DE}"/>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1</c:v>
                </c:pt>
                <c:pt idx="1">
                  <c:v>1</c:v>
                </c:pt>
                <c:pt idx="2">
                  <c:v>0</c:v>
                </c:pt>
                <c:pt idx="3">
                  <c:v>0</c:v>
                </c:pt>
                <c:pt idx="4">
                  <c:v>0</c:v>
                </c:pt>
                <c:pt idx="5">
                  <c:v>1</c:v>
                </c:pt>
                <c:pt idx="6">
                  <c:v>-2</c:v>
                </c:pt>
                <c:pt idx="7">
                  <c:v>1</c:v>
                </c:pt>
                <c:pt idx="8">
                  <c:v>0</c:v>
                </c:pt>
                <c:pt idx="9">
                  <c:v>1</c:v>
                </c:pt>
                <c:pt idx="10">
                  <c:v>0</c:v>
                </c:pt>
                <c:pt idx="11">
                  <c:v>-1</c:v>
                </c:pt>
                <c:pt idx="12">
                  <c:v>1</c:v>
                </c:pt>
                <c:pt idx="13">
                  <c:v>-1</c:v>
                </c:pt>
                <c:pt idx="14">
                  <c:v>0</c:v>
                </c:pt>
                <c:pt idx="15">
                  <c:v>0</c:v>
                </c:pt>
                <c:pt idx="16">
                  <c:v>0</c:v>
                </c:pt>
                <c:pt idx="17">
                  <c:v>-1</c:v>
                </c:pt>
                <c:pt idx="18">
                  <c:v>-1</c:v>
                </c:pt>
                <c:pt idx="19">
                  <c:v>-1</c:v>
                </c:pt>
                <c:pt idx="20">
                  <c:v>0</c:v>
                </c:pt>
                <c:pt idx="21">
                  <c:v>0</c:v>
                </c:pt>
                <c:pt idx="22">
                  <c:v>-1</c:v>
                </c:pt>
                <c:pt idx="23">
                  <c:v>0</c:v>
                </c:pt>
                <c:pt idx="24">
                  <c:v>0</c:v>
                </c:pt>
                <c:pt idx="25">
                  <c:v>1</c:v>
                </c:pt>
                <c:pt idx="26">
                  <c:v>-1</c:v>
                </c:pt>
                <c:pt idx="27">
                  <c:v>-1</c:v>
                </c:pt>
                <c:pt idx="28">
                  <c:v>0</c:v>
                </c:pt>
                <c:pt idx="29">
                  <c:v>0</c:v>
                </c:pt>
              </c:numCache>
            </c:numRef>
          </c:val>
          <c:smooth val="0"/>
          <c:extLst>
            <c:ext xmlns:c16="http://schemas.microsoft.com/office/drawing/2014/chart" uri="{C3380CC4-5D6E-409C-BE32-E72D297353CC}">
              <c16:uniqueId val="{00000002-CB83-4B6C-BFBD-11B643FD72DE}"/>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2</c:v>
                </c:pt>
                <c:pt idx="1">
                  <c:v>2</c:v>
                </c:pt>
                <c:pt idx="2">
                  <c:v>2</c:v>
                </c:pt>
                <c:pt idx="3">
                  <c:v>1</c:v>
                </c:pt>
                <c:pt idx="4">
                  <c:v>3</c:v>
                </c:pt>
                <c:pt idx="5">
                  <c:v>0</c:v>
                </c:pt>
                <c:pt idx="6">
                  <c:v>4</c:v>
                </c:pt>
                <c:pt idx="7">
                  <c:v>0</c:v>
                </c:pt>
                <c:pt idx="8">
                  <c:v>3</c:v>
                </c:pt>
                <c:pt idx="9">
                  <c:v>0</c:v>
                </c:pt>
                <c:pt idx="10">
                  <c:v>3</c:v>
                </c:pt>
                <c:pt idx="11">
                  <c:v>1</c:v>
                </c:pt>
                <c:pt idx="12">
                  <c:v>5</c:v>
                </c:pt>
                <c:pt idx="13">
                  <c:v>1</c:v>
                </c:pt>
                <c:pt idx="14">
                  <c:v>2</c:v>
                </c:pt>
                <c:pt idx="15">
                  <c:v>3</c:v>
                </c:pt>
                <c:pt idx="16">
                  <c:v>1</c:v>
                </c:pt>
                <c:pt idx="17">
                  <c:v>4</c:v>
                </c:pt>
                <c:pt idx="18">
                  <c:v>3</c:v>
                </c:pt>
                <c:pt idx="19">
                  <c:v>5</c:v>
                </c:pt>
                <c:pt idx="20">
                  <c:v>2</c:v>
                </c:pt>
                <c:pt idx="21">
                  <c:v>2</c:v>
                </c:pt>
                <c:pt idx="22">
                  <c:v>1</c:v>
                </c:pt>
                <c:pt idx="23">
                  <c:v>3</c:v>
                </c:pt>
                <c:pt idx="24">
                  <c:v>2</c:v>
                </c:pt>
                <c:pt idx="25">
                  <c:v>3</c:v>
                </c:pt>
                <c:pt idx="26">
                  <c:v>2</c:v>
                </c:pt>
                <c:pt idx="27">
                  <c:v>1</c:v>
                </c:pt>
                <c:pt idx="28">
                  <c:v>0</c:v>
                </c:pt>
                <c:pt idx="29">
                  <c:v>-1</c:v>
                </c:pt>
              </c:numCache>
            </c:numRef>
          </c:val>
          <c:smooth val="0"/>
          <c:extLst>
            <c:ext xmlns:c16="http://schemas.microsoft.com/office/drawing/2014/chart" uri="{C3380CC4-5D6E-409C-BE32-E72D297353CC}">
              <c16:uniqueId val="{00000003-CB83-4B6C-BFBD-11B643FD72DE}"/>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c:v>
                </c:pt>
                <c:pt idx="1">
                  <c:v>1</c:v>
                </c:pt>
                <c:pt idx="2">
                  <c:v>0</c:v>
                </c:pt>
                <c:pt idx="3">
                  <c:v>-3</c:v>
                </c:pt>
                <c:pt idx="4">
                  <c:v>1</c:v>
                </c:pt>
                <c:pt idx="5">
                  <c:v>4</c:v>
                </c:pt>
                <c:pt idx="6">
                  <c:v>-1</c:v>
                </c:pt>
                <c:pt idx="7">
                  <c:v>0</c:v>
                </c:pt>
                <c:pt idx="8">
                  <c:v>-1</c:v>
                </c:pt>
                <c:pt idx="9">
                  <c:v>-1</c:v>
                </c:pt>
                <c:pt idx="10">
                  <c:v>1</c:v>
                </c:pt>
                <c:pt idx="11">
                  <c:v>-3</c:v>
                </c:pt>
                <c:pt idx="12">
                  <c:v>1</c:v>
                </c:pt>
                <c:pt idx="13">
                  <c:v>2</c:v>
                </c:pt>
                <c:pt idx="14">
                  <c:v>8</c:v>
                </c:pt>
                <c:pt idx="15">
                  <c:v>3</c:v>
                </c:pt>
                <c:pt idx="16">
                  <c:v>0</c:v>
                </c:pt>
                <c:pt idx="17">
                  <c:v>0</c:v>
                </c:pt>
                <c:pt idx="18">
                  <c:v>1</c:v>
                </c:pt>
                <c:pt idx="19">
                  <c:v>0</c:v>
                </c:pt>
                <c:pt idx="20">
                  <c:v>1</c:v>
                </c:pt>
                <c:pt idx="21">
                  <c:v>0</c:v>
                </c:pt>
                <c:pt idx="22">
                  <c:v>-1</c:v>
                </c:pt>
                <c:pt idx="23">
                  <c:v>-2</c:v>
                </c:pt>
                <c:pt idx="24">
                  <c:v>0</c:v>
                </c:pt>
                <c:pt idx="25">
                  <c:v>0</c:v>
                </c:pt>
                <c:pt idx="26">
                  <c:v>3</c:v>
                </c:pt>
                <c:pt idx="27">
                  <c:v>-2</c:v>
                </c:pt>
                <c:pt idx="28">
                  <c:v>1</c:v>
                </c:pt>
                <c:pt idx="29">
                  <c:v>-1</c:v>
                </c:pt>
              </c:numCache>
            </c:numRef>
          </c:val>
          <c:smooth val="0"/>
          <c:extLst>
            <c:ext xmlns:c16="http://schemas.microsoft.com/office/drawing/2014/chart" uri="{C3380CC4-5D6E-409C-BE32-E72D297353CC}">
              <c16:uniqueId val="{00000004-CB83-4B6C-BFBD-11B643FD72DE}"/>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-1</c:v>
                </c:pt>
                <c:pt idx="1">
                  <c:v>1</c:v>
                </c:pt>
                <c:pt idx="2">
                  <c:v>0</c:v>
                </c:pt>
                <c:pt idx="3">
                  <c:v>-1</c:v>
                </c:pt>
                <c:pt idx="4">
                  <c:v>0</c:v>
                </c:pt>
                <c:pt idx="5">
                  <c:v>0</c:v>
                </c:pt>
                <c:pt idx="6">
                  <c:v>0</c:v>
                </c:pt>
                <c:pt idx="7">
                  <c:v>0</c:v>
                </c:pt>
                <c:pt idx="8">
                  <c:v>0</c:v>
                </c:pt>
                <c:pt idx="9">
                  <c:v>0</c:v>
                </c:pt>
                <c:pt idx="10">
                  <c:v>0</c:v>
                </c:pt>
                <c:pt idx="11">
                  <c:v>-1</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-1</c:v>
                </c:pt>
                <c:pt idx="28">
                  <c:v>0</c:v>
                </c:pt>
                <c:pt idx="29">
                  <c:v>0</c:v>
                </c:pt>
              </c:numCache>
            </c:numRef>
          </c:val>
          <c:smooth val="0"/>
          <c:extLst>
            <c:ext xmlns:c16="http://schemas.microsoft.com/office/drawing/2014/chart" uri="{C3380CC4-5D6E-409C-BE32-E72D297353CC}">
              <c16:uniqueId val="{00000005-CB83-4B6C-BFBD-11B643FD72DE}"/>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553</c:v>
                </c:pt>
                <c:pt idx="1">
                  <c:v>-522</c:v>
                </c:pt>
                <c:pt idx="2">
                  <c:v>148</c:v>
                </c:pt>
                <c:pt idx="3">
                  <c:v>329</c:v>
                </c:pt>
                <c:pt idx="4">
                  <c:v>75</c:v>
                </c:pt>
                <c:pt idx="5">
                  <c:v>-177</c:v>
                </c:pt>
                <c:pt idx="6">
                  <c:v>194</c:v>
                </c:pt>
                <c:pt idx="7">
                  <c:v>324</c:v>
                </c:pt>
                <c:pt idx="8">
                  <c:v>273</c:v>
                </c:pt>
                <c:pt idx="9">
                  <c:v>186</c:v>
                </c:pt>
                <c:pt idx="10">
                  <c:v>-510</c:v>
                </c:pt>
                <c:pt idx="11">
                  <c:v>249</c:v>
                </c:pt>
                <c:pt idx="12">
                  <c:v>312</c:v>
                </c:pt>
                <c:pt idx="13">
                  <c:v>103</c:v>
                </c:pt>
                <c:pt idx="14">
                  <c:v>-431</c:v>
                </c:pt>
                <c:pt idx="15">
                  <c:v>68</c:v>
                </c:pt>
                <c:pt idx="16">
                  <c:v>910</c:v>
                </c:pt>
                <c:pt idx="17">
                  <c:v>-35</c:v>
                </c:pt>
                <c:pt idx="18">
                  <c:v>-762</c:v>
                </c:pt>
                <c:pt idx="19">
                  <c:v>215</c:v>
                </c:pt>
                <c:pt idx="20">
                  <c:v>91</c:v>
                </c:pt>
                <c:pt idx="21">
                  <c:v>181</c:v>
                </c:pt>
                <c:pt idx="22">
                  <c:v>470</c:v>
                </c:pt>
                <c:pt idx="23">
                  <c:v>-60</c:v>
                </c:pt>
                <c:pt idx="24">
                  <c:v>-740</c:v>
                </c:pt>
                <c:pt idx="25">
                  <c:v>256</c:v>
                </c:pt>
                <c:pt idx="26">
                  <c:v>102</c:v>
                </c:pt>
                <c:pt idx="27">
                  <c:v>229</c:v>
                </c:pt>
                <c:pt idx="28">
                  <c:v>-190</c:v>
                </c:pt>
                <c:pt idx="29">
                  <c:v>376</c:v>
                </c:pt>
              </c:numCache>
            </c:numRef>
          </c:val>
          <c:smooth val="0"/>
          <c:extLst>
            <c:ext xmlns:c16="http://schemas.microsoft.com/office/drawing/2014/chart" uri="{C3380CC4-5D6E-409C-BE32-E72D297353CC}">
              <c16:uniqueId val="{00000006-CB83-4B6C-BFBD-11B643FD72DE}"/>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52</c:v>
                </c:pt>
                <c:pt idx="1">
                  <c:v>67</c:v>
                </c:pt>
                <c:pt idx="2">
                  <c:v>87</c:v>
                </c:pt>
                <c:pt idx="3">
                  <c:v>83</c:v>
                </c:pt>
                <c:pt idx="4">
                  <c:v>55</c:v>
                </c:pt>
                <c:pt idx="5">
                  <c:v>49</c:v>
                </c:pt>
                <c:pt idx="6">
                  <c:v>56</c:v>
                </c:pt>
                <c:pt idx="7">
                  <c:v>51</c:v>
                </c:pt>
                <c:pt idx="8">
                  <c:v>60</c:v>
                </c:pt>
                <c:pt idx="9">
                  <c:v>64</c:v>
                </c:pt>
                <c:pt idx="10">
                  <c:v>63</c:v>
                </c:pt>
                <c:pt idx="11">
                  <c:v>38</c:v>
                </c:pt>
                <c:pt idx="12">
                  <c:v>52</c:v>
                </c:pt>
                <c:pt idx="13">
                  <c:v>35</c:v>
                </c:pt>
                <c:pt idx="14">
                  <c:v>83</c:v>
                </c:pt>
                <c:pt idx="15">
                  <c:v>46</c:v>
                </c:pt>
                <c:pt idx="16">
                  <c:v>33</c:v>
                </c:pt>
                <c:pt idx="17">
                  <c:v>27</c:v>
                </c:pt>
                <c:pt idx="18">
                  <c:v>26</c:v>
                </c:pt>
                <c:pt idx="19">
                  <c:v>34</c:v>
                </c:pt>
                <c:pt idx="20">
                  <c:v>38</c:v>
                </c:pt>
                <c:pt idx="21">
                  <c:v>26</c:v>
                </c:pt>
                <c:pt idx="22">
                  <c:v>44</c:v>
                </c:pt>
                <c:pt idx="23">
                  <c:v>60</c:v>
                </c:pt>
                <c:pt idx="24">
                  <c:v>52</c:v>
                </c:pt>
                <c:pt idx="25">
                  <c:v>60</c:v>
                </c:pt>
                <c:pt idx="26">
                  <c:v>39</c:v>
                </c:pt>
                <c:pt idx="27">
                  <c:v>43</c:v>
                </c:pt>
                <c:pt idx="28">
                  <c:v>37</c:v>
                </c:pt>
                <c:pt idx="29">
                  <c:v>38</c:v>
                </c:pt>
              </c:numCache>
            </c:numRef>
          </c:val>
          <c:smooth val="0"/>
          <c:extLst>
            <c:ext xmlns:c16="http://schemas.microsoft.com/office/drawing/2014/chart" uri="{C3380CC4-5D6E-409C-BE32-E72D297353CC}">
              <c16:uniqueId val="{00000007-CB83-4B6C-BFBD-11B643FD72DE}"/>
            </c:ext>
          </c:extLst>
        </c:ser>
        <c:dLbls>
          <c:showLegendKey val="0"/>
          <c:showVal val="0"/>
          <c:showCatName val="0"/>
          <c:showSerName val="0"/>
          <c:showPercent val="0"/>
          <c:showBubbleSize val="0"/>
        </c:dLbls>
        <c:smooth val="0"/>
        <c:axId val="402497352"/>
        <c:axId val="402500960"/>
      </c:lineChart>
      <c:dateAx>
        <c:axId val="402497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00960"/>
        <c:crosses val="autoZero"/>
        <c:auto val="1"/>
        <c:lblOffset val="100"/>
        <c:baseTimeUnit val="days"/>
      </c:dateAx>
      <c:valAx>
        <c:axId val="40250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3</c:v>
                </c:pt>
                <c:pt idx="3">
                  <c:v>2</c:v>
                </c:pt>
                <c:pt idx="4">
                  <c:v>1</c:v>
                </c:pt>
                <c:pt idx="5">
                  <c:v>1</c:v>
                </c:pt>
                <c:pt idx="6">
                  <c:v>1</c:v>
                </c:pt>
              </c:numCache>
            </c:numRef>
          </c:val>
          <c:extLst>
            <c:ext xmlns:c16="http://schemas.microsoft.com/office/drawing/2014/chart" uri="{C3380CC4-5D6E-409C-BE32-E72D297353CC}">
              <c16:uniqueId val="{00000000-D07E-40FB-BBC3-8939FE8A5FA7}"/>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2</c:v>
                </c:pt>
                <c:pt idx="3">
                  <c:v>0</c:v>
                </c:pt>
                <c:pt idx="4">
                  <c:v>0</c:v>
                </c:pt>
                <c:pt idx="5">
                  <c:v>0</c:v>
                </c:pt>
                <c:pt idx="6">
                  <c:v>1</c:v>
                </c:pt>
              </c:numCache>
            </c:numRef>
          </c:val>
          <c:extLst>
            <c:ext xmlns:c16="http://schemas.microsoft.com/office/drawing/2014/chart" uri="{C3380CC4-5D6E-409C-BE32-E72D297353CC}">
              <c16:uniqueId val="{00000001-D07E-40FB-BBC3-8939FE8A5FA7}"/>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2-D07E-40FB-BBC3-8939FE8A5FA7}"/>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3</c:v>
                </c:pt>
                <c:pt idx="3">
                  <c:v>2</c:v>
                </c:pt>
                <c:pt idx="4">
                  <c:v>1</c:v>
                </c:pt>
                <c:pt idx="5">
                  <c:v>2</c:v>
                </c:pt>
                <c:pt idx="6">
                  <c:v>2</c:v>
                </c:pt>
              </c:numCache>
            </c:numRef>
          </c:val>
          <c:extLst>
            <c:ext xmlns:c16="http://schemas.microsoft.com/office/drawing/2014/chart" uri="{C3380CC4-5D6E-409C-BE32-E72D297353CC}">
              <c16:uniqueId val="{00000003-D07E-40FB-BBC3-8939FE8A5FA7}"/>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0</c:v>
                </c:pt>
                <c:pt idx="2">
                  <c:v>2</c:v>
                </c:pt>
                <c:pt idx="3">
                  <c:v>0</c:v>
                </c:pt>
                <c:pt idx="4">
                  <c:v>2</c:v>
                </c:pt>
                <c:pt idx="5">
                  <c:v>0</c:v>
                </c:pt>
                <c:pt idx="6">
                  <c:v>-1</c:v>
                </c:pt>
              </c:numCache>
            </c:numRef>
          </c:val>
          <c:extLst>
            <c:ext xmlns:c16="http://schemas.microsoft.com/office/drawing/2014/chart" uri="{C3380CC4-5D6E-409C-BE32-E72D297353CC}">
              <c16:uniqueId val="{00000004-D07E-40FB-BBC3-8939FE8A5FA7}"/>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D07E-40FB-BBC3-8939FE8A5FA7}"/>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-239</c:v>
                </c:pt>
                <c:pt idx="1">
                  <c:v>-46</c:v>
                </c:pt>
                <c:pt idx="2">
                  <c:v>113</c:v>
                </c:pt>
                <c:pt idx="3">
                  <c:v>154</c:v>
                </c:pt>
                <c:pt idx="4">
                  <c:v>87</c:v>
                </c:pt>
                <c:pt idx="5">
                  <c:v>133</c:v>
                </c:pt>
                <c:pt idx="6">
                  <c:v>296</c:v>
                </c:pt>
              </c:numCache>
            </c:numRef>
          </c:val>
          <c:extLst>
            <c:ext xmlns:c16="http://schemas.microsoft.com/office/drawing/2014/chart" uri="{C3380CC4-5D6E-409C-BE32-E72D297353CC}">
              <c16:uniqueId val="{00000006-D07E-40FB-BBC3-8939FE8A5FA7}"/>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56</c:v>
                </c:pt>
                <c:pt idx="1">
                  <c:v>45</c:v>
                </c:pt>
                <c:pt idx="2">
                  <c:v>44</c:v>
                </c:pt>
                <c:pt idx="3">
                  <c:v>43</c:v>
                </c:pt>
                <c:pt idx="4">
                  <c:v>50</c:v>
                </c:pt>
                <c:pt idx="5">
                  <c:v>51</c:v>
                </c:pt>
                <c:pt idx="6">
                  <c:v>61</c:v>
                </c:pt>
              </c:numCache>
            </c:numRef>
          </c:val>
          <c:extLst>
            <c:ext xmlns:c16="http://schemas.microsoft.com/office/drawing/2014/chart" uri="{C3380CC4-5D6E-409C-BE32-E72D297353CC}">
              <c16:uniqueId val="{00000007-D07E-40FB-BBC3-8939FE8A5FA7}"/>
            </c:ext>
          </c:extLst>
        </c:ser>
        <c:dLbls>
          <c:showLegendKey val="0"/>
          <c:showVal val="0"/>
          <c:showCatName val="0"/>
          <c:showSerName val="0"/>
          <c:showPercent val="0"/>
          <c:showBubbleSize val="0"/>
        </c:dLbls>
        <c:gapWidth val="219"/>
        <c:overlap val="-27"/>
        <c:axId val="402498992"/>
        <c:axId val="402494400"/>
      </c:barChart>
      <c:catAx>
        <c:axId val="40249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4400"/>
        <c:crosses val="autoZero"/>
        <c:auto val="1"/>
        <c:lblAlgn val="ctr"/>
        <c:lblOffset val="100"/>
        <c:noMultiLvlLbl val="0"/>
      </c:catAx>
      <c:valAx>
        <c:axId val="402494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9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5.0758844728694E-3</c:v>
                </c:pt>
                <c:pt idx="1">
                  <c:v>1.5226880519744201E-2</c:v>
                </c:pt>
                <c:pt idx="2">
                  <c:v>0</c:v>
                </c:pt>
                <c:pt idx="3">
                  <c:v>1.0149708195889401E-2</c:v>
                </c:pt>
                <c:pt idx="4">
                  <c:v>-5.0743390673364799E-3</c:v>
                </c:pt>
                <c:pt idx="5">
                  <c:v>1.0149193139145401E-2</c:v>
                </c:pt>
                <c:pt idx="6">
                  <c:v>1.5222244773696001E-2</c:v>
                </c:pt>
                <c:pt idx="7">
                  <c:v>2.02932372786769E-2</c:v>
                </c:pt>
                <c:pt idx="8">
                  <c:v>1.01445599797109E-2</c:v>
                </c:pt>
                <c:pt idx="9">
                  <c:v>5.0717654815641304E-3</c:v>
                </c:pt>
                <c:pt idx="10">
                  <c:v>2.0286033066233899E-2</c:v>
                </c:pt>
                <c:pt idx="11">
                  <c:v>2.5352398336882701E-2</c:v>
                </c:pt>
                <c:pt idx="12">
                  <c:v>1.52075835149795E-2</c:v>
                </c:pt>
                <c:pt idx="13">
                  <c:v>5.0684237202230104E-3</c:v>
                </c:pt>
                <c:pt idx="14">
                  <c:v>5.06816684405251E-3</c:v>
                </c:pt>
                <c:pt idx="15">
                  <c:v>5.0679099939185098E-3</c:v>
                </c:pt>
                <c:pt idx="16">
                  <c:v>0</c:v>
                </c:pt>
                <c:pt idx="17">
                  <c:v>5.0676531698170598E-3</c:v>
                </c:pt>
                <c:pt idx="18">
                  <c:v>0</c:v>
                </c:pt>
                <c:pt idx="19">
                  <c:v>1.5202189115232599E-2</c:v>
                </c:pt>
                <c:pt idx="20">
                  <c:v>1.01332522673152E-2</c:v>
                </c:pt>
                <c:pt idx="21">
                  <c:v>1.01322255433406E-2</c:v>
                </c:pt>
                <c:pt idx="22">
                  <c:v>1.01311990274049E-2</c:v>
                </c:pt>
                <c:pt idx="23">
                  <c:v>5.0650863597224297E-3</c:v>
                </c:pt>
                <c:pt idx="24">
                  <c:v>-1.5194489465154001E-2</c:v>
                </c:pt>
                <c:pt idx="25">
                  <c:v>5.06559951370245E-3</c:v>
                </c:pt>
                <c:pt idx="26">
                  <c:v>1.0130685847431899E-2</c:v>
                </c:pt>
                <c:pt idx="27">
                  <c:v>1.5194489465154001E-2</c:v>
                </c:pt>
                <c:pt idx="28">
                  <c:v>-1.01281207271991E-2</c:v>
                </c:pt>
                <c:pt idx="29">
                  <c:v>-1.0129146619397299E-2</c:v>
                </c:pt>
              </c:numCache>
            </c:numRef>
          </c:val>
          <c:smooth val="0"/>
          <c:extLst>
            <c:ext xmlns:c16="http://schemas.microsoft.com/office/drawing/2014/chart" uri="{C3380CC4-5D6E-409C-BE32-E72D297353CC}">
              <c16:uniqueId val="{00000000-3C51-41EE-8BF3-6CA9492D1402}"/>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-3.1997440204783599E-3</c:v>
                </c:pt>
                <c:pt idx="1">
                  <c:v>3.1998464073724501E-3</c:v>
                </c:pt>
                <c:pt idx="2">
                  <c:v>1.59987201023918E-3</c:v>
                </c:pt>
                <c:pt idx="3">
                  <c:v>-4.7995392442325502E-3</c:v>
                </c:pt>
                <c:pt idx="4">
                  <c:v>-1.5999232036862201E-3</c:v>
                </c:pt>
                <c:pt idx="5">
                  <c:v>3.1998976032767E-3</c:v>
                </c:pt>
                <c:pt idx="6">
                  <c:v>-3.1997952131063599E-3</c:v>
                </c:pt>
                <c:pt idx="7">
                  <c:v>1.59994880163835E-3</c:v>
                </c:pt>
                <c:pt idx="8">
                  <c:v>4.7997696110586704E-3</c:v>
                </c:pt>
                <c:pt idx="9">
                  <c:v>3.19969282948837E-3</c:v>
                </c:pt>
                <c:pt idx="10">
                  <c:v>1.5997952262110399E-3</c:v>
                </c:pt>
                <c:pt idx="11">
                  <c:v>-4.7993088995184697E-3</c:v>
                </c:pt>
                <c:pt idx="12">
                  <c:v>-1.59984641474418E-3</c:v>
                </c:pt>
                <c:pt idx="13">
                  <c:v>-1.59987201023918E-3</c:v>
                </c:pt>
                <c:pt idx="14">
                  <c:v>4.7996928196595403E-3</c:v>
                </c:pt>
                <c:pt idx="15">
                  <c:v>-9.5989249204089105E-3</c:v>
                </c:pt>
                <c:pt idx="16">
                  <c:v>0</c:v>
                </c:pt>
                <c:pt idx="17">
                  <c:v>0</c:v>
                </c:pt>
                <c:pt idx="18">
                  <c:v>3.1999488008191898E-3</c:v>
                </c:pt>
                <c:pt idx="19">
                  <c:v>0</c:v>
                </c:pt>
                <c:pt idx="20">
                  <c:v>3.1998464073724501E-3</c:v>
                </c:pt>
                <c:pt idx="21">
                  <c:v>1.59987201023918E-3</c:v>
                </c:pt>
                <c:pt idx="22">
                  <c:v>3.19969282948837E-3</c:v>
                </c:pt>
                <c:pt idx="23">
                  <c:v>-1.5997952262110399E-3</c:v>
                </c:pt>
                <c:pt idx="24">
                  <c:v>-1.59982082006815E-3</c:v>
                </c:pt>
                <c:pt idx="25">
                  <c:v>1.59984641474418E-3</c:v>
                </c:pt>
                <c:pt idx="26">
                  <c:v>7.9991041003407599E-3</c:v>
                </c:pt>
                <c:pt idx="27">
                  <c:v>1.59969285897108E-3</c:v>
                </c:pt>
                <c:pt idx="28">
                  <c:v>-1.599667269208E-3</c:v>
                </c:pt>
                <c:pt idx="29">
                  <c:v>-1.59969285897108E-3</c:v>
                </c:pt>
              </c:numCache>
            </c:numRef>
          </c:val>
          <c:smooth val="0"/>
          <c:extLst>
            <c:ext xmlns:c16="http://schemas.microsoft.com/office/drawing/2014/chart" uri="{C3380CC4-5D6E-409C-BE32-E72D297353CC}">
              <c16:uniqueId val="{00000001-3C51-41EE-8BF3-6CA9492D140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9.5812973076554592E-3</c:v>
                </c:pt>
                <c:pt idx="1">
                  <c:v>9.5803793830235694E-3</c:v>
                </c:pt>
                <c:pt idx="2">
                  <c:v>0</c:v>
                </c:pt>
                <c:pt idx="3">
                  <c:v>0</c:v>
                </c:pt>
                <c:pt idx="4">
                  <c:v>0</c:v>
                </c:pt>
                <c:pt idx="5">
                  <c:v>9.5794616342561607E-3</c:v>
                </c:pt>
                <c:pt idx="6">
                  <c:v>-1.9157088122605401E-2</c:v>
                </c:pt>
                <c:pt idx="7">
                  <c:v>9.5803793830235694E-3</c:v>
                </c:pt>
                <c:pt idx="8">
                  <c:v>0</c:v>
                </c:pt>
                <c:pt idx="9">
                  <c:v>9.5794616342561607E-3</c:v>
                </c:pt>
                <c:pt idx="10">
                  <c:v>0</c:v>
                </c:pt>
                <c:pt idx="11">
                  <c:v>-9.5785440613026795E-3</c:v>
                </c:pt>
                <c:pt idx="12">
                  <c:v>9.5794616342561607E-3</c:v>
                </c:pt>
                <c:pt idx="13">
                  <c:v>-9.5785440613026795E-3</c:v>
                </c:pt>
                <c:pt idx="14">
                  <c:v>0</c:v>
                </c:pt>
                <c:pt idx="15">
                  <c:v>0</c:v>
                </c:pt>
                <c:pt idx="16">
                  <c:v>0</c:v>
                </c:pt>
                <c:pt idx="17">
                  <c:v>-9.5794616342561607E-3</c:v>
                </c:pt>
                <c:pt idx="18">
                  <c:v>-9.5803793830235694E-3</c:v>
                </c:pt>
                <c:pt idx="19">
                  <c:v>-9.5812973076554592E-3</c:v>
                </c:pt>
                <c:pt idx="20">
                  <c:v>0</c:v>
                </c:pt>
                <c:pt idx="21">
                  <c:v>0</c:v>
                </c:pt>
                <c:pt idx="22">
                  <c:v>-9.5822154082023797E-3</c:v>
                </c:pt>
                <c:pt idx="23">
                  <c:v>0</c:v>
                </c:pt>
                <c:pt idx="24">
                  <c:v>0</c:v>
                </c:pt>
                <c:pt idx="25">
                  <c:v>9.5831336847149E-3</c:v>
                </c:pt>
                <c:pt idx="26">
                  <c:v>-9.5822154082023797E-3</c:v>
                </c:pt>
                <c:pt idx="27">
                  <c:v>-9.5831336847149E-3</c:v>
                </c:pt>
                <c:pt idx="28">
                  <c:v>0</c:v>
                </c:pt>
                <c:pt idx="29">
                  <c:v>0</c:v>
                </c:pt>
              </c:numCache>
            </c:numRef>
          </c:val>
          <c:smooth val="0"/>
          <c:extLst>
            <c:ext xmlns:c16="http://schemas.microsoft.com/office/drawing/2014/chart" uri="{C3380CC4-5D6E-409C-BE32-E72D297353CC}">
              <c16:uniqueId val="{00000002-3C51-41EE-8BF3-6CA9492D1402}"/>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2.96779937676213E-2</c:v>
                </c:pt>
                <c:pt idx="1">
                  <c:v>2.9669188547693199E-2</c:v>
                </c:pt>
                <c:pt idx="2">
                  <c:v>2.9660388551089999E-2</c:v>
                </c:pt>
                <c:pt idx="3">
                  <c:v>1.48257968865827E-2</c:v>
                </c:pt>
                <c:pt idx="4">
                  <c:v>4.4470797509635299E-2</c:v>
                </c:pt>
                <c:pt idx="5">
                  <c:v>0</c:v>
                </c:pt>
                <c:pt idx="6">
                  <c:v>5.9268039709586599E-2</c:v>
                </c:pt>
                <c:pt idx="7">
                  <c:v>0</c:v>
                </c:pt>
                <c:pt idx="8">
                  <c:v>4.4424700133274098E-2</c:v>
                </c:pt>
                <c:pt idx="9">
                  <c:v>0</c:v>
                </c:pt>
                <c:pt idx="10">
                  <c:v>4.4404973357016E-2</c:v>
                </c:pt>
                <c:pt idx="11">
                  <c:v>1.47950880307738E-2</c:v>
                </c:pt>
                <c:pt idx="12">
                  <c:v>7.3964497041420094E-2</c:v>
                </c:pt>
                <c:pt idx="13">
                  <c:v>1.47819660014782E-2</c:v>
                </c:pt>
                <c:pt idx="14">
                  <c:v>2.9559562518474702E-2</c:v>
                </c:pt>
                <c:pt idx="15">
                  <c:v>4.4326241134751802E-2</c:v>
                </c:pt>
                <c:pt idx="16">
                  <c:v>1.4768867227883601E-2</c:v>
                </c:pt>
                <c:pt idx="17">
                  <c:v>5.9066745422327198E-2</c:v>
                </c:pt>
                <c:pt idx="18">
                  <c:v>4.4273907910271498E-2</c:v>
                </c:pt>
                <c:pt idx="19">
                  <c:v>7.3757191326154298E-2</c:v>
                </c:pt>
                <c:pt idx="20">
                  <c:v>2.9481132075471699E-2</c:v>
                </c:pt>
                <c:pt idx="21">
                  <c:v>2.94724432655467E-2</c:v>
                </c:pt>
                <c:pt idx="22">
                  <c:v>1.47318797878609E-2</c:v>
                </c:pt>
                <c:pt idx="23">
                  <c:v>4.4189129474149401E-2</c:v>
                </c:pt>
                <c:pt idx="24">
                  <c:v>2.94464075382803E-2</c:v>
                </c:pt>
                <c:pt idx="25">
                  <c:v>4.4156608772446301E-2</c:v>
                </c:pt>
                <c:pt idx="26">
                  <c:v>2.94247462115639E-2</c:v>
                </c:pt>
                <c:pt idx="27">
                  <c:v>1.47080453007795E-2</c:v>
                </c:pt>
                <c:pt idx="28">
                  <c:v>0</c:v>
                </c:pt>
                <c:pt idx="29">
                  <c:v>-1.4705882352941201E-2</c:v>
                </c:pt>
              </c:numCache>
            </c:numRef>
          </c:val>
          <c:smooth val="0"/>
          <c:extLst>
            <c:ext xmlns:c16="http://schemas.microsoft.com/office/drawing/2014/chart" uri="{C3380CC4-5D6E-409C-BE32-E72D297353CC}">
              <c16:uniqueId val="{00000003-3C51-41EE-8BF3-6CA9492D140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-3.2006145179874499E-3</c:v>
                </c:pt>
                <c:pt idx="1">
                  <c:v>3.2007169605991698E-3</c:v>
                </c:pt>
                <c:pt idx="2">
                  <c:v>0</c:v>
                </c:pt>
                <c:pt idx="3">
                  <c:v>-9.6018435539623592E-3</c:v>
                </c:pt>
                <c:pt idx="4">
                  <c:v>3.20092186549726E-3</c:v>
                </c:pt>
                <c:pt idx="5">
                  <c:v>1.28032776390756E-2</c:v>
                </c:pt>
                <c:pt idx="6">
                  <c:v>-3.2004096524355101E-3</c:v>
                </c:pt>
                <c:pt idx="7">
                  <c:v>0</c:v>
                </c:pt>
                <c:pt idx="8">
                  <c:v>-3.20051208193311E-3</c:v>
                </c:pt>
                <c:pt idx="9">
                  <c:v>-3.2006145179874499E-3</c:v>
                </c:pt>
                <c:pt idx="10">
                  <c:v>3.2007169605991698E-3</c:v>
                </c:pt>
                <c:pt idx="11">
                  <c:v>-9.6018435539623592E-3</c:v>
                </c:pt>
                <c:pt idx="12">
                  <c:v>3.20092186549726E-3</c:v>
                </c:pt>
                <c:pt idx="13">
                  <c:v>6.4016388195377999E-3</c:v>
                </c:pt>
                <c:pt idx="14">
                  <c:v>2.5604916143899599E-2</c:v>
                </c:pt>
                <c:pt idx="15">
                  <c:v>9.5993856393190805E-3</c:v>
                </c:pt>
                <c:pt idx="16">
                  <c:v>0</c:v>
                </c:pt>
                <c:pt idx="17">
                  <c:v>0</c:v>
                </c:pt>
                <c:pt idx="18">
                  <c:v>3.19948808190689E-3</c:v>
                </c:pt>
                <c:pt idx="19">
                  <c:v>0</c:v>
                </c:pt>
                <c:pt idx="20">
                  <c:v>3.1993857179421501E-3</c:v>
                </c:pt>
                <c:pt idx="21">
                  <c:v>0</c:v>
                </c:pt>
                <c:pt idx="22">
                  <c:v>-3.1992833605272398E-3</c:v>
                </c:pt>
                <c:pt idx="23">
                  <c:v>-6.3987714358843097E-3</c:v>
                </c:pt>
                <c:pt idx="24">
                  <c:v>0</c:v>
                </c:pt>
                <c:pt idx="25">
                  <c:v>0</c:v>
                </c:pt>
                <c:pt idx="26">
                  <c:v>9.5987713572662694E-3</c:v>
                </c:pt>
                <c:pt idx="27">
                  <c:v>-6.3985667210544796E-3</c:v>
                </c:pt>
                <c:pt idx="28">
                  <c:v>3.19948808190689E-3</c:v>
                </c:pt>
                <c:pt idx="29">
                  <c:v>-3.1993857179421501E-3</c:v>
                </c:pt>
              </c:numCache>
            </c:numRef>
          </c:val>
          <c:smooth val="0"/>
          <c:extLst>
            <c:ext xmlns:c16="http://schemas.microsoft.com/office/drawing/2014/chart" uri="{C3380CC4-5D6E-409C-BE32-E72D297353CC}">
              <c16:uniqueId val="{00000004-3C51-41EE-8BF3-6CA9492D1402}"/>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-4.0048057669202997E-2</c:v>
                </c:pt>
                <c:pt idx="1">
                  <c:v>4.0064102564102602E-2</c:v>
                </c:pt>
                <c:pt idx="2">
                  <c:v>0</c:v>
                </c:pt>
                <c:pt idx="3">
                  <c:v>-4.0048057669202997E-2</c:v>
                </c:pt>
                <c:pt idx="4">
                  <c:v>0</c:v>
                </c:pt>
                <c:pt idx="5">
                  <c:v>0</c:v>
                </c:pt>
                <c:pt idx="6">
                  <c:v>0</c:v>
                </c:pt>
                <c:pt idx="7">
                  <c:v>0</c:v>
                </c:pt>
                <c:pt idx="8">
                  <c:v>0</c:v>
                </c:pt>
                <c:pt idx="9">
                  <c:v>0</c:v>
                </c:pt>
                <c:pt idx="10">
                  <c:v>0</c:v>
                </c:pt>
                <c:pt idx="11">
                  <c:v>-4.0064102564102602E-2</c:v>
                </c:pt>
                <c:pt idx="12">
                  <c:v>0</c:v>
                </c:pt>
                <c:pt idx="13">
                  <c:v>0</c:v>
                </c:pt>
                <c:pt idx="14">
                  <c:v>0</c:v>
                </c:pt>
                <c:pt idx="15">
                  <c:v>0</c:v>
                </c:pt>
                <c:pt idx="16">
                  <c:v>0</c:v>
                </c:pt>
                <c:pt idx="17">
                  <c:v>4.0080160320641302E-2</c:v>
                </c:pt>
                <c:pt idx="18">
                  <c:v>0</c:v>
                </c:pt>
                <c:pt idx="19">
                  <c:v>0</c:v>
                </c:pt>
                <c:pt idx="20">
                  <c:v>0</c:v>
                </c:pt>
                <c:pt idx="21">
                  <c:v>0</c:v>
                </c:pt>
                <c:pt idx="22">
                  <c:v>0</c:v>
                </c:pt>
                <c:pt idx="23">
                  <c:v>0</c:v>
                </c:pt>
                <c:pt idx="24">
                  <c:v>-4.0064102564102602E-2</c:v>
                </c:pt>
                <c:pt idx="25">
                  <c:v>0</c:v>
                </c:pt>
                <c:pt idx="26">
                  <c:v>0</c:v>
                </c:pt>
                <c:pt idx="27">
                  <c:v>-4.0080160320641302E-2</c:v>
                </c:pt>
                <c:pt idx="28">
                  <c:v>0</c:v>
                </c:pt>
                <c:pt idx="29">
                  <c:v>0</c:v>
                </c:pt>
              </c:numCache>
            </c:numRef>
          </c:val>
          <c:smooth val="0"/>
          <c:extLst>
            <c:ext xmlns:c16="http://schemas.microsoft.com/office/drawing/2014/chart" uri="{C3380CC4-5D6E-409C-BE32-E72D297353CC}">
              <c16:uniqueId val="{00000005-3C51-41EE-8BF3-6CA9492D1402}"/>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2.7887236722800898E-2</c:v>
                </c:pt>
                <c:pt idx="1">
                  <c:v>-2.63165987661448E-2</c:v>
                </c:pt>
                <c:pt idx="2">
                  <c:v>7.4633752509433897E-3</c:v>
                </c:pt>
                <c:pt idx="3">
                  <c:v>1.6589643322668601E-2</c:v>
                </c:pt>
                <c:pt idx="4">
                  <c:v>3.7812062955572298E-3</c:v>
                </c:pt>
                <c:pt idx="5">
                  <c:v>-8.9233094487764196E-3</c:v>
                </c:pt>
                <c:pt idx="6">
                  <c:v>9.7812232781013496E-3</c:v>
                </c:pt>
                <c:pt idx="7">
                  <c:v>1.6334053577712299E-2</c:v>
                </c:pt>
                <c:pt idx="8">
                  <c:v>1.37607048706847E-2</c:v>
                </c:pt>
                <c:pt idx="9">
                  <c:v>9.3741353494108202E-3</c:v>
                </c:pt>
                <c:pt idx="10">
                  <c:v>-2.5700865111277199E-2</c:v>
                </c:pt>
                <c:pt idx="11">
                  <c:v>1.2551295228138699E-2</c:v>
                </c:pt>
                <c:pt idx="12">
                  <c:v>1.5724950456325999E-2</c:v>
                </c:pt>
                <c:pt idx="13">
                  <c:v>5.1904334767841499E-3</c:v>
                </c:pt>
                <c:pt idx="14">
                  <c:v>-2.1718065247921001E-2</c:v>
                </c:pt>
                <c:pt idx="15">
                  <c:v>3.4272604294558898E-3</c:v>
                </c:pt>
                <c:pt idx="16">
                  <c:v>4.5863236835739098E-2</c:v>
                </c:pt>
                <c:pt idx="17">
                  <c:v>-1.76316200436257E-3</c:v>
                </c:pt>
                <c:pt idx="18">
                  <c:v>-3.8387232466933797E-2</c:v>
                </c:pt>
                <c:pt idx="19">
                  <c:v>1.0835202615769099E-2</c:v>
                </c:pt>
                <c:pt idx="20">
                  <c:v>4.5855656471593701E-3</c:v>
                </c:pt>
                <c:pt idx="21">
                  <c:v>9.1203222446675104E-3</c:v>
                </c:pt>
                <c:pt idx="22">
                  <c:v>2.36804449908301E-2</c:v>
                </c:pt>
                <c:pt idx="23">
                  <c:v>-3.0223198319590202E-3</c:v>
                </c:pt>
                <c:pt idx="24">
                  <c:v>-3.7276404539661599E-2</c:v>
                </c:pt>
                <c:pt idx="25">
                  <c:v>1.29004298463539E-2</c:v>
                </c:pt>
                <c:pt idx="26">
                  <c:v>5.1393520184049302E-3</c:v>
                </c:pt>
                <c:pt idx="27">
                  <c:v>1.15377561734553E-2</c:v>
                </c:pt>
                <c:pt idx="28">
                  <c:v>-9.5717064387861699E-3</c:v>
                </c:pt>
                <c:pt idx="29">
                  <c:v>1.8943716505267199E-2</c:v>
                </c:pt>
              </c:numCache>
            </c:numRef>
          </c:val>
          <c:smooth val="0"/>
          <c:extLst>
            <c:ext xmlns:c16="http://schemas.microsoft.com/office/drawing/2014/chart" uri="{C3380CC4-5D6E-409C-BE32-E72D297353CC}">
              <c16:uniqueId val="{00000006-3C51-41EE-8BF3-6CA9492D1402}"/>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6.0843620195401599E-2</c:v>
                </c:pt>
                <c:pt idx="1">
                  <c:v>7.8346995334260996E-2</c:v>
                </c:pt>
                <c:pt idx="2">
                  <c:v>0.101654514862591</c:v>
                </c:pt>
                <c:pt idx="3">
                  <c:v>9.6882258874064694E-2</c:v>
                </c:pt>
                <c:pt idx="4">
                  <c:v>6.4136949879888994E-2</c:v>
                </c:pt>
                <c:pt idx="5">
                  <c:v>5.7103567224883203E-2</c:v>
                </c:pt>
                <c:pt idx="6">
                  <c:v>6.5223974469472895E-2</c:v>
                </c:pt>
                <c:pt idx="7">
                  <c:v>5.9361687268663997E-2</c:v>
                </c:pt>
                <c:pt idx="8">
                  <c:v>6.9795847147094706E-2</c:v>
                </c:pt>
                <c:pt idx="9">
                  <c:v>7.4396977622784105E-2</c:v>
                </c:pt>
                <c:pt idx="10">
                  <c:v>7.3180081078883505E-2</c:v>
                </c:pt>
                <c:pt idx="11">
                  <c:v>4.41080880304578E-2</c:v>
                </c:pt>
                <c:pt idx="12">
                  <c:v>6.0331825037707398E-2</c:v>
                </c:pt>
                <c:pt idx="13">
                  <c:v>4.0583474409220603E-2</c:v>
                </c:pt>
                <c:pt idx="14">
                  <c:v>9.6201768721675504E-2</c:v>
                </c:pt>
                <c:pt idx="15">
                  <c:v>5.3265400648448397E-2</c:v>
                </c:pt>
                <c:pt idx="16">
                  <c:v>3.8191792236650202E-2</c:v>
                </c:pt>
                <c:pt idx="17">
                  <c:v>3.1235900461597198E-2</c:v>
                </c:pt>
                <c:pt idx="18">
                  <c:v>3.0069622741887E-2</c:v>
                </c:pt>
                <c:pt idx="19">
                  <c:v>3.9309993987883297E-2</c:v>
                </c:pt>
                <c:pt idx="20">
                  <c:v>4.3917435221782999E-2</c:v>
                </c:pt>
                <c:pt idx="21">
                  <c:v>3.0035580610877501E-2</c:v>
                </c:pt>
                <c:pt idx="22">
                  <c:v>5.0814181776186601E-2</c:v>
                </c:pt>
                <c:pt idx="23">
                  <c:v>6.92568737447192E-2</c:v>
                </c:pt>
                <c:pt idx="24">
                  <c:v>5.9981082889242601E-2</c:v>
                </c:pt>
                <c:pt idx="25">
                  <c:v>6.9167454407119605E-2</c:v>
                </c:pt>
                <c:pt idx="26">
                  <c:v>4.4927769969817802E-2</c:v>
                </c:pt>
                <c:pt idx="27">
                  <c:v>4.9513501065115997E-2</c:v>
                </c:pt>
                <c:pt idx="28">
                  <c:v>4.2583555842003497E-2</c:v>
                </c:pt>
                <c:pt idx="29">
                  <c:v>4.3715846994535498E-2</c:v>
                </c:pt>
              </c:numCache>
            </c:numRef>
          </c:val>
          <c:smooth val="0"/>
          <c:extLst>
            <c:ext xmlns:c16="http://schemas.microsoft.com/office/drawing/2014/chart" uri="{C3380CC4-5D6E-409C-BE32-E72D297353CC}">
              <c16:uniqueId val="{00000007-3C51-41EE-8BF3-6CA9492D1402}"/>
            </c:ext>
          </c:extLst>
        </c:ser>
        <c:dLbls>
          <c:showLegendKey val="0"/>
          <c:showVal val="0"/>
          <c:showCatName val="0"/>
          <c:showSerName val="0"/>
          <c:showPercent val="0"/>
          <c:showBubbleSize val="0"/>
        </c:dLbls>
        <c:smooth val="0"/>
        <c:axId val="402472424"/>
        <c:axId val="402473408"/>
      </c:lineChart>
      <c:dateAx>
        <c:axId val="40247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3408"/>
        <c:crosses val="autoZero"/>
        <c:auto val="1"/>
        <c:lblOffset val="100"/>
        <c:baseTimeUnit val="days"/>
      </c:dateAx>
      <c:valAx>
        <c:axId val="40247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D81-4C42-8913-642368F6233A}"/>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BD81-4C42-8913-642368F6233A}"/>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0</c:v>
                </c:pt>
                <c:pt idx="1">
                  <c:v>0</c:v>
                </c:pt>
                <c:pt idx="2">
                  <c:v>0</c:v>
                </c:pt>
                <c:pt idx="3">
                  <c:v>0</c:v>
                </c:pt>
                <c:pt idx="4">
                  <c:v>1</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1</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BD81-4C42-8913-642368F6233A}"/>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0</c:v>
                </c:pt>
                <c:pt idx="1">
                  <c:v>0</c:v>
                </c:pt>
                <c:pt idx="2">
                  <c:v>0</c:v>
                </c:pt>
                <c:pt idx="3">
                  <c:v>0</c:v>
                </c:pt>
                <c:pt idx="4">
                  <c:v>0</c:v>
                </c:pt>
                <c:pt idx="5">
                  <c:v>0</c:v>
                </c:pt>
                <c:pt idx="6">
                  <c:v>0</c:v>
                </c:pt>
                <c:pt idx="7">
                  <c:v>1</c:v>
                </c:pt>
                <c:pt idx="8">
                  <c:v>0</c:v>
                </c:pt>
                <c:pt idx="9">
                  <c:v>1</c:v>
                </c:pt>
                <c:pt idx="10">
                  <c:v>0</c:v>
                </c:pt>
                <c:pt idx="11">
                  <c:v>0</c:v>
                </c:pt>
                <c:pt idx="12">
                  <c:v>0</c:v>
                </c:pt>
                <c:pt idx="13">
                  <c:v>0</c:v>
                </c:pt>
                <c:pt idx="14">
                  <c:v>0</c:v>
                </c:pt>
                <c:pt idx="15">
                  <c:v>0</c:v>
                </c:pt>
                <c:pt idx="16">
                  <c:v>0</c:v>
                </c:pt>
                <c:pt idx="17">
                  <c:v>0</c:v>
                </c:pt>
                <c:pt idx="18">
                  <c:v>2</c:v>
                </c:pt>
                <c:pt idx="19">
                  <c:v>0</c:v>
                </c:pt>
                <c:pt idx="20">
                  <c:v>0</c:v>
                </c:pt>
                <c:pt idx="21">
                  <c:v>0</c:v>
                </c:pt>
                <c:pt idx="22">
                  <c:v>0</c:v>
                </c:pt>
                <c:pt idx="23">
                  <c:v>0</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3-BD81-4C42-8913-642368F6233A}"/>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c:v>
                </c:pt>
                <c:pt idx="1">
                  <c:v>0</c:v>
                </c:pt>
                <c:pt idx="2">
                  <c:v>1</c:v>
                </c:pt>
                <c:pt idx="3">
                  <c:v>1</c:v>
                </c:pt>
                <c:pt idx="4">
                  <c:v>1</c:v>
                </c:pt>
                <c:pt idx="5">
                  <c:v>1</c:v>
                </c:pt>
                <c:pt idx="6">
                  <c:v>1</c:v>
                </c:pt>
                <c:pt idx="7">
                  <c:v>0</c:v>
                </c:pt>
                <c:pt idx="8">
                  <c:v>1</c:v>
                </c:pt>
                <c:pt idx="9">
                  <c:v>0</c:v>
                </c:pt>
                <c:pt idx="10">
                  <c:v>1</c:v>
                </c:pt>
                <c:pt idx="11">
                  <c:v>1</c:v>
                </c:pt>
                <c:pt idx="12">
                  <c:v>1</c:v>
                </c:pt>
                <c:pt idx="13">
                  <c:v>1</c:v>
                </c:pt>
                <c:pt idx="14">
                  <c:v>1</c:v>
                </c:pt>
                <c:pt idx="15">
                  <c:v>1</c:v>
                </c:pt>
                <c:pt idx="16">
                  <c:v>0</c:v>
                </c:pt>
                <c:pt idx="17">
                  <c:v>1</c:v>
                </c:pt>
                <c:pt idx="18">
                  <c:v>1</c:v>
                </c:pt>
                <c:pt idx="19">
                  <c:v>1</c:v>
                </c:pt>
                <c:pt idx="20">
                  <c:v>1</c:v>
                </c:pt>
                <c:pt idx="21">
                  <c:v>1</c:v>
                </c:pt>
                <c:pt idx="22">
                  <c:v>1</c:v>
                </c:pt>
                <c:pt idx="23">
                  <c:v>1</c:v>
                </c:pt>
                <c:pt idx="24">
                  <c:v>1</c:v>
                </c:pt>
                <c:pt idx="25">
                  <c:v>1</c:v>
                </c:pt>
                <c:pt idx="26">
                  <c:v>0</c:v>
                </c:pt>
                <c:pt idx="27">
                  <c:v>1</c:v>
                </c:pt>
                <c:pt idx="28">
                  <c:v>1</c:v>
                </c:pt>
                <c:pt idx="29">
                  <c:v>2</c:v>
                </c:pt>
              </c:numCache>
            </c:numRef>
          </c:val>
          <c:smooth val="0"/>
          <c:extLst>
            <c:ext xmlns:c16="http://schemas.microsoft.com/office/drawing/2014/chart" uri="{C3380CC4-5D6E-409C-BE32-E72D297353CC}">
              <c16:uniqueId val="{00000004-BD81-4C42-8913-642368F6233A}"/>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BD81-4C42-8913-642368F6233A}"/>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1</c:v>
                </c:pt>
                <c:pt idx="1">
                  <c:v>0</c:v>
                </c:pt>
                <c:pt idx="2">
                  <c:v>0</c:v>
                </c:pt>
                <c:pt idx="3">
                  <c:v>1</c:v>
                </c:pt>
                <c:pt idx="4">
                  <c:v>0</c:v>
                </c:pt>
                <c:pt idx="5">
                  <c:v>1</c:v>
                </c:pt>
                <c:pt idx="6">
                  <c:v>0</c:v>
                </c:pt>
                <c:pt idx="7">
                  <c:v>1</c:v>
                </c:pt>
                <c:pt idx="8">
                  <c:v>0</c:v>
                </c:pt>
                <c:pt idx="9">
                  <c:v>0</c:v>
                </c:pt>
                <c:pt idx="10">
                  <c:v>1</c:v>
                </c:pt>
                <c:pt idx="11">
                  <c:v>0</c:v>
                </c:pt>
                <c:pt idx="12">
                  <c:v>1</c:v>
                </c:pt>
                <c:pt idx="13">
                  <c:v>0</c:v>
                </c:pt>
                <c:pt idx="14">
                  <c:v>0</c:v>
                </c:pt>
                <c:pt idx="15">
                  <c:v>0</c:v>
                </c:pt>
                <c:pt idx="16">
                  <c:v>0</c:v>
                </c:pt>
                <c:pt idx="17">
                  <c:v>1</c:v>
                </c:pt>
                <c:pt idx="18">
                  <c:v>0</c:v>
                </c:pt>
                <c:pt idx="19">
                  <c:v>1</c:v>
                </c:pt>
                <c:pt idx="20">
                  <c:v>0</c:v>
                </c:pt>
                <c:pt idx="21">
                  <c:v>1</c:v>
                </c:pt>
                <c:pt idx="22">
                  <c:v>0</c:v>
                </c:pt>
                <c:pt idx="23">
                  <c:v>0</c:v>
                </c:pt>
                <c:pt idx="24">
                  <c:v>0</c:v>
                </c:pt>
                <c:pt idx="25">
                  <c:v>1</c:v>
                </c:pt>
                <c:pt idx="26">
                  <c:v>1</c:v>
                </c:pt>
                <c:pt idx="27">
                  <c:v>0</c:v>
                </c:pt>
                <c:pt idx="28">
                  <c:v>1</c:v>
                </c:pt>
                <c:pt idx="29">
                  <c:v>0</c:v>
                </c:pt>
              </c:numCache>
            </c:numRef>
          </c:val>
          <c:smooth val="0"/>
          <c:extLst>
            <c:ext xmlns:c16="http://schemas.microsoft.com/office/drawing/2014/chart" uri="{C3380CC4-5D6E-409C-BE32-E72D297353CC}">
              <c16:uniqueId val="{00000006-BD81-4C42-8913-642368F6233A}"/>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c:v>
                </c:pt>
                <c:pt idx="1">
                  <c:v>0</c:v>
                </c:pt>
                <c:pt idx="2">
                  <c:v>0</c:v>
                </c:pt>
                <c:pt idx="3">
                  <c:v>0</c:v>
                </c:pt>
                <c:pt idx="4">
                  <c:v>0</c:v>
                </c:pt>
                <c:pt idx="5">
                  <c:v>2</c:v>
                </c:pt>
                <c:pt idx="6">
                  <c:v>1</c:v>
                </c:pt>
                <c:pt idx="7">
                  <c:v>1</c:v>
                </c:pt>
                <c:pt idx="8">
                  <c:v>0</c:v>
                </c:pt>
                <c:pt idx="9">
                  <c:v>0</c:v>
                </c:pt>
                <c:pt idx="10">
                  <c:v>1</c:v>
                </c:pt>
                <c:pt idx="11">
                  <c:v>2</c:v>
                </c:pt>
                <c:pt idx="12">
                  <c:v>1</c:v>
                </c:pt>
                <c:pt idx="13">
                  <c:v>1</c:v>
                </c:pt>
                <c:pt idx="14">
                  <c:v>1</c:v>
                </c:pt>
                <c:pt idx="15">
                  <c:v>1</c:v>
                </c:pt>
                <c:pt idx="16">
                  <c:v>0</c:v>
                </c:pt>
                <c:pt idx="17">
                  <c:v>1</c:v>
                </c:pt>
                <c:pt idx="18">
                  <c:v>1</c:v>
                </c:pt>
                <c:pt idx="19">
                  <c:v>1</c:v>
                </c:pt>
                <c:pt idx="20">
                  <c:v>2</c:v>
                </c:pt>
                <c:pt idx="21">
                  <c:v>0</c:v>
                </c:pt>
                <c:pt idx="22">
                  <c:v>0</c:v>
                </c:pt>
                <c:pt idx="23">
                  <c:v>0</c:v>
                </c:pt>
                <c:pt idx="24">
                  <c:v>1</c:v>
                </c:pt>
                <c:pt idx="25">
                  <c:v>1</c:v>
                </c:pt>
                <c:pt idx="26">
                  <c:v>1</c:v>
                </c:pt>
                <c:pt idx="27">
                  <c:v>2</c:v>
                </c:pt>
                <c:pt idx="28">
                  <c:v>1</c:v>
                </c:pt>
                <c:pt idx="29">
                  <c:v>1</c:v>
                </c:pt>
              </c:numCache>
            </c:numRef>
          </c:val>
          <c:smooth val="0"/>
          <c:extLst>
            <c:ext xmlns:c16="http://schemas.microsoft.com/office/drawing/2014/chart" uri="{C3380CC4-5D6E-409C-BE32-E72D297353CC}">
              <c16:uniqueId val="{00000007-BD81-4C42-8913-642368F6233A}"/>
            </c:ext>
          </c:extLst>
        </c:ser>
        <c:dLbls>
          <c:showLegendKey val="0"/>
          <c:showVal val="0"/>
          <c:showCatName val="0"/>
          <c:showSerName val="0"/>
          <c:showPercent val="0"/>
          <c:showBubbleSize val="0"/>
        </c:dLbls>
        <c:smooth val="0"/>
        <c:axId val="402479640"/>
        <c:axId val="402474720"/>
      </c:lineChart>
      <c:dateAx>
        <c:axId val="40247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4720"/>
        <c:crosses val="autoZero"/>
        <c:auto val="1"/>
        <c:lblOffset val="100"/>
        <c:baseTimeUnit val="days"/>
      </c:dateAx>
      <c:valAx>
        <c:axId val="402474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7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B3CB-4EC2-ACBC-C88446E1B0D5}"/>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B3CB-4EC2-ACBC-C88446E1B0D5}"/>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0</c:v>
                </c:pt>
                <c:pt idx="1">
                  <c:v>0</c:v>
                </c:pt>
                <c:pt idx="2">
                  <c:v>0</c:v>
                </c:pt>
                <c:pt idx="3">
                  <c:v>0</c:v>
                </c:pt>
                <c:pt idx="4">
                  <c:v>9.5794616342561607E-3</c:v>
                </c:pt>
                <c:pt idx="5">
                  <c:v>0</c:v>
                </c:pt>
                <c:pt idx="6">
                  <c:v>0</c:v>
                </c:pt>
                <c:pt idx="7">
                  <c:v>0</c:v>
                </c:pt>
                <c:pt idx="8">
                  <c:v>0</c:v>
                </c:pt>
                <c:pt idx="9">
                  <c:v>0</c:v>
                </c:pt>
                <c:pt idx="10">
                  <c:v>0</c:v>
                </c:pt>
                <c:pt idx="11">
                  <c:v>0</c:v>
                </c:pt>
                <c:pt idx="12">
                  <c:v>0</c:v>
                </c:pt>
                <c:pt idx="13">
                  <c:v>0</c:v>
                </c:pt>
                <c:pt idx="14">
                  <c:v>0.201168694319379</c:v>
                </c:pt>
                <c:pt idx="15">
                  <c:v>0</c:v>
                </c:pt>
                <c:pt idx="16">
                  <c:v>0</c:v>
                </c:pt>
                <c:pt idx="17">
                  <c:v>0</c:v>
                </c:pt>
                <c:pt idx="18">
                  <c:v>0</c:v>
                </c:pt>
                <c:pt idx="19">
                  <c:v>0</c:v>
                </c:pt>
                <c:pt idx="20">
                  <c:v>0</c:v>
                </c:pt>
                <c:pt idx="21">
                  <c:v>0.40245304714449998</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B3CB-4EC2-ACBC-C88446E1B0D5}"/>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0</c:v>
                </c:pt>
                <c:pt idx="1">
                  <c:v>0</c:v>
                </c:pt>
                <c:pt idx="2">
                  <c:v>0</c:v>
                </c:pt>
                <c:pt idx="3">
                  <c:v>0</c:v>
                </c:pt>
                <c:pt idx="4">
                  <c:v>0</c:v>
                </c:pt>
                <c:pt idx="5">
                  <c:v>0</c:v>
                </c:pt>
                <c:pt idx="6">
                  <c:v>0</c:v>
                </c:pt>
                <c:pt idx="7">
                  <c:v>0.192507033910854</c:v>
                </c:pt>
                <c:pt idx="8">
                  <c:v>0</c:v>
                </c:pt>
                <c:pt idx="9">
                  <c:v>0.11841326228537601</c:v>
                </c:pt>
                <c:pt idx="10">
                  <c:v>0</c:v>
                </c:pt>
                <c:pt idx="11">
                  <c:v>0</c:v>
                </c:pt>
                <c:pt idx="12">
                  <c:v>0</c:v>
                </c:pt>
                <c:pt idx="13">
                  <c:v>0</c:v>
                </c:pt>
                <c:pt idx="14">
                  <c:v>0</c:v>
                </c:pt>
                <c:pt idx="15">
                  <c:v>0</c:v>
                </c:pt>
                <c:pt idx="16">
                  <c:v>0</c:v>
                </c:pt>
                <c:pt idx="17">
                  <c:v>0</c:v>
                </c:pt>
                <c:pt idx="18">
                  <c:v>0.19920318725099601</c:v>
                </c:pt>
                <c:pt idx="19">
                  <c:v>0</c:v>
                </c:pt>
                <c:pt idx="20">
                  <c:v>0</c:v>
                </c:pt>
                <c:pt idx="21">
                  <c:v>0</c:v>
                </c:pt>
                <c:pt idx="22">
                  <c:v>0</c:v>
                </c:pt>
                <c:pt idx="23">
                  <c:v>0</c:v>
                </c:pt>
                <c:pt idx="24">
                  <c:v>0</c:v>
                </c:pt>
                <c:pt idx="25">
                  <c:v>0</c:v>
                </c:pt>
                <c:pt idx="26">
                  <c:v>0</c:v>
                </c:pt>
                <c:pt idx="27">
                  <c:v>0.191204588910134</c:v>
                </c:pt>
                <c:pt idx="28">
                  <c:v>0</c:v>
                </c:pt>
                <c:pt idx="29">
                  <c:v>0</c:v>
                </c:pt>
              </c:numCache>
            </c:numRef>
          </c:val>
          <c:smooth val="0"/>
          <c:extLst>
            <c:ext xmlns:c16="http://schemas.microsoft.com/office/drawing/2014/chart" uri="{C3380CC4-5D6E-409C-BE32-E72D297353CC}">
              <c16:uniqueId val="{00000003-B3CB-4EC2-ACBC-C88446E1B0D5}"/>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1.9204301763595E-2</c:v>
                </c:pt>
                <c:pt idx="1">
                  <c:v>0</c:v>
                </c:pt>
                <c:pt idx="2">
                  <c:v>2.5604916143899599E-2</c:v>
                </c:pt>
                <c:pt idx="3">
                  <c:v>4.1610652326995699E-2</c:v>
                </c:pt>
                <c:pt idx="4">
                  <c:v>0.53455395153804297</c:v>
                </c:pt>
                <c:pt idx="5">
                  <c:v>6.7212904877736498E-2</c:v>
                </c:pt>
                <c:pt idx="6">
                  <c:v>0.14402304368699001</c:v>
                </c:pt>
                <c:pt idx="7">
                  <c:v>0</c:v>
                </c:pt>
                <c:pt idx="8">
                  <c:v>2.88055306618871E-2</c:v>
                </c:pt>
                <c:pt idx="9">
                  <c:v>0</c:v>
                </c:pt>
                <c:pt idx="10">
                  <c:v>1.28028678423967E-2</c:v>
                </c:pt>
                <c:pt idx="11">
                  <c:v>0.137635234620063</c:v>
                </c:pt>
                <c:pt idx="12">
                  <c:v>0.12803687461989099</c:v>
                </c:pt>
                <c:pt idx="13">
                  <c:v>0.30086739429632198</c:v>
                </c:pt>
                <c:pt idx="14">
                  <c:v>8.6405529953917107E-2</c:v>
                </c:pt>
                <c:pt idx="15">
                  <c:v>2.5597542635907002E-2</c:v>
                </c:pt>
                <c:pt idx="16">
                  <c:v>0</c:v>
                </c:pt>
                <c:pt idx="17">
                  <c:v>9.5984642457206906E-2</c:v>
                </c:pt>
                <c:pt idx="18">
                  <c:v>9.2785154375299994E-2</c:v>
                </c:pt>
                <c:pt idx="19">
                  <c:v>1.5996928589710802E-2</c:v>
                </c:pt>
                <c:pt idx="20">
                  <c:v>6.0788328640901002E-2</c:v>
                </c:pt>
                <c:pt idx="21">
                  <c:v>0</c:v>
                </c:pt>
                <c:pt idx="22">
                  <c:v>2.8794471461479398E-2</c:v>
                </c:pt>
                <c:pt idx="23">
                  <c:v>1.91969284914414E-2</c:v>
                </c:pt>
                <c:pt idx="24">
                  <c:v>0.115185256287195</c:v>
                </c:pt>
                <c:pt idx="25">
                  <c:v>3.5195494976643003E-2</c:v>
                </c:pt>
                <c:pt idx="26">
                  <c:v>0</c:v>
                </c:pt>
                <c:pt idx="27">
                  <c:v>8.3184028666496004E-2</c:v>
                </c:pt>
                <c:pt idx="28">
                  <c:v>8.9585666293393096E-2</c:v>
                </c:pt>
                <c:pt idx="29">
                  <c:v>9.1185410334346503E-2</c:v>
                </c:pt>
              </c:numCache>
            </c:numRef>
          </c:val>
          <c:smooth val="0"/>
          <c:extLst>
            <c:ext xmlns:c16="http://schemas.microsoft.com/office/drawing/2014/chart" uri="{C3380CC4-5D6E-409C-BE32-E72D297353CC}">
              <c16:uniqueId val="{00000004-B3CB-4EC2-ACBC-C88446E1B0D5}"/>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B3CB-4EC2-ACBC-C88446E1B0D5}"/>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5.8489498613899698E-3</c:v>
                </c:pt>
                <c:pt idx="1">
                  <c:v>0</c:v>
                </c:pt>
                <c:pt idx="2">
                  <c:v>0</c:v>
                </c:pt>
                <c:pt idx="3">
                  <c:v>6.5546361697933096E-3</c:v>
                </c:pt>
                <c:pt idx="4">
                  <c:v>0</c:v>
                </c:pt>
                <c:pt idx="5">
                  <c:v>4.8399782200980101E-3</c:v>
                </c:pt>
                <c:pt idx="6">
                  <c:v>0</c:v>
                </c:pt>
                <c:pt idx="7">
                  <c:v>2.4196621748326899E-3</c:v>
                </c:pt>
                <c:pt idx="8">
                  <c:v>0</c:v>
                </c:pt>
                <c:pt idx="9">
                  <c:v>0</c:v>
                </c:pt>
                <c:pt idx="10">
                  <c:v>4.6368303434177697E-3</c:v>
                </c:pt>
                <c:pt idx="11">
                  <c:v>0</c:v>
                </c:pt>
                <c:pt idx="12">
                  <c:v>1.2246354315756399E-2</c:v>
                </c:pt>
                <c:pt idx="13">
                  <c:v>0</c:v>
                </c:pt>
                <c:pt idx="14">
                  <c:v>0</c:v>
                </c:pt>
                <c:pt idx="15">
                  <c:v>0</c:v>
                </c:pt>
                <c:pt idx="16">
                  <c:v>0</c:v>
                </c:pt>
                <c:pt idx="17">
                  <c:v>6.34744077233241E-3</c:v>
                </c:pt>
                <c:pt idx="18">
                  <c:v>0</c:v>
                </c:pt>
                <c:pt idx="19">
                  <c:v>2.2173172477045699E-3</c:v>
                </c:pt>
                <c:pt idx="20">
                  <c:v>0</c:v>
                </c:pt>
                <c:pt idx="21">
                  <c:v>3.5270364982775497E-4</c:v>
                </c:pt>
                <c:pt idx="22">
                  <c:v>0</c:v>
                </c:pt>
                <c:pt idx="23">
                  <c:v>0</c:v>
                </c:pt>
                <c:pt idx="24">
                  <c:v>0</c:v>
                </c:pt>
                <c:pt idx="25">
                  <c:v>3.8295680952635299E-3</c:v>
                </c:pt>
                <c:pt idx="26">
                  <c:v>2.77114801608475E-3</c:v>
                </c:pt>
                <c:pt idx="27">
                  <c:v>0</c:v>
                </c:pt>
                <c:pt idx="28">
                  <c:v>1.6121540292263401E-3</c:v>
                </c:pt>
                <c:pt idx="29">
                  <c:v>0</c:v>
                </c:pt>
              </c:numCache>
            </c:numRef>
          </c:val>
          <c:smooth val="0"/>
          <c:extLst>
            <c:ext xmlns:c16="http://schemas.microsoft.com/office/drawing/2014/chart" uri="{C3380CC4-5D6E-409C-BE32-E72D297353CC}">
              <c16:uniqueId val="{00000006-B3CB-4EC2-ACBC-C88446E1B0D5}"/>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1.9885134107683899E-2</c:v>
                </c:pt>
                <c:pt idx="1">
                  <c:v>0</c:v>
                </c:pt>
                <c:pt idx="2">
                  <c:v>0</c:v>
                </c:pt>
                <c:pt idx="3">
                  <c:v>0</c:v>
                </c:pt>
                <c:pt idx="4">
                  <c:v>0</c:v>
                </c:pt>
                <c:pt idx="5">
                  <c:v>4.0776857385853897E-2</c:v>
                </c:pt>
                <c:pt idx="6">
                  <c:v>3.3765689402230903E-2</c:v>
                </c:pt>
                <c:pt idx="7">
                  <c:v>6.7489731088330104E-2</c:v>
                </c:pt>
                <c:pt idx="8">
                  <c:v>0</c:v>
                </c:pt>
                <c:pt idx="9">
                  <c:v>0</c:v>
                </c:pt>
                <c:pt idx="10">
                  <c:v>1.6256386437529E-2</c:v>
                </c:pt>
                <c:pt idx="11">
                  <c:v>1.91479732160472E-2</c:v>
                </c:pt>
                <c:pt idx="12">
                  <c:v>3.4796325508026402E-2</c:v>
                </c:pt>
                <c:pt idx="13">
                  <c:v>2.6663884348299902E-2</c:v>
                </c:pt>
                <c:pt idx="14">
                  <c:v>1.7377603744294399E-2</c:v>
                </c:pt>
                <c:pt idx="15">
                  <c:v>1.9679798108424101E-2</c:v>
                </c:pt>
                <c:pt idx="16">
                  <c:v>0</c:v>
                </c:pt>
                <c:pt idx="17">
                  <c:v>1.0410401147457501E-2</c:v>
                </c:pt>
                <c:pt idx="18">
                  <c:v>6.5911955503648298E-2</c:v>
                </c:pt>
                <c:pt idx="19">
                  <c:v>2.1963032748037799E-2</c:v>
                </c:pt>
                <c:pt idx="20">
                  <c:v>2.4842567450459301E-2</c:v>
                </c:pt>
                <c:pt idx="21">
                  <c:v>0</c:v>
                </c:pt>
                <c:pt idx="22">
                  <c:v>0</c:v>
                </c:pt>
                <c:pt idx="23">
                  <c:v>0</c:v>
                </c:pt>
                <c:pt idx="24">
                  <c:v>5.4197416974169701E-2</c:v>
                </c:pt>
                <c:pt idx="25">
                  <c:v>6.1076795427307103E-2</c:v>
                </c:pt>
                <c:pt idx="26">
                  <c:v>2.5338324215375799E-2</c:v>
                </c:pt>
                <c:pt idx="27">
                  <c:v>4.1443142311145903E-2</c:v>
                </c:pt>
                <c:pt idx="28">
                  <c:v>9.7806825765769906E-2</c:v>
                </c:pt>
                <c:pt idx="29">
                  <c:v>3.7955465587044497E-2</c:v>
                </c:pt>
              </c:numCache>
            </c:numRef>
          </c:val>
          <c:smooth val="0"/>
          <c:extLst>
            <c:ext xmlns:c16="http://schemas.microsoft.com/office/drawing/2014/chart" uri="{C3380CC4-5D6E-409C-BE32-E72D297353CC}">
              <c16:uniqueId val="{00000007-B3CB-4EC2-ACBC-C88446E1B0D5}"/>
            </c:ext>
          </c:extLst>
        </c:ser>
        <c:dLbls>
          <c:showLegendKey val="0"/>
          <c:showVal val="0"/>
          <c:showCatName val="0"/>
          <c:showSerName val="0"/>
          <c:showPercent val="0"/>
          <c:showBubbleSize val="0"/>
        </c:dLbls>
        <c:smooth val="0"/>
        <c:axId val="402484560"/>
        <c:axId val="402485872"/>
      </c:lineChart>
      <c:dateAx>
        <c:axId val="402484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5872"/>
        <c:crosses val="autoZero"/>
        <c:auto val="1"/>
        <c:lblOffset val="100"/>
        <c:baseTimeUnit val="days"/>
      </c:dateAx>
      <c:valAx>
        <c:axId val="402485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484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42C5-4922-9C3F-0FB2555C2A04}"/>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42C5-4922-9C3F-0FB2555C2A04}"/>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0</c:v>
                </c:pt>
                <c:pt idx="3">
                  <c:v>0</c:v>
                </c:pt>
                <c:pt idx="4">
                  <c:v>2</c:v>
                </c:pt>
                <c:pt idx="5">
                  <c:v>0</c:v>
                </c:pt>
                <c:pt idx="6">
                  <c:v>0</c:v>
                </c:pt>
              </c:numCache>
            </c:numRef>
          </c:val>
          <c:extLst>
            <c:ext xmlns:c16="http://schemas.microsoft.com/office/drawing/2014/chart" uri="{C3380CC4-5D6E-409C-BE32-E72D297353CC}">
              <c16:uniqueId val="{00000002-42C5-4922-9C3F-0FB2555C2A04}"/>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c:v>
                </c:pt>
                <c:pt idx="1">
                  <c:v>2</c:v>
                </c:pt>
                <c:pt idx="2">
                  <c:v>0</c:v>
                </c:pt>
                <c:pt idx="3">
                  <c:v>1</c:v>
                </c:pt>
                <c:pt idx="4">
                  <c:v>1</c:v>
                </c:pt>
                <c:pt idx="5">
                  <c:v>0</c:v>
                </c:pt>
                <c:pt idx="6">
                  <c:v>1</c:v>
                </c:pt>
              </c:numCache>
            </c:numRef>
          </c:val>
          <c:extLst>
            <c:ext xmlns:c16="http://schemas.microsoft.com/office/drawing/2014/chart" uri="{C3380CC4-5D6E-409C-BE32-E72D297353CC}">
              <c16:uniqueId val="{00000003-42C5-4922-9C3F-0FB2555C2A04}"/>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c:v>
                </c:pt>
                <c:pt idx="1">
                  <c:v>4</c:v>
                </c:pt>
                <c:pt idx="2">
                  <c:v>3</c:v>
                </c:pt>
                <c:pt idx="3">
                  <c:v>4</c:v>
                </c:pt>
                <c:pt idx="4">
                  <c:v>4</c:v>
                </c:pt>
                <c:pt idx="5">
                  <c:v>5</c:v>
                </c:pt>
                <c:pt idx="6">
                  <c:v>2</c:v>
                </c:pt>
              </c:numCache>
            </c:numRef>
          </c:val>
          <c:extLst>
            <c:ext xmlns:c16="http://schemas.microsoft.com/office/drawing/2014/chart" uri="{C3380CC4-5D6E-409C-BE32-E72D297353CC}">
              <c16:uniqueId val="{00000004-42C5-4922-9C3F-0FB2555C2A04}"/>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5-42C5-4922-9C3F-0FB2555C2A04}"/>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1</c:v>
                </c:pt>
                <c:pt idx="2">
                  <c:v>4</c:v>
                </c:pt>
                <c:pt idx="3">
                  <c:v>0</c:v>
                </c:pt>
                <c:pt idx="4">
                  <c:v>4</c:v>
                </c:pt>
                <c:pt idx="5">
                  <c:v>0</c:v>
                </c:pt>
                <c:pt idx="6">
                  <c:v>0</c:v>
                </c:pt>
              </c:numCache>
            </c:numRef>
          </c:val>
          <c:extLst>
            <c:ext xmlns:c16="http://schemas.microsoft.com/office/drawing/2014/chart" uri="{C3380CC4-5D6E-409C-BE32-E72D297353CC}">
              <c16:uniqueId val="{00000006-42C5-4922-9C3F-0FB2555C2A04}"/>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3</c:v>
                </c:pt>
                <c:pt idx="1">
                  <c:v>4</c:v>
                </c:pt>
                <c:pt idx="2">
                  <c:v>5</c:v>
                </c:pt>
                <c:pt idx="3">
                  <c:v>6</c:v>
                </c:pt>
                <c:pt idx="4">
                  <c:v>4</c:v>
                </c:pt>
                <c:pt idx="5">
                  <c:v>2</c:v>
                </c:pt>
                <c:pt idx="6">
                  <c:v>0</c:v>
                </c:pt>
              </c:numCache>
            </c:numRef>
          </c:val>
          <c:extLst>
            <c:ext xmlns:c16="http://schemas.microsoft.com/office/drawing/2014/chart" uri="{C3380CC4-5D6E-409C-BE32-E72D297353CC}">
              <c16:uniqueId val="{00000007-42C5-4922-9C3F-0FB2555C2A04}"/>
            </c:ext>
          </c:extLst>
        </c:ser>
        <c:dLbls>
          <c:showLegendKey val="0"/>
          <c:showVal val="0"/>
          <c:showCatName val="0"/>
          <c:showSerName val="0"/>
          <c:showPercent val="0"/>
          <c:showBubbleSize val="0"/>
        </c:dLbls>
        <c:gapWidth val="219"/>
        <c:overlap val="-27"/>
        <c:axId val="402502928"/>
        <c:axId val="293850696"/>
      </c:barChart>
      <c:catAx>
        <c:axId val="40250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50696"/>
        <c:crosses val="autoZero"/>
        <c:auto val="1"/>
        <c:lblAlgn val="ctr"/>
        <c:lblOffset val="100"/>
        <c:noMultiLvlLbl val="0"/>
      </c:catAx>
      <c:valAx>
        <c:axId val="293850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50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E1D5-4408-9D1B-45697CBA4F20}"/>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E1D5-4408-9D1B-45697CBA4F20}"/>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9.5822154082023797E-3</c:v>
                </c:pt>
                <c:pt idx="4">
                  <c:v>0.30183978535837502</c:v>
                </c:pt>
              </c:numCache>
            </c:numRef>
          </c:val>
          <c:extLst>
            <c:ext xmlns:c16="http://schemas.microsoft.com/office/drawing/2014/chart" uri="{C3380CC4-5D6E-409C-BE32-E72D297353CC}">
              <c16:uniqueId val="{00000002-E1D5-4408-9D1B-45697CBA4F20}"/>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1">
                  <c:v>0.199409158050222</c:v>
                </c:pt>
                <c:pt idx="3">
                  <c:v>0.192023633677991</c:v>
                </c:pt>
                <c:pt idx="4">
                  <c:v>0.192023633677991</c:v>
                </c:pt>
                <c:pt idx="6">
                  <c:v>0.118168389955687</c:v>
                </c:pt>
              </c:numCache>
            </c:numRef>
          </c:val>
          <c:extLst>
            <c:ext xmlns:c16="http://schemas.microsoft.com/office/drawing/2014/chart" uri="{C3380CC4-5D6E-409C-BE32-E72D297353CC}">
              <c16:uniqueId val="{00000003-E1D5-4408-9D1B-45697CBA4F20}"/>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6.6402124867995793E-2</c:v>
                </c:pt>
                <c:pt idx="1">
                  <c:v>0.20000640020480701</c:v>
                </c:pt>
                <c:pt idx="2">
                  <c:v>7.0402252872091897E-2</c:v>
                </c:pt>
                <c:pt idx="3">
                  <c:v>0.147204710550738</c:v>
                </c:pt>
                <c:pt idx="4">
                  <c:v>4.8801561649972798E-2</c:v>
                </c:pt>
                <c:pt idx="5">
                  <c:v>5.31216998943966E-2</c:v>
                </c:pt>
                <c:pt idx="6">
                  <c:v>2.2400716822938298E-2</c:v>
                </c:pt>
              </c:numCache>
            </c:numRef>
          </c:val>
          <c:extLst>
            <c:ext xmlns:c16="http://schemas.microsoft.com/office/drawing/2014/chart" uri="{C3380CC4-5D6E-409C-BE32-E72D297353CC}">
              <c16:uniqueId val="{00000004-E1D5-4408-9D1B-45697CBA4F20}"/>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numCache>
            </c:numRef>
          </c:val>
          <c:extLst>
            <c:ext xmlns:c16="http://schemas.microsoft.com/office/drawing/2014/chart" uri="{C3380CC4-5D6E-409C-BE32-E72D297353CC}">
              <c16:uniqueId val="{00000005-E1D5-4408-9D1B-45697CBA4F20}"/>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5.8456810747587002E-3</c:v>
                </c:pt>
                <c:pt idx="1">
                  <c:v>3.8299289800143199E-3</c:v>
                </c:pt>
                <c:pt idx="2">
                  <c:v>5.51812135936274E-3</c:v>
                </c:pt>
                <c:pt idx="4">
                  <c:v>2.5574854702069302E-3</c:v>
                </c:pt>
              </c:numCache>
            </c:numRef>
          </c:val>
          <c:extLst>
            <c:ext xmlns:c16="http://schemas.microsoft.com/office/drawing/2014/chart" uri="{C3380CC4-5D6E-409C-BE32-E72D297353CC}">
              <c16:uniqueId val="{00000006-E1D5-4408-9D1B-45697CBA4F20}"/>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2.7056277056277101E-2</c:v>
                </c:pt>
                <c:pt idx="1">
                  <c:v>4.14540816326531E-2</c:v>
                </c:pt>
                <c:pt idx="2">
                  <c:v>3.2699443413729101E-2</c:v>
                </c:pt>
                <c:pt idx="3">
                  <c:v>3.2274273345701897E-2</c:v>
                </c:pt>
                <c:pt idx="4">
                  <c:v>5.0730519480519501E-2</c:v>
                </c:pt>
                <c:pt idx="5">
                  <c:v>2.8988868274582601E-2</c:v>
                </c:pt>
              </c:numCache>
            </c:numRef>
          </c:val>
          <c:extLst>
            <c:ext xmlns:c16="http://schemas.microsoft.com/office/drawing/2014/chart" uri="{C3380CC4-5D6E-409C-BE32-E72D297353CC}">
              <c16:uniqueId val="{00000007-E1D5-4408-9D1B-45697CBA4F20}"/>
            </c:ext>
          </c:extLst>
        </c:ser>
        <c:dLbls>
          <c:showLegendKey val="0"/>
          <c:showVal val="0"/>
          <c:showCatName val="0"/>
          <c:showSerName val="0"/>
          <c:showPercent val="0"/>
          <c:showBubbleSize val="0"/>
        </c:dLbls>
        <c:gapWidth val="219"/>
        <c:overlap val="-27"/>
        <c:axId val="45439152"/>
        <c:axId val="360819736"/>
      </c:barChart>
      <c:catAx>
        <c:axId val="4543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819736"/>
        <c:crosses val="autoZero"/>
        <c:auto val="1"/>
        <c:lblAlgn val="ctr"/>
        <c:lblOffset val="100"/>
        <c:noMultiLvlLbl val="0"/>
      </c:catAx>
      <c:valAx>
        <c:axId val="360819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43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BEB-4693-95F3-F3FD650DCFE9}"/>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BEB-4693-95F3-F3FD650DCFE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6BEB-4693-95F3-F3FD650DCFE9}"/>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1</c:v>
                </c:pt>
                <c:pt idx="9">
                  <c:v>0</c:v>
                </c:pt>
                <c:pt idx="10">
                  <c:v>1</c:v>
                </c:pt>
                <c:pt idx="11">
                  <c:v>2</c:v>
                </c:pt>
                <c:pt idx="12">
                  <c:v>0</c:v>
                </c:pt>
                <c:pt idx="13">
                  <c:v>0</c:v>
                </c:pt>
                <c:pt idx="14">
                  <c:v>0</c:v>
                </c:pt>
                <c:pt idx="15">
                  <c:v>0</c:v>
                </c:pt>
                <c:pt idx="16">
                  <c:v>0</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3-6BEB-4693-95F3-F3FD650DCFE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1</c:v>
                </c:pt>
                <c:pt idx="9">
                  <c:v>1</c:v>
                </c:pt>
                <c:pt idx="10">
                  <c:v>2</c:v>
                </c:pt>
                <c:pt idx="11">
                  <c:v>0</c:v>
                </c:pt>
                <c:pt idx="12">
                  <c:v>1</c:v>
                </c:pt>
                <c:pt idx="13">
                  <c:v>0</c:v>
                </c:pt>
                <c:pt idx="14">
                  <c:v>1</c:v>
                </c:pt>
                <c:pt idx="15">
                  <c:v>1</c:v>
                </c:pt>
                <c:pt idx="16">
                  <c:v>1</c:v>
                </c:pt>
                <c:pt idx="17">
                  <c:v>1</c:v>
                </c:pt>
                <c:pt idx="18">
                  <c:v>4</c:v>
                </c:pt>
                <c:pt idx="19">
                  <c:v>5</c:v>
                </c:pt>
                <c:pt idx="20">
                  <c:v>3</c:v>
                </c:pt>
                <c:pt idx="21">
                  <c:v>3</c:v>
                </c:pt>
                <c:pt idx="22">
                  <c:v>0</c:v>
                </c:pt>
                <c:pt idx="23">
                  <c:v>2</c:v>
                </c:pt>
              </c:numCache>
            </c:numRef>
          </c:val>
          <c:smooth val="0"/>
          <c:extLst>
            <c:ext xmlns:c16="http://schemas.microsoft.com/office/drawing/2014/chart" uri="{C3380CC4-5D6E-409C-BE32-E72D297353CC}">
              <c16:uniqueId val="{00000004-6BEB-4693-95F3-F3FD650DCFE9}"/>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6BEB-4693-95F3-F3FD650DCFE9}"/>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1</c:v>
                </c:pt>
                <c:pt idx="18">
                  <c:v>0</c:v>
                </c:pt>
                <c:pt idx="19">
                  <c:v>0</c:v>
                </c:pt>
                <c:pt idx="20">
                  <c:v>1</c:v>
                </c:pt>
                <c:pt idx="21">
                  <c:v>1</c:v>
                </c:pt>
                <c:pt idx="22">
                  <c:v>8</c:v>
                </c:pt>
                <c:pt idx="23">
                  <c:v>0</c:v>
                </c:pt>
              </c:numCache>
            </c:numRef>
          </c:val>
          <c:smooth val="0"/>
          <c:extLst>
            <c:ext xmlns:c16="http://schemas.microsoft.com/office/drawing/2014/chart" uri="{C3380CC4-5D6E-409C-BE32-E72D297353CC}">
              <c16:uniqueId val="{00000006-6BEB-4693-95F3-F3FD650DCFE9}"/>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1</c:v>
                </c:pt>
                <c:pt idx="9">
                  <c:v>0</c:v>
                </c:pt>
                <c:pt idx="10">
                  <c:v>0</c:v>
                </c:pt>
                <c:pt idx="11">
                  <c:v>0</c:v>
                </c:pt>
                <c:pt idx="12">
                  <c:v>2</c:v>
                </c:pt>
                <c:pt idx="13">
                  <c:v>0</c:v>
                </c:pt>
                <c:pt idx="14">
                  <c:v>0</c:v>
                </c:pt>
                <c:pt idx="15">
                  <c:v>1</c:v>
                </c:pt>
                <c:pt idx="16">
                  <c:v>2</c:v>
                </c:pt>
                <c:pt idx="17">
                  <c:v>4</c:v>
                </c:pt>
                <c:pt idx="18">
                  <c:v>6</c:v>
                </c:pt>
                <c:pt idx="19">
                  <c:v>2</c:v>
                </c:pt>
                <c:pt idx="20">
                  <c:v>5</c:v>
                </c:pt>
                <c:pt idx="21">
                  <c:v>1</c:v>
                </c:pt>
                <c:pt idx="22">
                  <c:v>0</c:v>
                </c:pt>
                <c:pt idx="23">
                  <c:v>0</c:v>
                </c:pt>
              </c:numCache>
            </c:numRef>
          </c:val>
          <c:smooth val="0"/>
          <c:extLst>
            <c:ext xmlns:c16="http://schemas.microsoft.com/office/drawing/2014/chart" uri="{C3380CC4-5D6E-409C-BE32-E72D297353CC}">
              <c16:uniqueId val="{00000007-6BEB-4693-95F3-F3FD650DCFE9}"/>
            </c:ext>
          </c:extLst>
        </c:ser>
        <c:dLbls>
          <c:showLegendKey val="0"/>
          <c:showVal val="0"/>
          <c:showCatName val="0"/>
          <c:showSerName val="0"/>
          <c:showPercent val="0"/>
          <c:showBubbleSize val="0"/>
        </c:dLbls>
        <c:smooth val="0"/>
        <c:axId val="363363880"/>
        <c:axId val="363356336"/>
      </c:lineChart>
      <c:catAx>
        <c:axId val="363363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56336"/>
        <c:crosses val="autoZero"/>
        <c:auto val="1"/>
        <c:lblAlgn val="ctr"/>
        <c:lblOffset val="100"/>
        <c:noMultiLvlLbl val="0"/>
      </c:catAx>
      <c:valAx>
        <c:axId val="363356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9044-4F18-8813-AA95C4318277}"/>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9044-4F18-8813-AA95C4318277}"/>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9.5822154082023797E-3</c:v>
                </c:pt>
                <c:pt idx="12">
                  <c:v>0</c:v>
                </c:pt>
                <c:pt idx="13">
                  <c:v>0.30183978535837502</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9044-4F18-8813-AA95C4318277}"/>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0.192052001772788</c:v>
                </c:pt>
                <c:pt idx="9">
                  <c:v>0</c:v>
                </c:pt>
                <c:pt idx="10">
                  <c:v>0.192052001772788</c:v>
                </c:pt>
                <c:pt idx="11">
                  <c:v>0.16250553996159001</c:v>
                </c:pt>
                <c:pt idx="12">
                  <c:v>0</c:v>
                </c:pt>
                <c:pt idx="13">
                  <c:v>0</c:v>
                </c:pt>
                <c:pt idx="14">
                  <c:v>0</c:v>
                </c:pt>
                <c:pt idx="15">
                  <c:v>0</c:v>
                </c:pt>
                <c:pt idx="16">
                  <c:v>0</c:v>
                </c:pt>
                <c:pt idx="17">
                  <c:v>0</c:v>
                </c:pt>
                <c:pt idx="18">
                  <c:v>0.192052001772788</c:v>
                </c:pt>
                <c:pt idx="19">
                  <c:v>0</c:v>
                </c:pt>
                <c:pt idx="20">
                  <c:v>0</c:v>
                </c:pt>
                <c:pt idx="21">
                  <c:v>0</c:v>
                </c:pt>
                <c:pt idx="22">
                  <c:v>0</c:v>
                </c:pt>
                <c:pt idx="23">
                  <c:v>0</c:v>
                </c:pt>
              </c:numCache>
            </c:numRef>
          </c:val>
          <c:smooth val="0"/>
          <c:extLst>
            <c:ext xmlns:c16="http://schemas.microsoft.com/office/drawing/2014/chart" uri="{C3380CC4-5D6E-409C-BE32-E72D297353CC}">
              <c16:uniqueId val="{00000003-9044-4F18-8813-AA95C4318277}"/>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0.13440430093763001</c:v>
                </c:pt>
                <c:pt idx="9">
                  <c:v>0</c:v>
                </c:pt>
                <c:pt idx="10">
                  <c:v>0.164805273768761</c:v>
                </c:pt>
                <c:pt idx="11">
                  <c:v>0</c:v>
                </c:pt>
                <c:pt idx="12">
                  <c:v>2.56008192262152E-2</c:v>
                </c:pt>
                <c:pt idx="13">
                  <c:v>0</c:v>
                </c:pt>
                <c:pt idx="14">
                  <c:v>4.8001536049153602E-2</c:v>
                </c:pt>
                <c:pt idx="15">
                  <c:v>9.6003072098307093E-2</c:v>
                </c:pt>
                <c:pt idx="16">
                  <c:v>8.9602867291753305E-2</c:v>
                </c:pt>
                <c:pt idx="17">
                  <c:v>0.14400460814746099</c:v>
                </c:pt>
                <c:pt idx="18">
                  <c:v>7.4402380876188001E-2</c:v>
                </c:pt>
                <c:pt idx="19">
                  <c:v>5.2481679413741197E-2</c:v>
                </c:pt>
                <c:pt idx="20">
                  <c:v>2.7734220828399801E-2</c:v>
                </c:pt>
                <c:pt idx="21">
                  <c:v>0.228273971433752</c:v>
                </c:pt>
                <c:pt idx="22">
                  <c:v>0</c:v>
                </c:pt>
                <c:pt idx="23">
                  <c:v>8.8002816090114899E-2</c:v>
                </c:pt>
              </c:numCache>
            </c:numRef>
          </c:val>
          <c:smooth val="0"/>
          <c:extLst>
            <c:ext xmlns:c16="http://schemas.microsoft.com/office/drawing/2014/chart" uri="{C3380CC4-5D6E-409C-BE32-E72D297353CC}">
              <c16:uniqueId val="{00000004-9044-4F18-8813-AA95C4318277}"/>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9044-4F18-8813-AA95C4318277}"/>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3.5280159748563299E-4</c:v>
                </c:pt>
                <c:pt idx="12">
                  <c:v>0</c:v>
                </c:pt>
                <c:pt idx="13">
                  <c:v>0</c:v>
                </c:pt>
                <c:pt idx="14">
                  <c:v>0</c:v>
                </c:pt>
                <c:pt idx="15">
                  <c:v>0</c:v>
                </c:pt>
                <c:pt idx="16">
                  <c:v>0</c:v>
                </c:pt>
                <c:pt idx="17">
                  <c:v>2.2176100413382701E-3</c:v>
                </c:pt>
                <c:pt idx="18">
                  <c:v>0</c:v>
                </c:pt>
                <c:pt idx="19">
                  <c:v>0</c:v>
                </c:pt>
                <c:pt idx="20">
                  <c:v>1.61280730279147E-3</c:v>
                </c:pt>
                <c:pt idx="21">
                  <c:v>2.4192109541871999E-3</c:v>
                </c:pt>
                <c:pt idx="22">
                  <c:v>5.8842266437782401E-3</c:v>
                </c:pt>
                <c:pt idx="23">
                  <c:v>0</c:v>
                </c:pt>
              </c:numCache>
            </c:numRef>
          </c:val>
          <c:smooth val="0"/>
          <c:extLst>
            <c:ext xmlns:c16="http://schemas.microsoft.com/office/drawing/2014/chart" uri="{C3380CC4-5D6E-409C-BE32-E72D297353CC}">
              <c16:uniqueId val="{00000006-9044-4F18-8813-AA95C4318277}"/>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c:v>
                </c:pt>
                <c:pt idx="8">
                  <c:v>5.3353746940858503E-2</c:v>
                </c:pt>
                <c:pt idx="9">
                  <c:v>0</c:v>
                </c:pt>
                <c:pt idx="10">
                  <c:v>0</c:v>
                </c:pt>
                <c:pt idx="11">
                  <c:v>0</c:v>
                </c:pt>
                <c:pt idx="12">
                  <c:v>4.17551063015415E-2</c:v>
                </c:pt>
                <c:pt idx="13">
                  <c:v>0</c:v>
                </c:pt>
                <c:pt idx="14">
                  <c:v>0</c:v>
                </c:pt>
                <c:pt idx="15">
                  <c:v>3.1316329726156097E-2</c:v>
                </c:pt>
                <c:pt idx="16">
                  <c:v>2.3197281278634099E-2</c:v>
                </c:pt>
                <c:pt idx="17">
                  <c:v>4.6394562557268301E-2</c:v>
                </c:pt>
                <c:pt idx="18">
                  <c:v>3.4989232595273201E-2</c:v>
                </c:pt>
                <c:pt idx="19">
                  <c:v>4.7554426621199998E-2</c:v>
                </c:pt>
                <c:pt idx="20">
                  <c:v>3.0620411287797099E-2</c:v>
                </c:pt>
                <c:pt idx="21">
                  <c:v>6.9591843835902396E-3</c:v>
                </c:pt>
                <c:pt idx="22">
                  <c:v>0</c:v>
                </c:pt>
                <c:pt idx="23">
                  <c:v>0</c:v>
                </c:pt>
              </c:numCache>
            </c:numRef>
          </c:val>
          <c:smooth val="0"/>
          <c:extLst>
            <c:ext xmlns:c16="http://schemas.microsoft.com/office/drawing/2014/chart" uri="{C3380CC4-5D6E-409C-BE32-E72D297353CC}">
              <c16:uniqueId val="{00000007-9044-4F18-8813-AA95C4318277}"/>
            </c:ext>
          </c:extLst>
        </c:ser>
        <c:dLbls>
          <c:showLegendKey val="0"/>
          <c:showVal val="0"/>
          <c:showCatName val="0"/>
          <c:showSerName val="0"/>
          <c:showPercent val="0"/>
          <c:showBubbleSize val="0"/>
        </c:dLbls>
        <c:smooth val="0"/>
        <c:axId val="363362568"/>
        <c:axId val="363362896"/>
      </c:lineChart>
      <c:catAx>
        <c:axId val="363362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2896"/>
        <c:crosses val="autoZero"/>
        <c:auto val="1"/>
        <c:lblAlgn val="ctr"/>
        <c:lblOffset val="100"/>
        <c:noMultiLvlLbl val="0"/>
      </c:catAx>
      <c:valAx>
        <c:axId val="36336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0</c:v>
                </c:pt>
                <c:pt idx="1">
                  <c:v>0</c:v>
                </c:pt>
                <c:pt idx="2">
                  <c:v>0</c:v>
                </c:pt>
                <c:pt idx="3">
                  <c:v>0</c:v>
                </c:pt>
                <c:pt idx="4">
                  <c:v>14</c:v>
                </c:pt>
                <c:pt idx="5">
                  <c:v>0</c:v>
                </c:pt>
                <c:pt idx="6">
                  <c:v>6</c:v>
                </c:pt>
                <c:pt idx="7">
                  <c:v>10</c:v>
                </c:pt>
              </c:numCache>
            </c:numRef>
          </c:val>
          <c:extLst>
            <c:ext xmlns:c16="http://schemas.microsoft.com/office/drawing/2014/chart" uri="{C3380CC4-5D6E-409C-BE32-E72D297353CC}">
              <c16:uniqueId val="{00000000-9691-4DF1-869D-94ADDB0DCE62}"/>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0</c:v>
                </c:pt>
                <c:pt idx="2">
                  <c:v>0</c:v>
                </c:pt>
                <c:pt idx="3">
                  <c:v>0</c:v>
                </c:pt>
                <c:pt idx="4">
                  <c:v>0</c:v>
                </c:pt>
                <c:pt idx="5">
                  <c:v>0</c:v>
                </c:pt>
                <c:pt idx="6">
                  <c:v>0</c:v>
                </c:pt>
                <c:pt idx="7">
                  <c:v>1</c:v>
                </c:pt>
              </c:numCache>
            </c:numRef>
          </c:val>
          <c:extLst>
            <c:ext xmlns:c16="http://schemas.microsoft.com/office/drawing/2014/chart" uri="{C3380CC4-5D6E-409C-BE32-E72D297353CC}">
              <c16:uniqueId val="{00000001-9691-4DF1-869D-94ADDB0DCE62}"/>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0</c:v>
                </c:pt>
                <c:pt idx="2">
                  <c:v>2</c:v>
                </c:pt>
                <c:pt idx="3">
                  <c:v>2</c:v>
                </c:pt>
                <c:pt idx="4">
                  <c:v>10</c:v>
                </c:pt>
                <c:pt idx="5">
                  <c:v>0</c:v>
                </c:pt>
                <c:pt idx="6">
                  <c:v>5</c:v>
                </c:pt>
                <c:pt idx="7">
                  <c:v>13</c:v>
                </c:pt>
              </c:numCache>
            </c:numRef>
          </c:val>
          <c:extLst>
            <c:ext xmlns:c16="http://schemas.microsoft.com/office/drawing/2014/chart" uri="{C3380CC4-5D6E-409C-BE32-E72D297353CC}">
              <c16:uniqueId val="{00000002-9691-4DF1-869D-94ADDB0DCE62}"/>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0</c:v>
                </c:pt>
                <c:pt idx="2">
                  <c:v>1</c:v>
                </c:pt>
                <c:pt idx="3">
                  <c:v>3</c:v>
                </c:pt>
                <c:pt idx="4">
                  <c:v>2</c:v>
                </c:pt>
                <c:pt idx="5">
                  <c:v>0</c:v>
                </c:pt>
                <c:pt idx="6">
                  <c:v>1</c:v>
                </c:pt>
                <c:pt idx="7">
                  <c:v>0</c:v>
                </c:pt>
              </c:numCache>
            </c:numRef>
          </c:val>
          <c:extLst>
            <c:ext xmlns:c16="http://schemas.microsoft.com/office/drawing/2014/chart" uri="{C3380CC4-5D6E-409C-BE32-E72D297353CC}">
              <c16:uniqueId val="{00000003-9691-4DF1-869D-94ADDB0DCE62}"/>
            </c:ext>
          </c:extLst>
        </c:ser>
        <c:dLbls>
          <c:showLegendKey val="0"/>
          <c:showVal val="0"/>
          <c:showCatName val="0"/>
          <c:showSerName val="0"/>
          <c:showPercent val="0"/>
          <c:showBubbleSize val="0"/>
        </c:dLbls>
        <c:gapWidth val="150"/>
        <c:overlap val="100"/>
        <c:axId val="363367488"/>
        <c:axId val="363373392"/>
      </c:barChart>
      <c:catAx>
        <c:axId val="363367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3392"/>
        <c:crosses val="autoZero"/>
        <c:auto val="1"/>
        <c:lblAlgn val="ctr"/>
        <c:lblOffset val="100"/>
        <c:noMultiLvlLbl val="0"/>
      </c:catAx>
      <c:valAx>
        <c:axId val="3633733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Giant Bicycles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8B6A-446D-A99B-C5972D574C7C}"/>
            </c:ext>
          </c:extLst>
        </c:ser>
        <c:ser>
          <c:idx val="1"/>
          <c:order val="1"/>
          <c:tx>
            <c:strRef>
              <c:f>Sheet1!$C$1</c:f>
              <c:strCache>
                <c:ptCount val="1"/>
                <c:pt idx="0">
                  <c:v>Orbea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8B6A-446D-A99B-C5972D574C7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0">
                  <c:v>0</c:v>
                </c:pt>
                <c:pt idx="1">
                  <c:v>0</c:v>
                </c:pt>
                <c:pt idx="2">
                  <c:v>0.30181087073194002</c:v>
                </c:pt>
                <c:pt idx="3">
                  <c:v>9.5794616342561607E-3</c:v>
                </c:pt>
              </c:numCache>
            </c:numRef>
          </c:val>
          <c:extLst>
            <c:ext xmlns:c16="http://schemas.microsoft.com/office/drawing/2014/chart" uri="{C3380CC4-5D6E-409C-BE32-E72D297353CC}">
              <c16:uniqueId val="{00000002-8B6A-446D-A99B-C5972D574C7C}"/>
            </c:ext>
          </c:extLst>
        </c:ser>
        <c:ser>
          <c:idx val="3"/>
          <c:order val="3"/>
          <c:tx>
            <c:strRef>
              <c:f>Sheet1!$E$1</c:f>
              <c:strCache>
                <c:ptCount val="1"/>
                <c:pt idx="0">
                  <c:v>Merida Bikes Argentina</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0</c:v>
                </c:pt>
                <c:pt idx="1">
                  <c:v>0</c:v>
                </c:pt>
                <c:pt idx="2">
                  <c:v>0.19884830315073401</c:v>
                </c:pt>
                <c:pt idx="3">
                  <c:v>0.16756299788141099</c:v>
                </c:pt>
              </c:numCache>
            </c:numRef>
          </c:val>
          <c:extLst>
            <c:ext xmlns:c16="http://schemas.microsoft.com/office/drawing/2014/chart" uri="{C3380CC4-5D6E-409C-BE32-E72D297353CC}">
              <c16:uniqueId val="{00000003-8B6A-446D-A99B-C5972D574C7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6.6286163270598497E-2</c:v>
                </c:pt>
                <c:pt idx="1">
                  <c:v>0</c:v>
                </c:pt>
                <c:pt idx="2">
                  <c:v>0.13633844810751899</c:v>
                </c:pt>
                <c:pt idx="3">
                  <c:v>3.9995342806806299E-2</c:v>
                </c:pt>
              </c:numCache>
            </c:numRef>
          </c:val>
          <c:extLst>
            <c:ext xmlns:c16="http://schemas.microsoft.com/office/drawing/2014/chart" uri="{C3380CC4-5D6E-409C-BE32-E72D297353CC}">
              <c16:uniqueId val="{00000004-8B6A-446D-A99B-C5972D574C7C}"/>
            </c:ext>
          </c:extLst>
        </c:ser>
        <c:ser>
          <c:idx val="5"/>
          <c:order val="5"/>
          <c:tx>
            <c:strRef>
              <c:f>Sheet1!$G$1</c:f>
              <c:strCache>
                <c:ptCount val="1"/>
                <c:pt idx="0">
                  <c:v>Cervelo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8B6A-446D-A99B-C5972D574C7C}"/>
            </c:ext>
          </c:extLst>
        </c:ser>
        <c:ser>
          <c:idx val="6"/>
          <c:order val="6"/>
          <c:tx>
            <c:strRef>
              <c:f>Sheet1!$H$1</c:f>
              <c:strCache>
                <c:ptCount val="1"/>
                <c:pt idx="0">
                  <c:v>Specialized Bicycles</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0">
                  <c:v>5.5097965719124904E-3</c:v>
                </c:pt>
                <c:pt idx="1">
                  <c:v>0</c:v>
                </c:pt>
                <c:pt idx="2">
                  <c:v>3.3573214469229599E-3</c:v>
                </c:pt>
                <c:pt idx="3">
                  <c:v>3.8293211117526901E-3</c:v>
                </c:pt>
              </c:numCache>
            </c:numRef>
          </c:val>
          <c:extLst>
            <c:ext xmlns:c16="http://schemas.microsoft.com/office/drawing/2014/chart" uri="{C3380CC4-5D6E-409C-BE32-E72D297353CC}">
              <c16:uniqueId val="{00000006-8B6A-446D-A99B-C5972D574C7C}"/>
            </c:ext>
          </c:extLst>
        </c:ser>
        <c:ser>
          <c:idx val="7"/>
          <c:order val="7"/>
          <c:tx>
            <c:strRef>
              <c:f>Sheet1!$I$1</c:f>
              <c:strCache>
                <c:ptCount val="1"/>
                <c:pt idx="0">
                  <c:v>Scott Sports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3.6939433377933401E-2</c:v>
                </c:pt>
                <c:pt idx="1">
                  <c:v>6.1055687394880501E-2</c:v>
                </c:pt>
                <c:pt idx="2">
                  <c:v>3.3255364515436203E-2</c:v>
                </c:pt>
                <c:pt idx="3">
                  <c:v>0</c:v>
                </c:pt>
              </c:numCache>
            </c:numRef>
          </c:val>
          <c:extLst>
            <c:ext xmlns:c16="http://schemas.microsoft.com/office/drawing/2014/chart" uri="{C3380CC4-5D6E-409C-BE32-E72D297353CC}">
              <c16:uniqueId val="{00000007-8B6A-446D-A99B-C5972D574C7C}"/>
            </c:ext>
          </c:extLst>
        </c:ser>
        <c:dLbls>
          <c:showLegendKey val="0"/>
          <c:showVal val="0"/>
          <c:showCatName val="0"/>
          <c:showSerName val="0"/>
          <c:showPercent val="0"/>
          <c:showBubbleSize val="0"/>
        </c:dLbls>
        <c:gapWidth val="219"/>
        <c:overlap val="-27"/>
        <c:axId val="363371752"/>
        <c:axId val="363367160"/>
      </c:barChart>
      <c:catAx>
        <c:axId val="36337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7160"/>
        <c:crosses val="autoZero"/>
        <c:auto val="1"/>
        <c:lblAlgn val="ctr"/>
        <c:lblOffset val="100"/>
        <c:noMultiLvlLbl val="0"/>
      </c:catAx>
      <c:valAx>
        <c:axId val="36336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Sheet1!$B$2:$B$9</c:f>
              <c:numCache>
                <c:formatCode>General</c:formatCode>
                <c:ptCount val="8"/>
                <c:pt idx="0">
                  <c:v>0</c:v>
                </c:pt>
                <c:pt idx="1">
                  <c:v>0</c:v>
                </c:pt>
                <c:pt idx="2">
                  <c:v>54</c:v>
                </c:pt>
                <c:pt idx="3">
                  <c:v>47</c:v>
                </c:pt>
                <c:pt idx="4">
                  <c:v>596</c:v>
                </c:pt>
                <c:pt idx="5">
                  <c:v>0</c:v>
                </c:pt>
                <c:pt idx="6">
                  <c:v>877</c:v>
                </c:pt>
                <c:pt idx="7">
                  <c:v>576</c:v>
                </c:pt>
              </c:numCache>
            </c:numRef>
          </c:val>
          <c:extLst>
            <c:ext xmlns:c16="http://schemas.microsoft.com/office/drawing/2014/chart" uri="{C3380CC4-5D6E-409C-BE32-E72D297353CC}">
              <c16:uniqueId val="{00000000-E39A-421D-AF5B-AAFF577033C2}"/>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Sheet1!$C$2:$C$9</c:f>
              <c:numCache>
                <c:formatCode>General</c:formatCode>
                <c:ptCount val="8"/>
                <c:pt idx="0">
                  <c:v>0</c:v>
                </c:pt>
                <c:pt idx="1">
                  <c:v>0</c:v>
                </c:pt>
                <c:pt idx="2">
                  <c:v>3</c:v>
                </c:pt>
                <c:pt idx="3">
                  <c:v>5</c:v>
                </c:pt>
                <c:pt idx="4">
                  <c:v>64</c:v>
                </c:pt>
                <c:pt idx="5">
                  <c:v>0</c:v>
                </c:pt>
                <c:pt idx="6">
                  <c:v>135</c:v>
                </c:pt>
                <c:pt idx="7">
                  <c:v>84</c:v>
                </c:pt>
              </c:numCache>
            </c:numRef>
          </c:val>
          <c:extLst>
            <c:ext xmlns:c16="http://schemas.microsoft.com/office/drawing/2014/chart" uri="{C3380CC4-5D6E-409C-BE32-E72D297353CC}">
              <c16:uniqueId val="{00000001-E39A-421D-AF5B-AAFF577033C2}"/>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Sheet1!$D$2:$D$9</c:f>
              <c:numCache>
                <c:formatCode>General</c:formatCode>
                <c:ptCount val="8"/>
                <c:pt idx="0">
                  <c:v>0</c:v>
                </c:pt>
                <c:pt idx="1">
                  <c:v>0</c:v>
                </c:pt>
                <c:pt idx="2">
                  <c:v>0</c:v>
                </c:pt>
                <c:pt idx="3">
                  <c:v>0</c:v>
                </c:pt>
                <c:pt idx="4">
                  <c:v>0</c:v>
                </c:pt>
                <c:pt idx="5">
                  <c:v>0</c:v>
                </c:pt>
                <c:pt idx="6">
                  <c:v>1</c:v>
                </c:pt>
                <c:pt idx="7">
                  <c:v>0</c:v>
                </c:pt>
              </c:numCache>
            </c:numRef>
          </c:val>
          <c:extLst>
            <c:ext xmlns:c16="http://schemas.microsoft.com/office/drawing/2014/chart" uri="{C3380CC4-5D6E-409C-BE32-E72D297353CC}">
              <c16:uniqueId val="{00000002-E39A-421D-AF5B-AAFF577033C2}"/>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Sheet1!$E$2:$E$9</c:f>
              <c:numCache>
                <c:formatCode>General</c:formatCode>
                <c:ptCount val="8"/>
                <c:pt idx="0">
                  <c:v>0</c:v>
                </c:pt>
                <c:pt idx="1">
                  <c:v>0</c:v>
                </c:pt>
                <c:pt idx="2">
                  <c:v>0</c:v>
                </c:pt>
                <c:pt idx="3">
                  <c:v>0</c:v>
                </c:pt>
                <c:pt idx="4">
                  <c:v>1</c:v>
                </c:pt>
                <c:pt idx="5">
                  <c:v>0</c:v>
                </c:pt>
                <c:pt idx="6">
                  <c:v>0</c:v>
                </c:pt>
                <c:pt idx="7">
                  <c:v>1</c:v>
                </c:pt>
              </c:numCache>
            </c:numRef>
          </c:val>
          <c:extLst>
            <c:ext xmlns:c16="http://schemas.microsoft.com/office/drawing/2014/chart" uri="{C3380CC4-5D6E-409C-BE32-E72D297353CC}">
              <c16:uniqueId val="{00000003-E39A-421D-AF5B-AAFF577033C2}"/>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Sheet1!$F$2:$F$9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4-E39A-421D-AF5B-AAFF577033C2}"/>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Sheet1!$G$2:$G$9</c:f>
              <c:numCache>
                <c:formatCode>General</c:formatCode>
                <c:ptCount val="8"/>
                <c:pt idx="0">
                  <c:v>0</c:v>
                </c:pt>
                <c:pt idx="1">
                  <c:v>0</c:v>
                </c:pt>
                <c:pt idx="2">
                  <c:v>0</c:v>
                </c:pt>
                <c:pt idx="3">
                  <c:v>0</c:v>
                </c:pt>
                <c:pt idx="4">
                  <c:v>0</c:v>
                </c:pt>
                <c:pt idx="5">
                  <c:v>0</c:v>
                </c:pt>
                <c:pt idx="6">
                  <c:v>0</c:v>
                </c:pt>
                <c:pt idx="7">
                  <c:v>0</c:v>
                </c:pt>
              </c:numCache>
            </c:numRef>
          </c:val>
          <c:extLst>
            <c:ext xmlns:c16="http://schemas.microsoft.com/office/drawing/2014/chart" uri="{C3380CC4-5D6E-409C-BE32-E72D297353CC}">
              <c16:uniqueId val="{00000005-E39A-421D-AF5B-AAFF577033C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Sheet1!$H$2:$H$9</c:f>
              <c:numCache>
                <c:formatCode>General</c:formatCode>
                <c:ptCount val="8"/>
                <c:pt idx="0">
                  <c:v>0</c:v>
                </c:pt>
                <c:pt idx="1">
                  <c:v>0</c:v>
                </c:pt>
                <c:pt idx="2">
                  <c:v>3</c:v>
                </c:pt>
                <c:pt idx="3">
                  <c:v>0</c:v>
                </c:pt>
                <c:pt idx="4">
                  <c:v>29</c:v>
                </c:pt>
                <c:pt idx="5">
                  <c:v>0</c:v>
                </c:pt>
                <c:pt idx="6">
                  <c:v>27</c:v>
                </c:pt>
                <c:pt idx="7">
                  <c:v>19</c:v>
                </c:pt>
              </c:numCache>
            </c:numRef>
          </c:val>
          <c:extLst>
            <c:ext xmlns:c16="http://schemas.microsoft.com/office/drawing/2014/chart" uri="{C3380CC4-5D6E-409C-BE32-E72D297353CC}">
              <c16:uniqueId val="{00000006-E39A-421D-AF5B-AAFF577033C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Giant Bicycles Argentina</c:v>
                </c:pt>
                <c:pt idx="1">
                  <c:v>Orbea Argentina</c:v>
                </c:pt>
                <c:pt idx="2">
                  <c:v>Cannondale Argentina</c:v>
                </c:pt>
                <c:pt idx="3">
                  <c:v>Merida Bikes Argentina</c:v>
                </c:pt>
                <c:pt idx="4">
                  <c:v>Trek Bicycle Argentina</c:v>
                </c:pt>
                <c:pt idx="5">
                  <c:v>Cervelo Argentina</c:v>
                </c:pt>
                <c:pt idx="6">
                  <c:v>Specialized Bicycles</c:v>
                </c:pt>
                <c:pt idx="7">
                  <c:v>Scott Sports Argentina</c:v>
                </c:pt>
              </c:strCache>
            </c:strRef>
          </c:cat>
          <c:val>
            <c:numRef>
              <c:f>Sheet1!$I$2:$I$9</c:f>
              <c:numCache>
                <c:formatCode>General</c:formatCode>
                <c:ptCount val="8"/>
                <c:pt idx="0">
                  <c:v>0</c:v>
                </c:pt>
                <c:pt idx="1">
                  <c:v>0</c:v>
                </c:pt>
                <c:pt idx="2">
                  <c:v>4</c:v>
                </c:pt>
                <c:pt idx="3">
                  <c:v>9</c:v>
                </c:pt>
                <c:pt idx="4">
                  <c:v>51</c:v>
                </c:pt>
                <c:pt idx="5">
                  <c:v>0</c:v>
                </c:pt>
                <c:pt idx="6">
                  <c:v>25</c:v>
                </c:pt>
                <c:pt idx="7">
                  <c:v>66</c:v>
                </c:pt>
              </c:numCache>
            </c:numRef>
          </c:val>
          <c:extLst>
            <c:ext xmlns:c16="http://schemas.microsoft.com/office/drawing/2014/chart" uri="{C3380CC4-5D6E-409C-BE32-E72D297353CC}">
              <c16:uniqueId val="{00000007-E39A-421D-AF5B-AAFF577033C2}"/>
            </c:ext>
          </c:extLst>
        </c:ser>
        <c:dLbls>
          <c:showLegendKey val="0"/>
          <c:showVal val="0"/>
          <c:showCatName val="0"/>
          <c:showSerName val="0"/>
          <c:showPercent val="0"/>
          <c:showBubbleSize val="0"/>
        </c:dLbls>
        <c:gapWidth val="150"/>
        <c:overlap val="100"/>
        <c:axId val="363365192"/>
        <c:axId val="363374704"/>
      </c:barChart>
      <c:catAx>
        <c:axId val="36336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74704"/>
        <c:crosses val="autoZero"/>
        <c:auto val="1"/>
        <c:lblAlgn val="ctr"/>
        <c:lblOffset val="100"/>
        <c:noMultiLvlLbl val="0"/>
      </c:catAx>
      <c:valAx>
        <c:axId val="363374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36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Giant Bicycles Argentina</c:v>
                </c:pt>
              </c:strCache>
            </c:strRef>
          </c:tx>
          <c:spPr>
            <a:ln w="28575" cap="rnd">
              <a:solidFill>
                <a:schemeClr val="accent1"/>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4479-47B2-B7F5-CEB27571BDA0}"/>
            </c:ext>
          </c:extLst>
        </c:ser>
        <c:ser>
          <c:idx val="1"/>
          <c:order val="1"/>
          <c:tx>
            <c:strRef>
              <c:f>Sheet1!$C$1</c:f>
              <c:strCache>
                <c:ptCount val="1"/>
                <c:pt idx="0">
                  <c:v>Orbea Argentina</c:v>
                </c:pt>
              </c:strCache>
            </c:strRef>
          </c:tx>
          <c:spPr>
            <a:ln w="28575" cap="rnd">
              <a:solidFill>
                <a:schemeClr val="accent2"/>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4479-47B2-B7F5-CEB27571BDA0}"/>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4479-47B2-B7F5-CEB27571BDA0}"/>
            </c:ext>
          </c:extLst>
        </c:ser>
        <c:ser>
          <c:idx val="3"/>
          <c:order val="3"/>
          <c:tx>
            <c:strRef>
              <c:f>Sheet1!$E$1</c:f>
              <c:strCache>
                <c:ptCount val="1"/>
                <c:pt idx="0">
                  <c:v>Merida Bikes Argentina</c:v>
                </c:pt>
              </c:strCache>
            </c:strRef>
          </c:tx>
          <c:spPr>
            <a:ln w="28575" cap="rnd">
              <a:solidFill>
                <a:schemeClr val="accent4"/>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4479-47B2-B7F5-CEB27571BDA0}"/>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4479-47B2-B7F5-CEB27571BDA0}"/>
            </c:ext>
          </c:extLst>
        </c:ser>
        <c:ser>
          <c:idx val="5"/>
          <c:order val="5"/>
          <c:tx>
            <c:strRef>
              <c:f>Sheet1!$G$1</c:f>
              <c:strCache>
                <c:ptCount val="1"/>
                <c:pt idx="0">
                  <c:v>Cervelo Argentina</c:v>
                </c:pt>
              </c:strCache>
            </c:strRef>
          </c:tx>
          <c:spPr>
            <a:ln w="28575" cap="rnd">
              <a:solidFill>
                <a:schemeClr val="accent6"/>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4479-47B2-B7F5-CEB27571BDA0}"/>
            </c:ext>
          </c:extLst>
        </c:ser>
        <c:ser>
          <c:idx val="6"/>
          <c:order val="6"/>
          <c:tx>
            <c:strRef>
              <c:f>Sheet1!$H$1</c:f>
              <c:strCache>
                <c:ptCount val="1"/>
                <c:pt idx="0">
                  <c:v>Specialized Bicycles</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Sheet1!$H$2:$H$31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6-4479-47B2-B7F5-CEB27571BDA0}"/>
            </c:ext>
          </c:extLst>
        </c:ser>
        <c:ser>
          <c:idx val="7"/>
          <c:order val="7"/>
          <c:tx>
            <c:strRef>
              <c:f>Sheet1!$I$1</c:f>
              <c:strCache>
                <c:ptCount val="1"/>
                <c:pt idx="0">
                  <c:v>Scott Sports Argentina</c:v>
                </c:pt>
              </c:strCache>
            </c:strRef>
          </c:tx>
          <c:spPr>
            <a:ln w="28575" cap="rnd">
              <a:solidFill>
                <a:schemeClr val="accent2">
                  <a:lumMod val="60000"/>
                </a:schemeClr>
              </a:solidFill>
              <a:round/>
            </a:ln>
            <a:effectLst/>
          </c:spPr>
          <c:marker>
            <c:symbol val="none"/>
          </c:marker>
          <c:cat>
            <c:numRef>
              <c:f>Sheet1!$A$2:$A$31</c:f>
              <c:numCache>
                <c:formatCode>m/d/yyyy</c:formatCode>
                <c:ptCount val="30"/>
                <c:pt idx="0">
                  <c:v>44652</c:v>
                </c:pt>
                <c:pt idx="1">
                  <c:v>44653</c:v>
                </c:pt>
                <c:pt idx="2">
                  <c:v>44654</c:v>
                </c:pt>
                <c:pt idx="3">
                  <c:v>44655</c:v>
                </c:pt>
                <c:pt idx="4">
                  <c:v>44656</c:v>
                </c:pt>
                <c:pt idx="5">
                  <c:v>44657</c:v>
                </c:pt>
                <c:pt idx="6">
                  <c:v>44658</c:v>
                </c:pt>
                <c:pt idx="7">
                  <c:v>44659</c:v>
                </c:pt>
                <c:pt idx="8">
                  <c:v>44660</c:v>
                </c:pt>
                <c:pt idx="9">
                  <c:v>44661</c:v>
                </c:pt>
                <c:pt idx="10">
                  <c:v>44662</c:v>
                </c:pt>
                <c:pt idx="11">
                  <c:v>44663</c:v>
                </c:pt>
                <c:pt idx="12">
                  <c:v>44664</c:v>
                </c:pt>
                <c:pt idx="13">
                  <c:v>44665</c:v>
                </c:pt>
                <c:pt idx="14">
                  <c:v>44666</c:v>
                </c:pt>
                <c:pt idx="15">
                  <c:v>44667</c:v>
                </c:pt>
                <c:pt idx="16">
                  <c:v>44668</c:v>
                </c:pt>
                <c:pt idx="17">
                  <c:v>44669</c:v>
                </c:pt>
                <c:pt idx="18">
                  <c:v>44670</c:v>
                </c:pt>
                <c:pt idx="19">
                  <c:v>44671</c:v>
                </c:pt>
                <c:pt idx="20">
                  <c:v>44672</c:v>
                </c:pt>
                <c:pt idx="21">
                  <c:v>44673</c:v>
                </c:pt>
                <c:pt idx="22">
                  <c:v>44674</c:v>
                </c:pt>
                <c:pt idx="23">
                  <c:v>44675</c:v>
                </c:pt>
                <c:pt idx="24">
                  <c:v>44676</c:v>
                </c:pt>
                <c:pt idx="25">
                  <c:v>44677</c:v>
                </c:pt>
                <c:pt idx="26">
                  <c:v>44678</c:v>
                </c:pt>
                <c:pt idx="27">
                  <c:v>44679</c:v>
                </c:pt>
                <c:pt idx="28">
                  <c:v>44680</c:v>
                </c:pt>
                <c:pt idx="29">
                  <c:v>44681</c:v>
                </c:pt>
              </c:numCache>
            </c:numRef>
          </c:cat>
          <c:val>
            <c:numRef>
              <c:f>Sheet1!$I$2:$I$31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7-4479-47B2-B7F5-CEB27571BDA0}"/>
            </c:ext>
          </c:extLst>
        </c:ser>
        <c:dLbls>
          <c:showLegendKey val="0"/>
          <c:showVal val="0"/>
          <c:showCatName val="0"/>
          <c:showSerName val="0"/>
          <c:showPercent val="0"/>
          <c:showBubbleSize val="0"/>
        </c:dLbls>
        <c:smooth val="0"/>
        <c:axId val="484321144"/>
        <c:axId val="484322128"/>
      </c:lineChart>
      <c:dateAx>
        <c:axId val="484321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322128"/>
        <c:crosses val="autoZero"/>
        <c:auto val="1"/>
        <c:lblOffset val="100"/>
        <c:baseTimeUnit val="days"/>
      </c:dateAx>
      <c:valAx>
        <c:axId val="48432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4321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89008-9F49-46E4-91A5-E79BDB4DBCB7}"/>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A542B7B-F0A7-4488-B0F3-7A195F6F94C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923733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6AEA-FAB4-4465-BDD2-EC31F8628B56}"/>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B1C4E3BF-99D9-49ED-854C-B9956A8E8326}"/>
              </a:ext>
            </a:extLst>
          </p:cNvPr>
          <p:cNvGraphicFramePr>
            <a:graphicFrameLocks noGrp="1"/>
          </p:cNvGraphicFramePr>
          <p:nvPr>
            <p:ph type="tbl" sz="quarter" idx="13"/>
            <p:extLst>
              <p:ext uri="{D42A27DB-BD31-4B8C-83A1-F6EECF244321}">
                <p14:modId xmlns:p14="http://schemas.microsoft.com/office/powerpoint/2010/main" val="2683926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0623933"/>
                    </a:ext>
                  </a:extLst>
                </a:gridCol>
                <a:gridCol w="740664">
                  <a:extLst>
                    <a:ext uri="{9D8B030D-6E8A-4147-A177-3AD203B41FA5}">
                      <a16:colId xmlns:a16="http://schemas.microsoft.com/office/drawing/2014/main" val="2208064310"/>
                    </a:ext>
                  </a:extLst>
                </a:gridCol>
                <a:gridCol w="740664">
                  <a:extLst>
                    <a:ext uri="{9D8B030D-6E8A-4147-A177-3AD203B41FA5}">
                      <a16:colId xmlns:a16="http://schemas.microsoft.com/office/drawing/2014/main" val="400419956"/>
                    </a:ext>
                  </a:extLst>
                </a:gridCol>
                <a:gridCol w="740664">
                  <a:extLst>
                    <a:ext uri="{9D8B030D-6E8A-4147-A177-3AD203B41FA5}">
                      <a16:colId xmlns:a16="http://schemas.microsoft.com/office/drawing/2014/main" val="586030216"/>
                    </a:ext>
                  </a:extLst>
                </a:gridCol>
                <a:gridCol w="740664">
                  <a:extLst>
                    <a:ext uri="{9D8B030D-6E8A-4147-A177-3AD203B41FA5}">
                      <a16:colId xmlns:a16="http://schemas.microsoft.com/office/drawing/2014/main" val="2667757097"/>
                    </a:ext>
                  </a:extLst>
                </a:gridCol>
                <a:gridCol w="740664">
                  <a:extLst>
                    <a:ext uri="{9D8B030D-6E8A-4147-A177-3AD203B41FA5}">
                      <a16:colId xmlns:a16="http://schemas.microsoft.com/office/drawing/2014/main" val="915114587"/>
                    </a:ext>
                  </a:extLst>
                </a:gridCol>
                <a:gridCol w="740664">
                  <a:extLst>
                    <a:ext uri="{9D8B030D-6E8A-4147-A177-3AD203B41FA5}">
                      <a16:colId xmlns:a16="http://schemas.microsoft.com/office/drawing/2014/main" val="2936452488"/>
                    </a:ext>
                  </a:extLst>
                </a:gridCol>
                <a:gridCol w="740664">
                  <a:extLst>
                    <a:ext uri="{9D8B030D-6E8A-4147-A177-3AD203B41FA5}">
                      <a16:colId xmlns:a16="http://schemas.microsoft.com/office/drawing/2014/main" val="3392915538"/>
                    </a:ext>
                  </a:extLst>
                </a:gridCol>
                <a:gridCol w="740664">
                  <a:extLst>
                    <a:ext uri="{9D8B030D-6E8A-4147-A177-3AD203B41FA5}">
                      <a16:colId xmlns:a16="http://schemas.microsoft.com/office/drawing/2014/main" val="32175576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765145417"/>
                  </a:ext>
                </a:extLst>
              </a:tr>
              <a:tr h="370840">
                <a:tc>
                  <a:txBody>
                    <a:bodyPr/>
                    <a:lstStyle/>
                    <a:p>
                      <a:r>
                        <a:rPr lang="en-US" sz="1000"/>
                        <a:t>Specialized Bicycles</a:t>
                      </a:r>
                    </a:p>
                  </a:txBody>
                  <a:tcPr/>
                </a:tc>
                <a:tc>
                  <a:txBody>
                    <a:bodyPr/>
                    <a:lstStyle/>
                    <a:p>
                      <a:r>
                        <a:rPr lang="en-US" sz="1000"/>
                        <a:t>1985203</a:t>
                      </a:r>
                    </a:p>
                  </a:txBody>
                  <a:tcPr/>
                </a:tc>
                <a:tc>
                  <a:txBody>
                    <a:bodyPr/>
                    <a:lstStyle/>
                    <a:p>
                      <a:r>
                        <a:rPr lang="en-US" sz="1000"/>
                        <a:t>2217</a:t>
                      </a:r>
                    </a:p>
                  </a:txBody>
                  <a:tcPr/>
                </a:tc>
                <a:tc>
                  <a:txBody>
                    <a:bodyPr/>
                    <a:lstStyle/>
                    <a:p>
                      <a:r>
                        <a:rPr lang="en-US" sz="1000"/>
                        <a:t>12</a:t>
                      </a:r>
                    </a:p>
                  </a:txBody>
                  <a:tcPr/>
                </a:tc>
                <a:tc>
                  <a:txBody>
                    <a:bodyPr/>
                    <a:lstStyle/>
                    <a:p>
                      <a:r>
                        <a:rPr lang="en-US" sz="1000"/>
                        <a:t>1013</a:t>
                      </a:r>
                    </a:p>
                  </a:txBody>
                  <a:tcPr/>
                </a:tc>
                <a:tc>
                  <a:txBody>
                    <a:bodyPr/>
                    <a:lstStyle/>
                    <a:p>
                      <a:r>
                        <a:rPr lang="en-US" sz="1000"/>
                        <a:t>27</a:t>
                      </a:r>
                    </a:p>
                  </a:txBody>
                  <a:tcPr/>
                </a:tc>
                <a:tc>
                  <a:txBody>
                    <a:bodyPr/>
                    <a:lstStyle/>
                    <a:p>
                      <a:r>
                        <a:rPr lang="en-US" sz="1000"/>
                        <a:t>25</a:t>
                      </a:r>
                    </a:p>
                  </a:txBody>
                  <a:tcPr/>
                </a:tc>
                <a:tc>
                  <a:txBody>
                    <a:bodyPr/>
                    <a:lstStyle/>
                    <a:p>
                      <a:r>
                        <a:rPr lang="en-US" sz="1000"/>
                        <a:t>0</a:t>
                      </a:r>
                    </a:p>
                  </a:txBody>
                  <a:tcPr/>
                </a:tc>
                <a:tc>
                  <a:txBody>
                    <a:bodyPr/>
                    <a:lstStyle/>
                    <a:p>
                      <a:r>
                        <a:rPr lang="en-US" sz="1000"/>
                        <a:t>0.0045 %</a:t>
                      </a:r>
                    </a:p>
                  </a:txBody>
                  <a:tcPr/>
                </a:tc>
                <a:extLst>
                  <a:ext uri="{0D108BD9-81ED-4DB2-BD59-A6C34878D82A}">
                    <a16:rowId xmlns:a16="http://schemas.microsoft.com/office/drawing/2014/main" val="1643624452"/>
                  </a:ext>
                </a:extLst>
              </a:tr>
              <a:tr h="370840">
                <a:tc>
                  <a:txBody>
                    <a:bodyPr/>
                    <a:lstStyle/>
                    <a:p>
                      <a:r>
                        <a:rPr lang="en-US" sz="1000"/>
                        <a:t>Scott Sports Argentina</a:t>
                      </a:r>
                    </a:p>
                  </a:txBody>
                  <a:tcPr/>
                </a:tc>
                <a:tc>
                  <a:txBody>
                    <a:bodyPr/>
                    <a:lstStyle/>
                    <a:p>
                      <a:r>
                        <a:rPr lang="en-US" sz="1000"/>
                        <a:t>86963</a:t>
                      </a:r>
                    </a:p>
                  </a:txBody>
                  <a:tcPr/>
                </a:tc>
                <a:tc>
                  <a:txBody>
                    <a:bodyPr/>
                    <a:lstStyle/>
                    <a:p>
                      <a:r>
                        <a:rPr lang="en-US" sz="1000"/>
                        <a:t>1498</a:t>
                      </a:r>
                    </a:p>
                  </a:txBody>
                  <a:tcPr/>
                </a:tc>
                <a:tc>
                  <a:txBody>
                    <a:bodyPr/>
                    <a:lstStyle/>
                    <a:p>
                      <a:r>
                        <a:rPr lang="en-US" sz="1000"/>
                        <a:t>24</a:t>
                      </a:r>
                    </a:p>
                  </a:txBody>
                  <a:tcPr/>
                </a:tc>
                <a:tc>
                  <a:txBody>
                    <a:bodyPr/>
                    <a:lstStyle/>
                    <a:p>
                      <a:r>
                        <a:rPr lang="en-US" sz="1000"/>
                        <a:t>661</a:t>
                      </a:r>
                    </a:p>
                  </a:txBody>
                  <a:tcPr/>
                </a:tc>
                <a:tc>
                  <a:txBody>
                    <a:bodyPr/>
                    <a:lstStyle/>
                    <a:p>
                      <a:r>
                        <a:rPr lang="en-US" sz="1000"/>
                        <a:t>19</a:t>
                      </a:r>
                    </a:p>
                  </a:txBody>
                  <a:tcPr/>
                </a:tc>
                <a:tc>
                  <a:txBody>
                    <a:bodyPr/>
                    <a:lstStyle/>
                    <a:p>
                      <a:r>
                        <a:rPr lang="en-US" sz="1000"/>
                        <a:t>66</a:t>
                      </a:r>
                    </a:p>
                  </a:txBody>
                  <a:tcPr/>
                </a:tc>
                <a:tc>
                  <a:txBody>
                    <a:bodyPr/>
                    <a:lstStyle/>
                    <a:p>
                      <a:r>
                        <a:rPr lang="en-US" sz="1000"/>
                        <a:t>0</a:t>
                      </a:r>
                    </a:p>
                  </a:txBody>
                  <a:tcPr/>
                </a:tc>
                <a:tc>
                  <a:txBody>
                    <a:bodyPr/>
                    <a:lstStyle/>
                    <a:p>
                      <a:r>
                        <a:rPr lang="en-US" sz="1000"/>
                        <a:t>0.0361 %</a:t>
                      </a:r>
                    </a:p>
                  </a:txBody>
                  <a:tcPr/>
                </a:tc>
                <a:extLst>
                  <a:ext uri="{0D108BD9-81ED-4DB2-BD59-A6C34878D82A}">
                    <a16:rowId xmlns:a16="http://schemas.microsoft.com/office/drawing/2014/main" val="536513964"/>
                  </a:ext>
                </a:extLst>
              </a:tr>
              <a:tr h="370840">
                <a:tc>
                  <a:txBody>
                    <a:bodyPr/>
                    <a:lstStyle/>
                    <a:p>
                      <a:r>
                        <a:rPr lang="en-US" sz="1000"/>
                        <a:t>Orbea Argentina</a:t>
                      </a:r>
                    </a:p>
                  </a:txBody>
                  <a:tcPr/>
                </a:tc>
                <a:tc>
                  <a:txBody>
                    <a:bodyPr/>
                    <a:lstStyle/>
                    <a:p>
                      <a:r>
                        <a:rPr lang="en-US" sz="1000"/>
                        <a:t>62511</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530947926"/>
                  </a:ext>
                </a:extLst>
              </a:tr>
              <a:tr h="370840">
                <a:tc>
                  <a:txBody>
                    <a:bodyPr/>
                    <a:lstStyle/>
                    <a:p>
                      <a:r>
                        <a:rPr lang="en-US" sz="1000"/>
                        <a:t>Trek Bicycle Argentina</a:t>
                      </a:r>
                    </a:p>
                  </a:txBody>
                  <a:tcPr/>
                </a:tc>
                <a:tc>
                  <a:txBody>
                    <a:bodyPr/>
                    <a:lstStyle/>
                    <a:p>
                      <a:r>
                        <a:rPr lang="en-US" sz="1000"/>
                        <a:t>31255</a:t>
                      </a:r>
                    </a:p>
                  </a:txBody>
                  <a:tcPr/>
                </a:tc>
                <a:tc>
                  <a:txBody>
                    <a:bodyPr/>
                    <a:lstStyle/>
                    <a:p>
                      <a:r>
                        <a:rPr lang="en-US" sz="1000"/>
                        <a:t>11</a:t>
                      </a:r>
                    </a:p>
                  </a:txBody>
                  <a:tcPr/>
                </a:tc>
                <a:tc>
                  <a:txBody>
                    <a:bodyPr/>
                    <a:lstStyle/>
                    <a:p>
                      <a:r>
                        <a:rPr lang="en-US" sz="1000"/>
                        <a:t>26</a:t>
                      </a:r>
                    </a:p>
                  </a:txBody>
                  <a:tcPr/>
                </a:tc>
                <a:tc>
                  <a:txBody>
                    <a:bodyPr/>
                    <a:lstStyle/>
                    <a:p>
                      <a:r>
                        <a:rPr lang="en-US" sz="1000"/>
                        <a:t>661</a:t>
                      </a:r>
                    </a:p>
                  </a:txBody>
                  <a:tcPr/>
                </a:tc>
                <a:tc>
                  <a:txBody>
                    <a:bodyPr/>
                    <a:lstStyle/>
                    <a:p>
                      <a:r>
                        <a:rPr lang="en-US" sz="1000"/>
                        <a:t>29</a:t>
                      </a:r>
                    </a:p>
                  </a:txBody>
                  <a:tcPr/>
                </a:tc>
                <a:tc>
                  <a:txBody>
                    <a:bodyPr/>
                    <a:lstStyle/>
                    <a:p>
                      <a:r>
                        <a:rPr lang="en-US" sz="1000"/>
                        <a:t>51</a:t>
                      </a:r>
                    </a:p>
                  </a:txBody>
                  <a:tcPr/>
                </a:tc>
                <a:tc>
                  <a:txBody>
                    <a:bodyPr/>
                    <a:lstStyle/>
                    <a:p>
                      <a:r>
                        <a:rPr lang="en-US" sz="1000"/>
                        <a:t>0</a:t>
                      </a:r>
                    </a:p>
                  </a:txBody>
                  <a:tcPr/>
                </a:tc>
                <a:tc>
                  <a:txBody>
                    <a:bodyPr/>
                    <a:lstStyle/>
                    <a:p>
                      <a:r>
                        <a:rPr lang="en-US" sz="1000"/>
                        <a:t>0.0912 %</a:t>
                      </a:r>
                    </a:p>
                  </a:txBody>
                  <a:tcPr/>
                </a:tc>
                <a:extLst>
                  <a:ext uri="{0D108BD9-81ED-4DB2-BD59-A6C34878D82A}">
                    <a16:rowId xmlns:a16="http://schemas.microsoft.com/office/drawing/2014/main" val="2467936616"/>
                  </a:ext>
                </a:extLst>
              </a:tr>
              <a:tr h="370840">
                <a:tc>
                  <a:txBody>
                    <a:bodyPr/>
                    <a:lstStyle/>
                    <a:p>
                      <a:r>
                        <a:rPr lang="en-US" sz="1000"/>
                        <a:t>Giant Bicycles Argentina</a:t>
                      </a:r>
                    </a:p>
                  </a:txBody>
                  <a:tcPr/>
                </a:tc>
                <a:tc>
                  <a:txBody>
                    <a:bodyPr/>
                    <a:lstStyle/>
                    <a:p>
                      <a:r>
                        <a:rPr lang="en-US" sz="1000"/>
                        <a:t>19743</a:t>
                      </a:r>
                    </a:p>
                  </a:txBody>
                  <a:tcPr/>
                </a:tc>
                <a:tc>
                  <a:txBody>
                    <a:bodyPr/>
                    <a:lstStyle/>
                    <a:p>
                      <a:r>
                        <a:rPr lang="en-US" sz="1000"/>
                        <a:t>42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005672977"/>
                  </a:ext>
                </a:extLst>
              </a:tr>
              <a:tr h="370840">
                <a:tc>
                  <a:txBody>
                    <a:bodyPr/>
                    <a:lstStyle/>
                    <a:p>
                      <a:r>
                        <a:rPr lang="en-US" sz="1000"/>
                        <a:t>Cannondale Argentina</a:t>
                      </a:r>
                    </a:p>
                  </a:txBody>
                  <a:tcPr/>
                </a:tc>
                <a:tc>
                  <a:txBody>
                    <a:bodyPr/>
                    <a:lstStyle/>
                    <a:p>
                      <a:r>
                        <a:rPr lang="en-US" sz="1000"/>
                        <a:t>10434</a:t>
                      </a:r>
                    </a:p>
                  </a:txBody>
                  <a:tcPr/>
                </a:tc>
                <a:tc>
                  <a:txBody>
                    <a:bodyPr/>
                    <a:lstStyle/>
                    <a:p>
                      <a:r>
                        <a:rPr lang="en-US" sz="1000"/>
                        <a:t>-3</a:t>
                      </a:r>
                    </a:p>
                  </a:txBody>
                  <a:tcPr/>
                </a:tc>
                <a:tc>
                  <a:txBody>
                    <a:bodyPr/>
                    <a:lstStyle/>
                    <a:p>
                      <a:r>
                        <a:rPr lang="en-US" sz="1000"/>
                        <a:t>3</a:t>
                      </a:r>
                    </a:p>
                  </a:txBody>
                  <a:tcPr/>
                </a:tc>
                <a:tc>
                  <a:txBody>
                    <a:bodyPr/>
                    <a:lstStyle/>
                    <a:p>
                      <a:r>
                        <a:rPr lang="en-US" sz="1000"/>
                        <a:t>57</a:t>
                      </a:r>
                    </a:p>
                  </a:txBody>
                  <a:tcPr/>
                </a:tc>
                <a:tc>
                  <a:txBody>
                    <a:bodyPr/>
                    <a:lstStyle/>
                    <a:p>
                      <a:r>
                        <a:rPr lang="en-US" sz="1000"/>
                        <a:t>3</a:t>
                      </a:r>
                    </a:p>
                  </a:txBody>
                  <a:tcPr/>
                </a:tc>
                <a:tc>
                  <a:txBody>
                    <a:bodyPr/>
                    <a:lstStyle/>
                    <a:p>
                      <a:r>
                        <a:rPr lang="en-US" sz="1000"/>
                        <a:t>4</a:t>
                      </a:r>
                    </a:p>
                  </a:txBody>
                  <a:tcPr/>
                </a:tc>
                <a:tc>
                  <a:txBody>
                    <a:bodyPr/>
                    <a:lstStyle/>
                    <a:p>
                      <a:r>
                        <a:rPr lang="en-US" sz="1000"/>
                        <a:t>0</a:t>
                      </a:r>
                    </a:p>
                  </a:txBody>
                  <a:tcPr/>
                </a:tc>
                <a:tc>
                  <a:txBody>
                    <a:bodyPr/>
                    <a:lstStyle/>
                    <a:p>
                      <a:r>
                        <a:rPr lang="en-US" sz="1000"/>
                        <a:t>0.2044 %</a:t>
                      </a:r>
                    </a:p>
                  </a:txBody>
                  <a:tcPr/>
                </a:tc>
                <a:extLst>
                  <a:ext uri="{0D108BD9-81ED-4DB2-BD59-A6C34878D82A}">
                    <a16:rowId xmlns:a16="http://schemas.microsoft.com/office/drawing/2014/main" val="36906476"/>
                  </a:ext>
                </a:extLst>
              </a:tr>
              <a:tr h="370840">
                <a:tc>
                  <a:txBody>
                    <a:bodyPr/>
                    <a:lstStyle/>
                    <a:p>
                      <a:r>
                        <a:rPr lang="en-US" sz="1000"/>
                        <a:t>Merida Bikes Argentina</a:t>
                      </a:r>
                    </a:p>
                  </a:txBody>
                  <a:tcPr/>
                </a:tc>
                <a:tc>
                  <a:txBody>
                    <a:bodyPr/>
                    <a:lstStyle/>
                    <a:p>
                      <a:r>
                        <a:rPr lang="en-US" sz="1000"/>
                        <a:t>6799</a:t>
                      </a:r>
                    </a:p>
                  </a:txBody>
                  <a:tcPr/>
                </a:tc>
                <a:tc>
                  <a:txBody>
                    <a:bodyPr/>
                    <a:lstStyle/>
                    <a:p>
                      <a:r>
                        <a:rPr lang="en-US" sz="1000"/>
                        <a:t>60</a:t>
                      </a:r>
                    </a:p>
                  </a:txBody>
                  <a:tcPr/>
                </a:tc>
                <a:tc>
                  <a:txBody>
                    <a:bodyPr/>
                    <a:lstStyle/>
                    <a:p>
                      <a:r>
                        <a:rPr lang="en-US" sz="1000"/>
                        <a:t>5</a:t>
                      </a:r>
                    </a:p>
                  </a:txBody>
                  <a:tcPr/>
                </a:tc>
                <a:tc>
                  <a:txBody>
                    <a:bodyPr/>
                    <a:lstStyle/>
                    <a:p>
                      <a:r>
                        <a:rPr lang="en-US" sz="1000"/>
                        <a:t>52</a:t>
                      </a:r>
                    </a:p>
                  </a:txBody>
                  <a:tcPr/>
                </a:tc>
                <a:tc>
                  <a:txBody>
                    <a:bodyPr/>
                    <a:lstStyle/>
                    <a:p>
                      <a:r>
                        <a:rPr lang="en-US" sz="1000"/>
                        <a:t>0</a:t>
                      </a:r>
                    </a:p>
                  </a:txBody>
                  <a:tcPr/>
                </a:tc>
                <a:tc>
                  <a:txBody>
                    <a:bodyPr/>
                    <a:lstStyle/>
                    <a:p>
                      <a:r>
                        <a:rPr lang="en-US" sz="1000"/>
                        <a:t>9</a:t>
                      </a:r>
                    </a:p>
                  </a:txBody>
                  <a:tcPr/>
                </a:tc>
                <a:tc>
                  <a:txBody>
                    <a:bodyPr/>
                    <a:lstStyle/>
                    <a:p>
                      <a:r>
                        <a:rPr lang="en-US" sz="1000"/>
                        <a:t>0</a:t>
                      </a:r>
                    </a:p>
                  </a:txBody>
                  <a:tcPr/>
                </a:tc>
                <a:tc>
                  <a:txBody>
                    <a:bodyPr/>
                    <a:lstStyle/>
                    <a:p>
                      <a:r>
                        <a:rPr lang="en-US" sz="1000"/>
                        <a:t>0.1802 %</a:t>
                      </a:r>
                    </a:p>
                  </a:txBody>
                  <a:tcPr/>
                </a:tc>
                <a:extLst>
                  <a:ext uri="{0D108BD9-81ED-4DB2-BD59-A6C34878D82A}">
                    <a16:rowId xmlns:a16="http://schemas.microsoft.com/office/drawing/2014/main" val="3380466113"/>
                  </a:ext>
                </a:extLst>
              </a:tr>
              <a:tr h="370840">
                <a:tc>
                  <a:txBody>
                    <a:bodyPr/>
                    <a:lstStyle/>
                    <a:p>
                      <a:r>
                        <a:rPr lang="en-US" sz="1000"/>
                        <a:t>Cervelo Argentina</a:t>
                      </a:r>
                    </a:p>
                  </a:txBody>
                  <a:tcPr/>
                </a:tc>
                <a:tc>
                  <a:txBody>
                    <a:bodyPr/>
                    <a:lstStyle/>
                    <a:p>
                      <a:r>
                        <a:rPr lang="en-US" sz="1000"/>
                        <a:t>2494</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10129569"/>
                  </a:ext>
                </a:extLst>
              </a:tr>
            </a:tbl>
          </a:graphicData>
        </a:graphic>
      </p:graphicFrame>
      <p:sp>
        <p:nvSpPr>
          <p:cNvPr id="4" name="Text Placeholder 3">
            <a:extLst>
              <a:ext uri="{FF2B5EF4-FFF2-40B4-BE49-F238E27FC236}">
                <a16:creationId xmlns:a16="http://schemas.microsoft.com/office/drawing/2014/main" id="{7C01993A-5A09-4301-87C9-366857C21DB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547837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98414-18B5-4882-9AB9-7012FC13BE00}"/>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7C16BBEE-9D5D-4024-85DA-BDF87D164F3A}"/>
              </a:ext>
            </a:extLst>
          </p:cNvPr>
          <p:cNvGraphicFramePr>
            <a:graphicFrameLocks noGrp="1"/>
          </p:cNvGraphicFramePr>
          <p:nvPr>
            <p:ph type="chart" sz="quarter" idx="13"/>
            <p:extLst>
              <p:ext uri="{D42A27DB-BD31-4B8C-83A1-F6EECF244321}">
                <p14:modId xmlns:p14="http://schemas.microsoft.com/office/powerpoint/2010/main" val="7252443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C08825-DA32-4089-88CB-6F13D80A025D}"/>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E444466-9AA0-491B-8A7A-A9AE9C3D09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8654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14CA96-7644-41DF-B2D9-CD1C71229492}"/>
              </a:ext>
            </a:extLst>
          </p:cNvPr>
          <p:cNvSpPr>
            <a:spLocks noGrp="1"/>
          </p:cNvSpPr>
          <p:nvPr>
            <p:ph type="title"/>
          </p:nvPr>
        </p:nvSpPr>
        <p:spPr/>
        <p:txBody>
          <a:bodyPr/>
          <a:lstStyle/>
          <a:p>
            <a:r>
              <a:rPr lang="en-US"/>
              <a:t>Facebook Fans or Followers Total | Scott</a:t>
            </a:r>
          </a:p>
        </p:txBody>
      </p:sp>
      <p:graphicFrame>
        <p:nvGraphicFramePr>
          <p:cNvPr id="6" name="Chart Placeholder 5">
            <a:extLst>
              <a:ext uri="{FF2B5EF4-FFF2-40B4-BE49-F238E27FC236}">
                <a16:creationId xmlns:a16="http://schemas.microsoft.com/office/drawing/2014/main" id="{A75B8FA3-0794-40B9-A811-24F40D6F81BC}"/>
              </a:ext>
            </a:extLst>
          </p:cNvPr>
          <p:cNvGraphicFramePr>
            <a:graphicFrameLocks noGrp="1"/>
          </p:cNvGraphicFramePr>
          <p:nvPr>
            <p:ph type="chart" sz="quarter" idx="13"/>
            <p:extLst>
              <p:ext uri="{D42A27DB-BD31-4B8C-83A1-F6EECF244321}">
                <p14:modId xmlns:p14="http://schemas.microsoft.com/office/powerpoint/2010/main" val="4055103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528B25-F71C-48BE-9826-B8A01E07E8F7}"/>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ADD85AE0-111C-420E-8949-47E0F208A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9550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EAB4C-EC6B-4137-9D3A-0F795F86F215}"/>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71630FE3-8042-4891-8A15-2752C2C40C32}"/>
              </a:ext>
            </a:extLst>
          </p:cNvPr>
          <p:cNvGraphicFramePr>
            <a:graphicFrameLocks noGrp="1"/>
          </p:cNvGraphicFramePr>
          <p:nvPr>
            <p:ph type="chart" sz="quarter" idx="13"/>
            <p:extLst>
              <p:ext uri="{D42A27DB-BD31-4B8C-83A1-F6EECF244321}">
                <p14:modId xmlns:p14="http://schemas.microsoft.com/office/powerpoint/2010/main" val="1777527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B60C63-E871-4D02-BC8A-7D69AB3FB47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5AB806E-B370-4723-9D22-AD787C6156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7925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BFE4F-A2D9-4A75-B65C-3D70A931CDA3}"/>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2831FFBF-E4F2-4311-BC5F-637085203B0C}"/>
              </a:ext>
            </a:extLst>
          </p:cNvPr>
          <p:cNvGraphicFramePr>
            <a:graphicFrameLocks noGrp="1"/>
          </p:cNvGraphicFramePr>
          <p:nvPr>
            <p:ph type="chart" sz="quarter" idx="13"/>
            <p:extLst>
              <p:ext uri="{D42A27DB-BD31-4B8C-83A1-F6EECF244321}">
                <p14:modId xmlns:p14="http://schemas.microsoft.com/office/powerpoint/2010/main" val="2119761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91D0D7-BF70-4703-A688-11C016071888}"/>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DBED05B-A84D-4E32-A87D-9A64FB1B9C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8612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2F087-A83B-4B00-939E-334C17566637}"/>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FEEF85A8-2CE5-44DD-80A1-1990B994257E}"/>
              </a:ext>
            </a:extLst>
          </p:cNvPr>
          <p:cNvGraphicFramePr>
            <a:graphicFrameLocks noGrp="1"/>
          </p:cNvGraphicFramePr>
          <p:nvPr>
            <p:ph type="chart" sz="quarter" idx="13"/>
            <p:extLst>
              <p:ext uri="{D42A27DB-BD31-4B8C-83A1-F6EECF244321}">
                <p14:modId xmlns:p14="http://schemas.microsoft.com/office/powerpoint/2010/main" val="1621894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0090B1-F517-4068-B183-59A527765B6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C88F5F5D-F396-4CD8-AF43-5D4510498B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002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6DDEB-8702-4C41-A9A2-2A60225EB584}"/>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FA6F2158-A7C4-4356-A45D-D1F440221BC2}"/>
              </a:ext>
            </a:extLst>
          </p:cNvPr>
          <p:cNvGraphicFramePr>
            <a:graphicFrameLocks noGrp="1"/>
          </p:cNvGraphicFramePr>
          <p:nvPr>
            <p:ph type="chart" sz="quarter" idx="13"/>
            <p:extLst>
              <p:ext uri="{D42A27DB-BD31-4B8C-83A1-F6EECF244321}">
                <p14:modId xmlns:p14="http://schemas.microsoft.com/office/powerpoint/2010/main" val="981991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36B53E-86A0-4AF5-994C-68AFB8116D13}"/>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6BB2AB9-9739-4E9A-AC27-B6FD39A5D2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2793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7223F-0758-4D3B-8DD3-088361767ADF}"/>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A350E5B1-99D6-48E3-A9E4-C795376B8784}"/>
              </a:ext>
            </a:extLst>
          </p:cNvPr>
          <p:cNvGraphicFramePr>
            <a:graphicFrameLocks noGrp="1"/>
          </p:cNvGraphicFramePr>
          <p:nvPr>
            <p:ph type="chart" sz="quarter" idx="13"/>
            <p:extLst>
              <p:ext uri="{D42A27DB-BD31-4B8C-83A1-F6EECF244321}">
                <p14:modId xmlns:p14="http://schemas.microsoft.com/office/powerpoint/2010/main" val="1035567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6A4C3D-09EC-423E-9ADF-F87887B1057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654DD0AD-2FEB-49DA-AD0F-0AA96B5198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8203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D5A66-1917-40CC-929F-A8FCFB5D54FD}"/>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C10D58CE-4EE2-479B-BF98-19B4FF62C955}"/>
              </a:ext>
            </a:extLst>
          </p:cNvPr>
          <p:cNvGraphicFramePr>
            <a:graphicFrameLocks noGrp="1"/>
          </p:cNvGraphicFramePr>
          <p:nvPr>
            <p:ph type="chart" sz="quarter" idx="13"/>
            <p:extLst>
              <p:ext uri="{D42A27DB-BD31-4B8C-83A1-F6EECF244321}">
                <p14:modId xmlns:p14="http://schemas.microsoft.com/office/powerpoint/2010/main" val="18101985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DA529-7160-4400-919D-5784897A88F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26DFF29-855E-45C5-9F72-3DD2CD6C8A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9082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69FF9-29F1-44B0-8D2D-88A552C94D47}"/>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37E6D147-69B8-4D10-A8B7-AF669B8DEA9F}"/>
              </a:ext>
            </a:extLst>
          </p:cNvPr>
          <p:cNvGraphicFramePr>
            <a:graphicFrameLocks noGrp="1"/>
          </p:cNvGraphicFramePr>
          <p:nvPr>
            <p:ph type="chart" sz="quarter" idx="13"/>
            <p:extLst>
              <p:ext uri="{D42A27DB-BD31-4B8C-83A1-F6EECF244321}">
                <p14:modId xmlns:p14="http://schemas.microsoft.com/office/powerpoint/2010/main" val="34395743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AF3F89-04BF-46E7-A32E-AE15FA96C52B}"/>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041082DB-AE24-466A-9741-39DF0CCBD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36928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7D99B9-53E8-4F8D-BFAB-4DC3D926CAB9}"/>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FB98A03A-362F-42E1-8812-130338DD2388}"/>
              </a:ext>
            </a:extLst>
          </p:cNvPr>
          <p:cNvGraphicFramePr>
            <a:graphicFrameLocks noGrp="1"/>
          </p:cNvGraphicFramePr>
          <p:nvPr>
            <p:ph type="chart" sz="quarter" idx="13"/>
            <p:extLst>
              <p:ext uri="{D42A27DB-BD31-4B8C-83A1-F6EECF244321}">
                <p14:modId xmlns:p14="http://schemas.microsoft.com/office/powerpoint/2010/main" val="348482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136423-95A9-494B-8911-43FF60529F3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DAD54FDF-40DA-438C-8923-542C8E7BB7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203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CB45BB-540D-429A-8DF3-BEEDF5F34B8C}"/>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D18EF20D-B039-4B13-9097-DE7A12A28C25}"/>
              </a:ext>
            </a:extLst>
          </p:cNvPr>
          <p:cNvGraphicFramePr>
            <a:graphicFrameLocks noGrp="1"/>
          </p:cNvGraphicFramePr>
          <p:nvPr>
            <p:ph type="chart" sz="quarter" idx="13"/>
            <p:extLst>
              <p:ext uri="{D42A27DB-BD31-4B8C-83A1-F6EECF244321}">
                <p14:modId xmlns:p14="http://schemas.microsoft.com/office/powerpoint/2010/main" val="1334422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532719-D4F4-4330-AA51-B37150959EF5}"/>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8167B241-6FA7-4D8D-AED3-D6CC32715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74051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37C5A-CF70-490A-AA52-46DBC1F71635}"/>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825B44BA-AFE0-4272-97A3-EF2FEC30659D}"/>
              </a:ext>
            </a:extLst>
          </p:cNvPr>
          <p:cNvGraphicFramePr>
            <a:graphicFrameLocks noGrp="1"/>
          </p:cNvGraphicFramePr>
          <p:nvPr>
            <p:ph type="chart" sz="quarter" idx="13"/>
            <p:extLst>
              <p:ext uri="{D42A27DB-BD31-4B8C-83A1-F6EECF244321}">
                <p14:modId xmlns:p14="http://schemas.microsoft.com/office/powerpoint/2010/main" val="4046815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8046FA-5C86-4D76-AA8A-FEE415AC57A0}"/>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BAA9B4CE-A111-4A69-894C-828135F93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9322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758C5-8888-480C-BE56-AB4D00BF89DF}"/>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1A8538CD-5316-4D66-A8F2-D4527B862575}"/>
              </a:ext>
            </a:extLst>
          </p:cNvPr>
          <p:cNvGraphicFramePr>
            <a:graphicFrameLocks noGrp="1"/>
          </p:cNvGraphicFramePr>
          <p:nvPr>
            <p:ph type="chart" sz="quarter" idx="13"/>
            <p:extLst>
              <p:ext uri="{D42A27DB-BD31-4B8C-83A1-F6EECF244321}">
                <p14:modId xmlns:p14="http://schemas.microsoft.com/office/powerpoint/2010/main" val="1807160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A16404-1ECB-4C74-AB7B-E2652BC39D76}"/>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81D3036-D1BF-467B-BE4C-E8FD834910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82088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7908B-DFD6-4701-99DE-6B786A623EE9}"/>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351C3E22-E054-4831-BE27-E3AFCC4C9A25}"/>
              </a:ext>
            </a:extLst>
          </p:cNvPr>
          <p:cNvGraphicFramePr>
            <a:graphicFrameLocks noGrp="1"/>
          </p:cNvGraphicFramePr>
          <p:nvPr>
            <p:ph type="chart" sz="quarter" idx="13"/>
            <p:extLst>
              <p:ext uri="{D42A27DB-BD31-4B8C-83A1-F6EECF244321}">
                <p14:modId xmlns:p14="http://schemas.microsoft.com/office/powerpoint/2010/main" val="747559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C76FD0-FB8F-4EB1-BB81-1AC4369C87F9}"/>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7602FE2E-DA29-4CE4-98A7-E74ACBB6EF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5403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98F23-F3B7-4827-B52A-3C4849D8944C}"/>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12E0F0D5-3711-40A4-A244-C8487678AE7A}"/>
              </a:ext>
            </a:extLst>
          </p:cNvPr>
          <p:cNvGraphicFramePr>
            <a:graphicFrameLocks noGrp="1"/>
          </p:cNvGraphicFramePr>
          <p:nvPr>
            <p:ph type="tbl" sz="quarter" idx="13"/>
            <p:extLst>
              <p:ext uri="{D42A27DB-BD31-4B8C-83A1-F6EECF244321}">
                <p14:modId xmlns:p14="http://schemas.microsoft.com/office/powerpoint/2010/main" val="483566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1903275"/>
                    </a:ext>
                  </a:extLst>
                </a:gridCol>
                <a:gridCol w="1152144">
                  <a:extLst>
                    <a:ext uri="{9D8B030D-6E8A-4147-A177-3AD203B41FA5}">
                      <a16:colId xmlns:a16="http://schemas.microsoft.com/office/drawing/2014/main" val="417610812"/>
                    </a:ext>
                  </a:extLst>
                </a:gridCol>
                <a:gridCol w="1152144">
                  <a:extLst>
                    <a:ext uri="{9D8B030D-6E8A-4147-A177-3AD203B41FA5}">
                      <a16:colId xmlns:a16="http://schemas.microsoft.com/office/drawing/2014/main" val="3255634927"/>
                    </a:ext>
                  </a:extLst>
                </a:gridCol>
                <a:gridCol w="1152144">
                  <a:extLst>
                    <a:ext uri="{9D8B030D-6E8A-4147-A177-3AD203B41FA5}">
                      <a16:colId xmlns:a16="http://schemas.microsoft.com/office/drawing/2014/main" val="3392429840"/>
                    </a:ext>
                  </a:extLst>
                </a:gridCol>
                <a:gridCol w="1152144">
                  <a:extLst>
                    <a:ext uri="{9D8B030D-6E8A-4147-A177-3AD203B41FA5}">
                      <a16:colId xmlns:a16="http://schemas.microsoft.com/office/drawing/2014/main" val="4101531135"/>
                    </a:ext>
                  </a:extLst>
                </a:gridCol>
                <a:gridCol w="1152144">
                  <a:extLst>
                    <a:ext uri="{9D8B030D-6E8A-4147-A177-3AD203B41FA5}">
                      <a16:colId xmlns:a16="http://schemas.microsoft.com/office/drawing/2014/main" val="427518834"/>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701815194"/>
                  </a:ext>
                </a:extLst>
              </a:tr>
              <a:tr h="370840">
                <a:tc>
                  <a:txBody>
                    <a:bodyPr/>
                    <a:lstStyle/>
                    <a:p>
                      <a:r>
                        <a:rPr lang="en-US" sz="1000"/>
                        <a:t>#SCOTTargentina</a:t>
                      </a:r>
                    </a:p>
                  </a:txBody>
                  <a:tcPr/>
                </a:tc>
                <a:tc>
                  <a:txBody>
                    <a:bodyPr/>
                    <a:lstStyle/>
                    <a:p>
                      <a:r>
                        <a:rPr lang="en-US" sz="1000"/>
                        <a:t>22</a:t>
                      </a:r>
                    </a:p>
                  </a:txBody>
                  <a:tcPr/>
                </a:tc>
                <a:tc>
                  <a:txBody>
                    <a:bodyPr/>
                    <a:lstStyle/>
                    <a:p>
                      <a:r>
                        <a:rPr lang="en-US" sz="1000"/>
                        <a:t>28.636363636364</a:t>
                      </a:r>
                    </a:p>
                  </a:txBody>
                  <a:tcPr/>
                </a:tc>
                <a:tc>
                  <a:txBody>
                    <a:bodyPr/>
                    <a:lstStyle/>
                    <a:p>
                      <a:r>
                        <a:rPr lang="en-US" sz="1000"/>
                        <a:t>0.72727272727273</a:t>
                      </a:r>
                    </a:p>
                  </a:txBody>
                  <a:tcPr/>
                </a:tc>
                <a:tc>
                  <a:txBody>
                    <a:bodyPr/>
                    <a:lstStyle/>
                    <a:p>
                      <a:r>
                        <a:rPr lang="en-US" sz="1000"/>
                        <a:t>2.9090909090909</a:t>
                      </a:r>
                    </a:p>
                  </a:txBody>
                  <a:tcPr/>
                </a:tc>
                <a:tc>
                  <a:txBody>
                    <a:bodyPr/>
                    <a:lstStyle/>
                    <a:p>
                      <a:r>
                        <a:rPr lang="en-US" sz="1000"/>
                        <a:t>32.272727272727</a:t>
                      </a:r>
                    </a:p>
                  </a:txBody>
                  <a:tcPr/>
                </a:tc>
                <a:extLst>
                  <a:ext uri="{0D108BD9-81ED-4DB2-BD59-A6C34878D82A}">
                    <a16:rowId xmlns:a16="http://schemas.microsoft.com/office/drawing/2014/main" val="3214346938"/>
                  </a:ext>
                </a:extLst>
              </a:tr>
              <a:tr h="370840">
                <a:tc>
                  <a:txBody>
                    <a:bodyPr/>
                    <a:lstStyle/>
                    <a:p>
                      <a:r>
                        <a:rPr lang="en-US" sz="1000"/>
                        <a:t>#SCOTTbikes</a:t>
                      </a:r>
                    </a:p>
                  </a:txBody>
                  <a:tcPr/>
                </a:tc>
                <a:tc>
                  <a:txBody>
                    <a:bodyPr/>
                    <a:lstStyle/>
                    <a:p>
                      <a:r>
                        <a:rPr lang="en-US" sz="1000"/>
                        <a:t>22</a:t>
                      </a:r>
                    </a:p>
                  </a:txBody>
                  <a:tcPr/>
                </a:tc>
                <a:tc>
                  <a:txBody>
                    <a:bodyPr/>
                    <a:lstStyle/>
                    <a:p>
                      <a:r>
                        <a:rPr lang="en-US" sz="1000"/>
                        <a:t>28.636363636364</a:t>
                      </a:r>
                    </a:p>
                  </a:txBody>
                  <a:tcPr/>
                </a:tc>
                <a:tc>
                  <a:txBody>
                    <a:bodyPr/>
                    <a:lstStyle/>
                    <a:p>
                      <a:r>
                        <a:rPr lang="en-US" sz="1000"/>
                        <a:t>0.72727272727273</a:t>
                      </a:r>
                    </a:p>
                  </a:txBody>
                  <a:tcPr/>
                </a:tc>
                <a:tc>
                  <a:txBody>
                    <a:bodyPr/>
                    <a:lstStyle/>
                    <a:p>
                      <a:r>
                        <a:rPr lang="en-US" sz="1000"/>
                        <a:t>2.9090909090909</a:t>
                      </a:r>
                    </a:p>
                  </a:txBody>
                  <a:tcPr/>
                </a:tc>
                <a:tc>
                  <a:txBody>
                    <a:bodyPr/>
                    <a:lstStyle/>
                    <a:p>
                      <a:r>
                        <a:rPr lang="en-US" sz="1000"/>
                        <a:t>32.272727272727</a:t>
                      </a:r>
                    </a:p>
                  </a:txBody>
                  <a:tcPr/>
                </a:tc>
                <a:extLst>
                  <a:ext uri="{0D108BD9-81ED-4DB2-BD59-A6C34878D82A}">
                    <a16:rowId xmlns:a16="http://schemas.microsoft.com/office/drawing/2014/main" val="1256239769"/>
                  </a:ext>
                </a:extLst>
              </a:tr>
              <a:tr h="370840">
                <a:tc>
                  <a:txBody>
                    <a:bodyPr/>
                    <a:lstStyle/>
                    <a:p>
                      <a:r>
                        <a:rPr lang="en-US" sz="1000"/>
                        <a:t>#racedtowin</a:t>
                      </a:r>
                    </a:p>
                  </a:txBody>
                  <a:tcPr/>
                </a:tc>
                <a:tc>
                  <a:txBody>
                    <a:bodyPr/>
                    <a:lstStyle/>
                    <a:p>
                      <a:r>
                        <a:rPr lang="en-US" sz="1000"/>
                        <a:t>12</a:t>
                      </a:r>
                    </a:p>
                  </a:txBody>
                  <a:tcPr/>
                </a:tc>
                <a:tc>
                  <a:txBody>
                    <a:bodyPr/>
                    <a:lstStyle/>
                    <a:p>
                      <a:r>
                        <a:rPr lang="en-US" sz="1000"/>
                        <a:t>9.6666666666667</a:t>
                      </a:r>
                    </a:p>
                  </a:txBody>
                  <a:tcPr/>
                </a:tc>
                <a:tc>
                  <a:txBody>
                    <a:bodyPr/>
                    <a:lstStyle/>
                    <a:p>
                      <a:r>
                        <a:rPr lang="en-US" sz="1000"/>
                        <a:t>0.16666666666667</a:t>
                      </a:r>
                    </a:p>
                  </a:txBody>
                  <a:tcPr/>
                </a:tc>
                <a:tc>
                  <a:txBody>
                    <a:bodyPr/>
                    <a:lstStyle/>
                    <a:p>
                      <a:r>
                        <a:rPr lang="en-US" sz="1000"/>
                        <a:t>0.75</a:t>
                      </a:r>
                    </a:p>
                  </a:txBody>
                  <a:tcPr/>
                </a:tc>
                <a:tc>
                  <a:txBody>
                    <a:bodyPr/>
                    <a:lstStyle/>
                    <a:p>
                      <a:r>
                        <a:rPr lang="en-US" sz="1000"/>
                        <a:t>10.583333333333</a:t>
                      </a:r>
                    </a:p>
                  </a:txBody>
                  <a:tcPr/>
                </a:tc>
                <a:extLst>
                  <a:ext uri="{0D108BD9-81ED-4DB2-BD59-A6C34878D82A}">
                    <a16:rowId xmlns:a16="http://schemas.microsoft.com/office/drawing/2014/main" val="2612853920"/>
                  </a:ext>
                </a:extLst>
              </a:tr>
              <a:tr h="370840">
                <a:tc>
                  <a:txBody>
                    <a:bodyPr/>
                    <a:lstStyle/>
                    <a:p>
                      <a:r>
                        <a:rPr lang="en-US" sz="1000"/>
                        <a:t>#trekargentina</a:t>
                      </a:r>
                    </a:p>
                  </a:txBody>
                  <a:tcPr/>
                </a:tc>
                <a:tc>
                  <a:txBody>
                    <a:bodyPr/>
                    <a:lstStyle/>
                    <a:p>
                      <a:r>
                        <a:rPr lang="en-US" sz="1000"/>
                        <a:t>10</a:t>
                      </a:r>
                    </a:p>
                  </a:txBody>
                  <a:tcPr/>
                </a:tc>
                <a:tc>
                  <a:txBody>
                    <a:bodyPr/>
                    <a:lstStyle/>
                    <a:p>
                      <a:r>
                        <a:rPr lang="en-US" sz="1000"/>
                        <a:t>17.8</a:t>
                      </a:r>
                    </a:p>
                  </a:txBody>
                  <a:tcPr/>
                </a:tc>
                <a:tc>
                  <a:txBody>
                    <a:bodyPr/>
                    <a:lstStyle/>
                    <a:p>
                      <a:r>
                        <a:rPr lang="en-US" sz="1000"/>
                        <a:t>1</a:t>
                      </a:r>
                    </a:p>
                  </a:txBody>
                  <a:tcPr/>
                </a:tc>
                <a:tc>
                  <a:txBody>
                    <a:bodyPr/>
                    <a:lstStyle/>
                    <a:p>
                      <a:r>
                        <a:rPr lang="en-US" sz="1000"/>
                        <a:t>1.7</a:t>
                      </a:r>
                    </a:p>
                  </a:txBody>
                  <a:tcPr/>
                </a:tc>
                <a:tc>
                  <a:txBody>
                    <a:bodyPr/>
                    <a:lstStyle/>
                    <a:p>
                      <a:r>
                        <a:rPr lang="en-US" sz="1000"/>
                        <a:t>20.5</a:t>
                      </a:r>
                    </a:p>
                  </a:txBody>
                  <a:tcPr/>
                </a:tc>
                <a:extLst>
                  <a:ext uri="{0D108BD9-81ED-4DB2-BD59-A6C34878D82A}">
                    <a16:rowId xmlns:a16="http://schemas.microsoft.com/office/drawing/2014/main" val="1223835565"/>
                  </a:ext>
                </a:extLst>
              </a:tr>
              <a:tr h="370840">
                <a:tc>
                  <a:txBody>
                    <a:bodyPr/>
                    <a:lstStyle/>
                    <a:p>
                      <a:r>
                        <a:rPr lang="en-US" sz="1000"/>
                        <a:t>#gooutside</a:t>
                      </a:r>
                    </a:p>
                  </a:txBody>
                  <a:tcPr/>
                </a:tc>
                <a:tc>
                  <a:txBody>
                    <a:bodyPr/>
                    <a:lstStyle/>
                    <a:p>
                      <a:r>
                        <a:rPr lang="en-US" sz="1000"/>
                        <a:t>10</a:t>
                      </a:r>
                    </a:p>
                  </a:txBody>
                  <a:tcPr/>
                </a:tc>
                <a:tc>
                  <a:txBody>
                    <a:bodyPr/>
                    <a:lstStyle/>
                    <a:p>
                      <a:r>
                        <a:rPr lang="en-US" sz="1000"/>
                        <a:t>17.8</a:t>
                      </a:r>
                    </a:p>
                  </a:txBody>
                  <a:tcPr/>
                </a:tc>
                <a:tc>
                  <a:txBody>
                    <a:bodyPr/>
                    <a:lstStyle/>
                    <a:p>
                      <a:r>
                        <a:rPr lang="en-US" sz="1000"/>
                        <a:t>1</a:t>
                      </a:r>
                    </a:p>
                  </a:txBody>
                  <a:tcPr/>
                </a:tc>
                <a:tc>
                  <a:txBody>
                    <a:bodyPr/>
                    <a:lstStyle/>
                    <a:p>
                      <a:r>
                        <a:rPr lang="en-US" sz="1000"/>
                        <a:t>1.7</a:t>
                      </a:r>
                    </a:p>
                  </a:txBody>
                  <a:tcPr/>
                </a:tc>
                <a:tc>
                  <a:txBody>
                    <a:bodyPr/>
                    <a:lstStyle/>
                    <a:p>
                      <a:r>
                        <a:rPr lang="en-US" sz="1000"/>
                        <a:t>20.5</a:t>
                      </a:r>
                    </a:p>
                  </a:txBody>
                  <a:tcPr/>
                </a:tc>
                <a:extLst>
                  <a:ext uri="{0D108BD9-81ED-4DB2-BD59-A6C34878D82A}">
                    <a16:rowId xmlns:a16="http://schemas.microsoft.com/office/drawing/2014/main" val="2734352954"/>
                  </a:ext>
                </a:extLst>
              </a:tr>
              <a:tr h="370840">
                <a:tc>
                  <a:txBody>
                    <a:bodyPr/>
                    <a:lstStyle/>
                    <a:p>
                      <a:r>
                        <a:rPr lang="en-US" sz="1000"/>
                        <a:t>#trekbikes</a:t>
                      </a:r>
                    </a:p>
                  </a:txBody>
                  <a:tcPr/>
                </a:tc>
                <a:tc>
                  <a:txBody>
                    <a:bodyPr/>
                    <a:lstStyle/>
                    <a:p>
                      <a:r>
                        <a:rPr lang="en-US" sz="1000"/>
                        <a:t>9</a:t>
                      </a:r>
                    </a:p>
                  </a:txBody>
                  <a:tcPr/>
                </a:tc>
                <a:tc>
                  <a:txBody>
                    <a:bodyPr/>
                    <a:lstStyle/>
                    <a:p>
                      <a:r>
                        <a:rPr lang="en-US" sz="1000"/>
                        <a:t>11.111111111111</a:t>
                      </a:r>
                    </a:p>
                  </a:txBody>
                  <a:tcPr/>
                </a:tc>
                <a:tc>
                  <a:txBody>
                    <a:bodyPr/>
                    <a:lstStyle/>
                    <a:p>
                      <a:r>
                        <a:rPr lang="en-US" sz="1000"/>
                        <a:t>0.22222222222222</a:t>
                      </a:r>
                    </a:p>
                  </a:txBody>
                  <a:tcPr/>
                </a:tc>
                <a:tc>
                  <a:txBody>
                    <a:bodyPr/>
                    <a:lstStyle/>
                    <a:p>
                      <a:r>
                        <a:rPr lang="en-US" sz="1000"/>
                        <a:t>1</a:t>
                      </a:r>
                    </a:p>
                  </a:txBody>
                  <a:tcPr/>
                </a:tc>
                <a:tc>
                  <a:txBody>
                    <a:bodyPr/>
                    <a:lstStyle/>
                    <a:p>
                      <a:r>
                        <a:rPr lang="en-US" sz="1000"/>
                        <a:t>12.333333333333</a:t>
                      </a:r>
                    </a:p>
                  </a:txBody>
                  <a:tcPr/>
                </a:tc>
                <a:extLst>
                  <a:ext uri="{0D108BD9-81ED-4DB2-BD59-A6C34878D82A}">
                    <a16:rowId xmlns:a16="http://schemas.microsoft.com/office/drawing/2014/main" val="2027723196"/>
                  </a:ext>
                </a:extLst>
              </a:tr>
              <a:tr h="370840">
                <a:tc>
                  <a:txBody>
                    <a:bodyPr/>
                    <a:lstStyle/>
                    <a:p>
                      <a:r>
                        <a:rPr lang="en-US" sz="1000"/>
                        <a:t>#creemosenlasbicis</a:t>
                      </a:r>
                    </a:p>
                  </a:txBody>
                  <a:tcPr/>
                </a:tc>
                <a:tc>
                  <a:txBody>
                    <a:bodyPr/>
                    <a:lstStyle/>
                    <a:p>
                      <a:r>
                        <a:rPr lang="en-US" sz="1000"/>
                        <a:t>9</a:t>
                      </a:r>
                    </a:p>
                  </a:txBody>
                  <a:tcPr/>
                </a:tc>
                <a:tc>
                  <a:txBody>
                    <a:bodyPr/>
                    <a:lstStyle/>
                    <a:p>
                      <a:r>
                        <a:rPr lang="en-US" sz="1000"/>
                        <a:t>11.111111111111</a:t>
                      </a:r>
                    </a:p>
                  </a:txBody>
                  <a:tcPr/>
                </a:tc>
                <a:tc>
                  <a:txBody>
                    <a:bodyPr/>
                    <a:lstStyle/>
                    <a:p>
                      <a:r>
                        <a:rPr lang="en-US" sz="1000"/>
                        <a:t>0.22222222222222</a:t>
                      </a:r>
                    </a:p>
                  </a:txBody>
                  <a:tcPr/>
                </a:tc>
                <a:tc>
                  <a:txBody>
                    <a:bodyPr/>
                    <a:lstStyle/>
                    <a:p>
                      <a:r>
                        <a:rPr lang="en-US" sz="1000"/>
                        <a:t>1</a:t>
                      </a:r>
                    </a:p>
                  </a:txBody>
                  <a:tcPr/>
                </a:tc>
                <a:tc>
                  <a:txBody>
                    <a:bodyPr/>
                    <a:lstStyle/>
                    <a:p>
                      <a:r>
                        <a:rPr lang="en-US" sz="1000"/>
                        <a:t>12.333333333333</a:t>
                      </a:r>
                    </a:p>
                  </a:txBody>
                  <a:tcPr/>
                </a:tc>
                <a:extLst>
                  <a:ext uri="{0D108BD9-81ED-4DB2-BD59-A6C34878D82A}">
                    <a16:rowId xmlns:a16="http://schemas.microsoft.com/office/drawing/2014/main" val="3589278256"/>
                  </a:ext>
                </a:extLst>
              </a:tr>
              <a:tr h="370840">
                <a:tc>
                  <a:txBody>
                    <a:bodyPr/>
                    <a:lstStyle/>
                    <a:p>
                      <a:r>
                        <a:rPr lang="en-US" sz="1000"/>
                        <a:t>#procaliber</a:t>
                      </a:r>
                    </a:p>
                  </a:txBody>
                  <a:tcPr/>
                </a:tc>
                <a:tc>
                  <a:txBody>
                    <a:bodyPr/>
                    <a:lstStyle/>
                    <a:p>
                      <a:r>
                        <a:rPr lang="en-US" sz="1000"/>
                        <a:t>8</a:t>
                      </a:r>
                    </a:p>
                  </a:txBody>
                  <a:tcPr/>
                </a:tc>
                <a:tc>
                  <a:txBody>
                    <a:bodyPr/>
                    <a:lstStyle/>
                    <a:p>
                      <a:r>
                        <a:rPr lang="en-US" sz="1000"/>
                        <a:t>18.375</a:t>
                      </a:r>
                    </a:p>
                  </a:txBody>
                  <a:tcPr/>
                </a:tc>
                <a:tc>
                  <a:txBody>
                    <a:bodyPr/>
                    <a:lstStyle/>
                    <a:p>
                      <a:r>
                        <a:rPr lang="en-US" sz="1000"/>
                        <a:t>0.375</a:t>
                      </a:r>
                    </a:p>
                  </a:txBody>
                  <a:tcPr/>
                </a:tc>
                <a:tc>
                  <a:txBody>
                    <a:bodyPr/>
                    <a:lstStyle/>
                    <a:p>
                      <a:r>
                        <a:rPr lang="en-US" sz="1000"/>
                        <a:t>1.625</a:t>
                      </a:r>
                    </a:p>
                  </a:txBody>
                  <a:tcPr/>
                </a:tc>
                <a:tc>
                  <a:txBody>
                    <a:bodyPr/>
                    <a:lstStyle/>
                    <a:p>
                      <a:r>
                        <a:rPr lang="en-US" sz="1000"/>
                        <a:t>20.375</a:t>
                      </a:r>
                    </a:p>
                  </a:txBody>
                  <a:tcPr/>
                </a:tc>
                <a:extLst>
                  <a:ext uri="{0D108BD9-81ED-4DB2-BD59-A6C34878D82A}">
                    <a16:rowId xmlns:a16="http://schemas.microsoft.com/office/drawing/2014/main" val="361539183"/>
                  </a:ext>
                </a:extLst>
              </a:tr>
              <a:tr h="370840">
                <a:tc>
                  <a:txBody>
                    <a:bodyPr/>
                    <a:lstStyle/>
                    <a:p>
                      <a:r>
                        <a:rPr lang="en-US" sz="1000"/>
                        <a:t>#IamSpecialized</a:t>
                      </a:r>
                    </a:p>
                  </a:txBody>
                  <a:tcPr/>
                </a:tc>
                <a:tc>
                  <a:txBody>
                    <a:bodyPr/>
                    <a:lstStyle/>
                    <a:p>
                      <a:r>
                        <a:rPr lang="en-US" sz="1000"/>
                        <a:t>8</a:t>
                      </a:r>
                    </a:p>
                  </a:txBody>
                  <a:tcPr/>
                </a:tc>
                <a:tc>
                  <a:txBody>
                    <a:bodyPr/>
                    <a:lstStyle/>
                    <a:p>
                      <a:r>
                        <a:rPr lang="en-US" sz="1000"/>
                        <a:t>72.75</a:t>
                      </a:r>
                    </a:p>
                  </a:txBody>
                  <a:tcPr/>
                </a:tc>
                <a:tc>
                  <a:txBody>
                    <a:bodyPr/>
                    <a:lstStyle/>
                    <a:p>
                      <a:r>
                        <a:rPr lang="en-US" sz="1000"/>
                        <a:t>1.75</a:t>
                      </a:r>
                    </a:p>
                  </a:txBody>
                  <a:tcPr/>
                </a:tc>
                <a:tc>
                  <a:txBody>
                    <a:bodyPr/>
                    <a:lstStyle/>
                    <a:p>
                      <a:r>
                        <a:rPr lang="en-US" sz="1000"/>
                        <a:t>1.625</a:t>
                      </a:r>
                    </a:p>
                  </a:txBody>
                  <a:tcPr/>
                </a:tc>
                <a:tc>
                  <a:txBody>
                    <a:bodyPr/>
                    <a:lstStyle/>
                    <a:p>
                      <a:r>
                        <a:rPr lang="en-US" sz="1000"/>
                        <a:t>76.125</a:t>
                      </a:r>
                    </a:p>
                  </a:txBody>
                  <a:tcPr/>
                </a:tc>
                <a:extLst>
                  <a:ext uri="{0D108BD9-81ED-4DB2-BD59-A6C34878D82A}">
                    <a16:rowId xmlns:a16="http://schemas.microsoft.com/office/drawing/2014/main" val="2506664409"/>
                  </a:ext>
                </a:extLst>
              </a:tr>
              <a:tr h="370840">
                <a:tc>
                  <a:txBody>
                    <a:bodyPr/>
                    <a:lstStyle/>
                    <a:p>
                      <a:r>
                        <a:rPr lang="en-US" sz="1000"/>
                        <a:t>#SpecializedArgentina</a:t>
                      </a:r>
                    </a:p>
                  </a:txBody>
                  <a:tcPr/>
                </a:tc>
                <a:tc>
                  <a:txBody>
                    <a:bodyPr/>
                    <a:lstStyle/>
                    <a:p>
                      <a:r>
                        <a:rPr lang="en-US" sz="1000"/>
                        <a:t>8</a:t>
                      </a:r>
                    </a:p>
                  </a:txBody>
                  <a:tcPr/>
                </a:tc>
                <a:tc>
                  <a:txBody>
                    <a:bodyPr/>
                    <a:lstStyle/>
                    <a:p>
                      <a:r>
                        <a:rPr lang="en-US" sz="1000"/>
                        <a:t>92</a:t>
                      </a:r>
                    </a:p>
                  </a:txBody>
                  <a:tcPr/>
                </a:tc>
                <a:tc>
                  <a:txBody>
                    <a:bodyPr/>
                    <a:lstStyle/>
                    <a:p>
                      <a:r>
                        <a:rPr lang="en-US" sz="1000"/>
                        <a:t>1.625</a:t>
                      </a:r>
                    </a:p>
                  </a:txBody>
                  <a:tcPr/>
                </a:tc>
                <a:tc>
                  <a:txBody>
                    <a:bodyPr/>
                    <a:lstStyle/>
                    <a:p>
                      <a:r>
                        <a:rPr lang="en-US" sz="1000"/>
                        <a:t>2.375</a:t>
                      </a:r>
                    </a:p>
                  </a:txBody>
                  <a:tcPr/>
                </a:tc>
                <a:tc>
                  <a:txBody>
                    <a:bodyPr/>
                    <a:lstStyle/>
                    <a:p>
                      <a:r>
                        <a:rPr lang="en-US" sz="1000"/>
                        <a:t>96</a:t>
                      </a:r>
                    </a:p>
                  </a:txBody>
                  <a:tcPr/>
                </a:tc>
                <a:extLst>
                  <a:ext uri="{0D108BD9-81ED-4DB2-BD59-A6C34878D82A}">
                    <a16:rowId xmlns:a16="http://schemas.microsoft.com/office/drawing/2014/main" val="656562615"/>
                  </a:ext>
                </a:extLst>
              </a:tr>
            </a:tbl>
          </a:graphicData>
        </a:graphic>
      </p:graphicFrame>
      <p:sp>
        <p:nvSpPr>
          <p:cNvPr id="4" name="Text Placeholder 3">
            <a:extLst>
              <a:ext uri="{FF2B5EF4-FFF2-40B4-BE49-F238E27FC236}">
                <a16:creationId xmlns:a16="http://schemas.microsoft.com/office/drawing/2014/main" id="{B60632E3-4FE4-496B-8E19-69BC6CEA1E1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3479693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906EF-A561-4D09-87F3-B868ABDD8EBF}"/>
              </a:ext>
            </a:extLst>
          </p:cNvPr>
          <p:cNvSpPr>
            <a:spLocks noGrp="1"/>
          </p:cNvSpPr>
          <p:nvPr>
            <p:ph type="title"/>
          </p:nvPr>
        </p:nvSpPr>
        <p:spPr/>
        <p:txBody>
          <a:bodyPr/>
          <a:lstStyle/>
          <a:p>
            <a:r>
              <a:rPr lang="en-US"/>
              <a:t>Facebook Post Table + Reactions | Scott - 1 of 24</a:t>
            </a:r>
          </a:p>
        </p:txBody>
      </p:sp>
      <p:graphicFrame>
        <p:nvGraphicFramePr>
          <p:cNvPr id="5" name="Table Placeholder 4">
            <a:extLst>
              <a:ext uri="{FF2B5EF4-FFF2-40B4-BE49-F238E27FC236}">
                <a16:creationId xmlns:a16="http://schemas.microsoft.com/office/drawing/2014/main" id="{9DA47DA7-C5E0-4828-B534-FCA73AED9D92}"/>
              </a:ext>
            </a:extLst>
          </p:cNvPr>
          <p:cNvGraphicFramePr>
            <a:graphicFrameLocks noGrp="1"/>
          </p:cNvGraphicFramePr>
          <p:nvPr>
            <p:ph type="tbl" sz="quarter" idx="13"/>
            <p:extLst>
              <p:ext uri="{D42A27DB-BD31-4B8C-83A1-F6EECF244321}">
                <p14:modId xmlns:p14="http://schemas.microsoft.com/office/powerpoint/2010/main" val="3079347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39508530"/>
                    </a:ext>
                  </a:extLst>
                </a:gridCol>
                <a:gridCol w="493776">
                  <a:extLst>
                    <a:ext uri="{9D8B030D-6E8A-4147-A177-3AD203B41FA5}">
                      <a16:colId xmlns:a16="http://schemas.microsoft.com/office/drawing/2014/main" val="4195208367"/>
                    </a:ext>
                  </a:extLst>
                </a:gridCol>
                <a:gridCol w="493776">
                  <a:extLst>
                    <a:ext uri="{9D8B030D-6E8A-4147-A177-3AD203B41FA5}">
                      <a16:colId xmlns:a16="http://schemas.microsoft.com/office/drawing/2014/main" val="2972657133"/>
                    </a:ext>
                  </a:extLst>
                </a:gridCol>
                <a:gridCol w="493776">
                  <a:extLst>
                    <a:ext uri="{9D8B030D-6E8A-4147-A177-3AD203B41FA5}">
                      <a16:colId xmlns:a16="http://schemas.microsoft.com/office/drawing/2014/main" val="2913942401"/>
                    </a:ext>
                  </a:extLst>
                </a:gridCol>
                <a:gridCol w="493776">
                  <a:extLst>
                    <a:ext uri="{9D8B030D-6E8A-4147-A177-3AD203B41FA5}">
                      <a16:colId xmlns:a16="http://schemas.microsoft.com/office/drawing/2014/main" val="3751910358"/>
                    </a:ext>
                  </a:extLst>
                </a:gridCol>
                <a:gridCol w="493776">
                  <a:extLst>
                    <a:ext uri="{9D8B030D-6E8A-4147-A177-3AD203B41FA5}">
                      <a16:colId xmlns:a16="http://schemas.microsoft.com/office/drawing/2014/main" val="759721354"/>
                    </a:ext>
                  </a:extLst>
                </a:gridCol>
                <a:gridCol w="493776">
                  <a:extLst>
                    <a:ext uri="{9D8B030D-6E8A-4147-A177-3AD203B41FA5}">
                      <a16:colId xmlns:a16="http://schemas.microsoft.com/office/drawing/2014/main" val="3366685534"/>
                    </a:ext>
                  </a:extLst>
                </a:gridCol>
                <a:gridCol w="493776">
                  <a:extLst>
                    <a:ext uri="{9D8B030D-6E8A-4147-A177-3AD203B41FA5}">
                      <a16:colId xmlns:a16="http://schemas.microsoft.com/office/drawing/2014/main" val="1648102856"/>
                    </a:ext>
                  </a:extLst>
                </a:gridCol>
                <a:gridCol w="493776">
                  <a:extLst>
                    <a:ext uri="{9D8B030D-6E8A-4147-A177-3AD203B41FA5}">
                      <a16:colId xmlns:a16="http://schemas.microsoft.com/office/drawing/2014/main" val="4068730042"/>
                    </a:ext>
                  </a:extLst>
                </a:gridCol>
                <a:gridCol w="493776">
                  <a:extLst>
                    <a:ext uri="{9D8B030D-6E8A-4147-A177-3AD203B41FA5}">
                      <a16:colId xmlns:a16="http://schemas.microsoft.com/office/drawing/2014/main" val="3672842606"/>
                    </a:ext>
                  </a:extLst>
                </a:gridCol>
                <a:gridCol w="493776">
                  <a:extLst>
                    <a:ext uri="{9D8B030D-6E8A-4147-A177-3AD203B41FA5}">
                      <a16:colId xmlns:a16="http://schemas.microsoft.com/office/drawing/2014/main" val="3000109413"/>
                    </a:ext>
                  </a:extLst>
                </a:gridCol>
                <a:gridCol w="493776">
                  <a:extLst>
                    <a:ext uri="{9D8B030D-6E8A-4147-A177-3AD203B41FA5}">
                      <a16:colId xmlns:a16="http://schemas.microsoft.com/office/drawing/2014/main" val="1980259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818255"/>
                  </a:ext>
                </a:extLst>
              </a:tr>
            </a:tbl>
          </a:graphicData>
        </a:graphic>
      </p:graphicFrame>
      <p:sp>
        <p:nvSpPr>
          <p:cNvPr id="4" name="Text Placeholder 3">
            <a:extLst>
              <a:ext uri="{FF2B5EF4-FFF2-40B4-BE49-F238E27FC236}">
                <a16:creationId xmlns:a16="http://schemas.microsoft.com/office/drawing/2014/main" id="{606492CB-0907-40BC-ADF5-C01F24C2A83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869979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C27B-31DB-4686-98AA-EF66937110D6}"/>
              </a:ext>
            </a:extLst>
          </p:cNvPr>
          <p:cNvSpPr>
            <a:spLocks noGrp="1"/>
          </p:cNvSpPr>
          <p:nvPr>
            <p:ph type="title"/>
          </p:nvPr>
        </p:nvSpPr>
        <p:spPr/>
        <p:txBody>
          <a:bodyPr/>
          <a:lstStyle/>
          <a:p>
            <a:r>
              <a:rPr lang="en-US"/>
              <a:t>Facebook Post Table + Reactions | Scott - 2 of 24</a:t>
            </a:r>
          </a:p>
        </p:txBody>
      </p:sp>
      <p:graphicFrame>
        <p:nvGraphicFramePr>
          <p:cNvPr id="5" name="Table Placeholder 4">
            <a:extLst>
              <a:ext uri="{FF2B5EF4-FFF2-40B4-BE49-F238E27FC236}">
                <a16:creationId xmlns:a16="http://schemas.microsoft.com/office/drawing/2014/main" id="{D9AD995D-241E-45C8-90DF-B65DD595D195}"/>
              </a:ext>
            </a:extLst>
          </p:cNvPr>
          <p:cNvGraphicFramePr>
            <a:graphicFrameLocks noGrp="1"/>
          </p:cNvGraphicFramePr>
          <p:nvPr>
            <p:ph type="tbl" sz="quarter" idx="13"/>
            <p:extLst>
              <p:ext uri="{D42A27DB-BD31-4B8C-83A1-F6EECF244321}">
                <p14:modId xmlns:p14="http://schemas.microsoft.com/office/powerpoint/2010/main" val="1040572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71643115"/>
                    </a:ext>
                  </a:extLst>
                </a:gridCol>
                <a:gridCol w="493776">
                  <a:extLst>
                    <a:ext uri="{9D8B030D-6E8A-4147-A177-3AD203B41FA5}">
                      <a16:colId xmlns:a16="http://schemas.microsoft.com/office/drawing/2014/main" val="3927611998"/>
                    </a:ext>
                  </a:extLst>
                </a:gridCol>
                <a:gridCol w="493776">
                  <a:extLst>
                    <a:ext uri="{9D8B030D-6E8A-4147-A177-3AD203B41FA5}">
                      <a16:colId xmlns:a16="http://schemas.microsoft.com/office/drawing/2014/main" val="1310145625"/>
                    </a:ext>
                  </a:extLst>
                </a:gridCol>
                <a:gridCol w="493776">
                  <a:extLst>
                    <a:ext uri="{9D8B030D-6E8A-4147-A177-3AD203B41FA5}">
                      <a16:colId xmlns:a16="http://schemas.microsoft.com/office/drawing/2014/main" val="588472260"/>
                    </a:ext>
                  </a:extLst>
                </a:gridCol>
                <a:gridCol w="493776">
                  <a:extLst>
                    <a:ext uri="{9D8B030D-6E8A-4147-A177-3AD203B41FA5}">
                      <a16:colId xmlns:a16="http://schemas.microsoft.com/office/drawing/2014/main" val="3143725248"/>
                    </a:ext>
                  </a:extLst>
                </a:gridCol>
                <a:gridCol w="493776">
                  <a:extLst>
                    <a:ext uri="{9D8B030D-6E8A-4147-A177-3AD203B41FA5}">
                      <a16:colId xmlns:a16="http://schemas.microsoft.com/office/drawing/2014/main" val="686049256"/>
                    </a:ext>
                  </a:extLst>
                </a:gridCol>
                <a:gridCol w="493776">
                  <a:extLst>
                    <a:ext uri="{9D8B030D-6E8A-4147-A177-3AD203B41FA5}">
                      <a16:colId xmlns:a16="http://schemas.microsoft.com/office/drawing/2014/main" val="1587526300"/>
                    </a:ext>
                  </a:extLst>
                </a:gridCol>
                <a:gridCol w="493776">
                  <a:extLst>
                    <a:ext uri="{9D8B030D-6E8A-4147-A177-3AD203B41FA5}">
                      <a16:colId xmlns:a16="http://schemas.microsoft.com/office/drawing/2014/main" val="1674184824"/>
                    </a:ext>
                  </a:extLst>
                </a:gridCol>
                <a:gridCol w="493776">
                  <a:extLst>
                    <a:ext uri="{9D8B030D-6E8A-4147-A177-3AD203B41FA5}">
                      <a16:colId xmlns:a16="http://schemas.microsoft.com/office/drawing/2014/main" val="2886566441"/>
                    </a:ext>
                  </a:extLst>
                </a:gridCol>
                <a:gridCol w="493776">
                  <a:extLst>
                    <a:ext uri="{9D8B030D-6E8A-4147-A177-3AD203B41FA5}">
                      <a16:colId xmlns:a16="http://schemas.microsoft.com/office/drawing/2014/main" val="1652146640"/>
                    </a:ext>
                  </a:extLst>
                </a:gridCol>
                <a:gridCol w="493776">
                  <a:extLst>
                    <a:ext uri="{9D8B030D-6E8A-4147-A177-3AD203B41FA5}">
                      <a16:colId xmlns:a16="http://schemas.microsoft.com/office/drawing/2014/main" val="501056261"/>
                    </a:ext>
                  </a:extLst>
                </a:gridCol>
                <a:gridCol w="493776">
                  <a:extLst>
                    <a:ext uri="{9D8B030D-6E8A-4147-A177-3AD203B41FA5}">
                      <a16:colId xmlns:a16="http://schemas.microsoft.com/office/drawing/2014/main" val="1860625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35670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- 2022-04-13 22:00:07</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98415444"/>
                  </a:ext>
                </a:extLst>
              </a:tr>
            </a:tbl>
          </a:graphicData>
        </a:graphic>
      </p:graphicFrame>
      <p:sp>
        <p:nvSpPr>
          <p:cNvPr id="4" name="Text Placeholder 3">
            <a:extLst>
              <a:ext uri="{FF2B5EF4-FFF2-40B4-BE49-F238E27FC236}">
                <a16:creationId xmlns:a16="http://schemas.microsoft.com/office/drawing/2014/main" id="{820644B9-279C-438A-A0D2-F92C057B2A0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44804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184BF-54C8-42B6-9691-CC5B072FE996}"/>
              </a:ext>
            </a:extLst>
          </p:cNvPr>
          <p:cNvSpPr>
            <a:spLocks noGrp="1"/>
          </p:cNvSpPr>
          <p:nvPr>
            <p:ph type="title"/>
          </p:nvPr>
        </p:nvSpPr>
        <p:spPr/>
        <p:txBody>
          <a:bodyPr/>
          <a:lstStyle/>
          <a:p>
            <a:r>
              <a:rPr lang="en-US"/>
              <a:t>Facebook Post Table + Reactions | Scott - 3 of 24</a:t>
            </a:r>
          </a:p>
        </p:txBody>
      </p:sp>
      <p:graphicFrame>
        <p:nvGraphicFramePr>
          <p:cNvPr id="5" name="Table Placeholder 4">
            <a:extLst>
              <a:ext uri="{FF2B5EF4-FFF2-40B4-BE49-F238E27FC236}">
                <a16:creationId xmlns:a16="http://schemas.microsoft.com/office/drawing/2014/main" id="{C1E8135C-377B-4CDC-A21A-C4C81230C769}"/>
              </a:ext>
            </a:extLst>
          </p:cNvPr>
          <p:cNvGraphicFramePr>
            <a:graphicFrameLocks noGrp="1"/>
          </p:cNvGraphicFramePr>
          <p:nvPr>
            <p:ph type="tbl" sz="quarter" idx="13"/>
            <p:extLst>
              <p:ext uri="{D42A27DB-BD31-4B8C-83A1-F6EECF244321}">
                <p14:modId xmlns:p14="http://schemas.microsoft.com/office/powerpoint/2010/main" val="798454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6148208"/>
                    </a:ext>
                  </a:extLst>
                </a:gridCol>
                <a:gridCol w="493776">
                  <a:extLst>
                    <a:ext uri="{9D8B030D-6E8A-4147-A177-3AD203B41FA5}">
                      <a16:colId xmlns:a16="http://schemas.microsoft.com/office/drawing/2014/main" val="4267141870"/>
                    </a:ext>
                  </a:extLst>
                </a:gridCol>
                <a:gridCol w="493776">
                  <a:extLst>
                    <a:ext uri="{9D8B030D-6E8A-4147-A177-3AD203B41FA5}">
                      <a16:colId xmlns:a16="http://schemas.microsoft.com/office/drawing/2014/main" val="1396685803"/>
                    </a:ext>
                  </a:extLst>
                </a:gridCol>
                <a:gridCol w="493776">
                  <a:extLst>
                    <a:ext uri="{9D8B030D-6E8A-4147-A177-3AD203B41FA5}">
                      <a16:colId xmlns:a16="http://schemas.microsoft.com/office/drawing/2014/main" val="359214884"/>
                    </a:ext>
                  </a:extLst>
                </a:gridCol>
                <a:gridCol w="493776">
                  <a:extLst>
                    <a:ext uri="{9D8B030D-6E8A-4147-A177-3AD203B41FA5}">
                      <a16:colId xmlns:a16="http://schemas.microsoft.com/office/drawing/2014/main" val="3079004836"/>
                    </a:ext>
                  </a:extLst>
                </a:gridCol>
                <a:gridCol w="493776">
                  <a:extLst>
                    <a:ext uri="{9D8B030D-6E8A-4147-A177-3AD203B41FA5}">
                      <a16:colId xmlns:a16="http://schemas.microsoft.com/office/drawing/2014/main" val="1423278908"/>
                    </a:ext>
                  </a:extLst>
                </a:gridCol>
                <a:gridCol w="493776">
                  <a:extLst>
                    <a:ext uri="{9D8B030D-6E8A-4147-A177-3AD203B41FA5}">
                      <a16:colId xmlns:a16="http://schemas.microsoft.com/office/drawing/2014/main" val="1281884914"/>
                    </a:ext>
                  </a:extLst>
                </a:gridCol>
                <a:gridCol w="493776">
                  <a:extLst>
                    <a:ext uri="{9D8B030D-6E8A-4147-A177-3AD203B41FA5}">
                      <a16:colId xmlns:a16="http://schemas.microsoft.com/office/drawing/2014/main" val="4086726753"/>
                    </a:ext>
                  </a:extLst>
                </a:gridCol>
                <a:gridCol w="493776">
                  <a:extLst>
                    <a:ext uri="{9D8B030D-6E8A-4147-A177-3AD203B41FA5}">
                      <a16:colId xmlns:a16="http://schemas.microsoft.com/office/drawing/2014/main" val="2012659868"/>
                    </a:ext>
                  </a:extLst>
                </a:gridCol>
                <a:gridCol w="493776">
                  <a:extLst>
                    <a:ext uri="{9D8B030D-6E8A-4147-A177-3AD203B41FA5}">
                      <a16:colId xmlns:a16="http://schemas.microsoft.com/office/drawing/2014/main" val="3240497974"/>
                    </a:ext>
                  </a:extLst>
                </a:gridCol>
                <a:gridCol w="493776">
                  <a:extLst>
                    <a:ext uri="{9D8B030D-6E8A-4147-A177-3AD203B41FA5}">
                      <a16:colId xmlns:a16="http://schemas.microsoft.com/office/drawing/2014/main" val="810929079"/>
                    </a:ext>
                  </a:extLst>
                </a:gridCol>
                <a:gridCol w="493776">
                  <a:extLst>
                    <a:ext uri="{9D8B030D-6E8A-4147-A177-3AD203B41FA5}">
                      <a16:colId xmlns:a16="http://schemas.microsoft.com/office/drawing/2014/main" val="1394477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882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- 2022-04-05 21:26:35</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6993277"/>
                  </a:ext>
                </a:extLst>
              </a:tr>
            </a:tbl>
          </a:graphicData>
        </a:graphic>
      </p:graphicFrame>
      <p:sp>
        <p:nvSpPr>
          <p:cNvPr id="4" name="Text Placeholder 3">
            <a:extLst>
              <a:ext uri="{FF2B5EF4-FFF2-40B4-BE49-F238E27FC236}">
                <a16:creationId xmlns:a16="http://schemas.microsoft.com/office/drawing/2014/main" id="{4AF7942B-427E-45DB-AC98-B7504A22FF3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206717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C23CE-CAFD-4609-BE39-281C7AFA4BF4}"/>
              </a:ext>
            </a:extLst>
          </p:cNvPr>
          <p:cNvSpPr>
            <a:spLocks noGrp="1"/>
          </p:cNvSpPr>
          <p:nvPr>
            <p:ph type="title"/>
          </p:nvPr>
        </p:nvSpPr>
        <p:spPr/>
        <p:txBody>
          <a:bodyPr/>
          <a:lstStyle/>
          <a:p>
            <a:r>
              <a:rPr lang="en-US"/>
              <a:t>Facebook Post Table + Reactions | Scott - 4 of 24</a:t>
            </a:r>
          </a:p>
        </p:txBody>
      </p:sp>
      <p:graphicFrame>
        <p:nvGraphicFramePr>
          <p:cNvPr id="5" name="Table Placeholder 4">
            <a:extLst>
              <a:ext uri="{FF2B5EF4-FFF2-40B4-BE49-F238E27FC236}">
                <a16:creationId xmlns:a16="http://schemas.microsoft.com/office/drawing/2014/main" id="{03D5D53D-BE67-4C46-8002-739ADDC71911}"/>
              </a:ext>
            </a:extLst>
          </p:cNvPr>
          <p:cNvGraphicFramePr>
            <a:graphicFrameLocks noGrp="1"/>
          </p:cNvGraphicFramePr>
          <p:nvPr>
            <p:ph type="tbl" sz="quarter" idx="13"/>
            <p:extLst>
              <p:ext uri="{D42A27DB-BD31-4B8C-83A1-F6EECF244321}">
                <p14:modId xmlns:p14="http://schemas.microsoft.com/office/powerpoint/2010/main" val="3995567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5551344"/>
                    </a:ext>
                  </a:extLst>
                </a:gridCol>
                <a:gridCol w="493776">
                  <a:extLst>
                    <a:ext uri="{9D8B030D-6E8A-4147-A177-3AD203B41FA5}">
                      <a16:colId xmlns:a16="http://schemas.microsoft.com/office/drawing/2014/main" val="2244085598"/>
                    </a:ext>
                  </a:extLst>
                </a:gridCol>
                <a:gridCol w="493776">
                  <a:extLst>
                    <a:ext uri="{9D8B030D-6E8A-4147-A177-3AD203B41FA5}">
                      <a16:colId xmlns:a16="http://schemas.microsoft.com/office/drawing/2014/main" val="783500811"/>
                    </a:ext>
                  </a:extLst>
                </a:gridCol>
                <a:gridCol w="493776">
                  <a:extLst>
                    <a:ext uri="{9D8B030D-6E8A-4147-A177-3AD203B41FA5}">
                      <a16:colId xmlns:a16="http://schemas.microsoft.com/office/drawing/2014/main" val="532706485"/>
                    </a:ext>
                  </a:extLst>
                </a:gridCol>
                <a:gridCol w="493776">
                  <a:extLst>
                    <a:ext uri="{9D8B030D-6E8A-4147-A177-3AD203B41FA5}">
                      <a16:colId xmlns:a16="http://schemas.microsoft.com/office/drawing/2014/main" val="3026943765"/>
                    </a:ext>
                  </a:extLst>
                </a:gridCol>
                <a:gridCol w="493776">
                  <a:extLst>
                    <a:ext uri="{9D8B030D-6E8A-4147-A177-3AD203B41FA5}">
                      <a16:colId xmlns:a16="http://schemas.microsoft.com/office/drawing/2014/main" val="1820930341"/>
                    </a:ext>
                  </a:extLst>
                </a:gridCol>
                <a:gridCol w="493776">
                  <a:extLst>
                    <a:ext uri="{9D8B030D-6E8A-4147-A177-3AD203B41FA5}">
                      <a16:colId xmlns:a16="http://schemas.microsoft.com/office/drawing/2014/main" val="596712586"/>
                    </a:ext>
                  </a:extLst>
                </a:gridCol>
                <a:gridCol w="493776">
                  <a:extLst>
                    <a:ext uri="{9D8B030D-6E8A-4147-A177-3AD203B41FA5}">
                      <a16:colId xmlns:a16="http://schemas.microsoft.com/office/drawing/2014/main" val="1279347164"/>
                    </a:ext>
                  </a:extLst>
                </a:gridCol>
                <a:gridCol w="493776">
                  <a:extLst>
                    <a:ext uri="{9D8B030D-6E8A-4147-A177-3AD203B41FA5}">
                      <a16:colId xmlns:a16="http://schemas.microsoft.com/office/drawing/2014/main" val="1030377775"/>
                    </a:ext>
                  </a:extLst>
                </a:gridCol>
                <a:gridCol w="493776">
                  <a:extLst>
                    <a:ext uri="{9D8B030D-6E8A-4147-A177-3AD203B41FA5}">
                      <a16:colId xmlns:a16="http://schemas.microsoft.com/office/drawing/2014/main" val="1018806951"/>
                    </a:ext>
                  </a:extLst>
                </a:gridCol>
                <a:gridCol w="493776">
                  <a:extLst>
                    <a:ext uri="{9D8B030D-6E8A-4147-A177-3AD203B41FA5}">
                      <a16:colId xmlns:a16="http://schemas.microsoft.com/office/drawing/2014/main" val="3464384725"/>
                    </a:ext>
                  </a:extLst>
                </a:gridCol>
                <a:gridCol w="493776">
                  <a:extLst>
                    <a:ext uri="{9D8B030D-6E8A-4147-A177-3AD203B41FA5}">
                      <a16:colId xmlns:a16="http://schemas.microsoft.com/office/drawing/2014/main" val="293800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3104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- 2022-04-04 22:00:03</a:t>
                      </a:r>
                      <a:r>
                        <a:rPr kumimoji="0" lang="es-ES" sz="1000" b="0" i="0" u="none" strike="noStrike" kern="1200" cap="none" spc="0" normalizeH="0" baseline="0" noProof="0">
                          <a:ln>
                            <a:noFill/>
                          </a:ln>
                          <a:solidFill>
                            <a:prstClr val="black"/>
                          </a:solidFill>
                          <a:effectLst/>
                          <a:uLnTx/>
                          <a:uFillTx/>
                          <a:latin typeface="+mn-lt"/>
                          <a:ea typeface="+mn-ea"/>
                          <a:cs typeface="+mn-cs"/>
                        </a:rPr>
                        <a:t>
 ¿Alguna vez imaginaste poder pedalear desde el amanecer hasta que caiga el sol?🌅
🚵‍♂️ Inspirada en la Stumpjumper, la Specialized Turbo Levo⚡  es una mountain bike de pedaleo asistido con un cuadro liviano, rígido y capaz de todo junto a un motor potente y suave, lo que te dará el poder de recorrer más y más senderos. 
Con una #Turbo sos vos, solo que más rápido😉
🔺 Acercate a nuestras tiendas autorizadas y conocela🔺
#iamspecialized #specializedargentina #turbo #modoturbo  #turbolevo #levo #specialized #ebike 
📸@theonlyltg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7958651"/>
                  </a:ext>
                </a:extLst>
              </a:tr>
            </a:tbl>
          </a:graphicData>
        </a:graphic>
      </p:graphicFrame>
      <p:sp>
        <p:nvSpPr>
          <p:cNvPr id="4" name="Text Placeholder 3">
            <a:extLst>
              <a:ext uri="{FF2B5EF4-FFF2-40B4-BE49-F238E27FC236}">
                <a16:creationId xmlns:a16="http://schemas.microsoft.com/office/drawing/2014/main" id="{2D433E9A-0DF8-4B90-96A9-388B82E1F69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688619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D7BDE-AF0A-4022-8C21-20EAF6B4AF70}"/>
              </a:ext>
            </a:extLst>
          </p:cNvPr>
          <p:cNvSpPr>
            <a:spLocks noGrp="1"/>
          </p:cNvSpPr>
          <p:nvPr>
            <p:ph type="title"/>
          </p:nvPr>
        </p:nvSpPr>
        <p:spPr/>
        <p:txBody>
          <a:bodyPr/>
          <a:lstStyle/>
          <a:p>
            <a:r>
              <a:rPr lang="en-US"/>
              <a:t>Facebook Post Table + Reactions | Scott - 5 of 24</a:t>
            </a:r>
          </a:p>
        </p:txBody>
      </p:sp>
      <p:graphicFrame>
        <p:nvGraphicFramePr>
          <p:cNvPr id="5" name="Table Placeholder 4">
            <a:extLst>
              <a:ext uri="{FF2B5EF4-FFF2-40B4-BE49-F238E27FC236}">
                <a16:creationId xmlns:a16="http://schemas.microsoft.com/office/drawing/2014/main" id="{47321879-B9A7-4D02-B99B-A6279C8666AD}"/>
              </a:ext>
            </a:extLst>
          </p:cNvPr>
          <p:cNvGraphicFramePr>
            <a:graphicFrameLocks noGrp="1"/>
          </p:cNvGraphicFramePr>
          <p:nvPr>
            <p:ph type="tbl" sz="quarter" idx="13"/>
            <p:extLst>
              <p:ext uri="{D42A27DB-BD31-4B8C-83A1-F6EECF244321}">
                <p14:modId xmlns:p14="http://schemas.microsoft.com/office/powerpoint/2010/main" val="4199928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83057249"/>
                    </a:ext>
                  </a:extLst>
                </a:gridCol>
                <a:gridCol w="493776">
                  <a:extLst>
                    <a:ext uri="{9D8B030D-6E8A-4147-A177-3AD203B41FA5}">
                      <a16:colId xmlns:a16="http://schemas.microsoft.com/office/drawing/2014/main" val="3715888864"/>
                    </a:ext>
                  </a:extLst>
                </a:gridCol>
                <a:gridCol w="493776">
                  <a:extLst>
                    <a:ext uri="{9D8B030D-6E8A-4147-A177-3AD203B41FA5}">
                      <a16:colId xmlns:a16="http://schemas.microsoft.com/office/drawing/2014/main" val="525913221"/>
                    </a:ext>
                  </a:extLst>
                </a:gridCol>
                <a:gridCol w="493776">
                  <a:extLst>
                    <a:ext uri="{9D8B030D-6E8A-4147-A177-3AD203B41FA5}">
                      <a16:colId xmlns:a16="http://schemas.microsoft.com/office/drawing/2014/main" val="3986194138"/>
                    </a:ext>
                  </a:extLst>
                </a:gridCol>
                <a:gridCol w="493776">
                  <a:extLst>
                    <a:ext uri="{9D8B030D-6E8A-4147-A177-3AD203B41FA5}">
                      <a16:colId xmlns:a16="http://schemas.microsoft.com/office/drawing/2014/main" val="2210803217"/>
                    </a:ext>
                  </a:extLst>
                </a:gridCol>
                <a:gridCol w="493776">
                  <a:extLst>
                    <a:ext uri="{9D8B030D-6E8A-4147-A177-3AD203B41FA5}">
                      <a16:colId xmlns:a16="http://schemas.microsoft.com/office/drawing/2014/main" val="250941259"/>
                    </a:ext>
                  </a:extLst>
                </a:gridCol>
                <a:gridCol w="493776">
                  <a:extLst>
                    <a:ext uri="{9D8B030D-6E8A-4147-A177-3AD203B41FA5}">
                      <a16:colId xmlns:a16="http://schemas.microsoft.com/office/drawing/2014/main" val="900118223"/>
                    </a:ext>
                  </a:extLst>
                </a:gridCol>
                <a:gridCol w="493776">
                  <a:extLst>
                    <a:ext uri="{9D8B030D-6E8A-4147-A177-3AD203B41FA5}">
                      <a16:colId xmlns:a16="http://schemas.microsoft.com/office/drawing/2014/main" val="3566452402"/>
                    </a:ext>
                  </a:extLst>
                </a:gridCol>
                <a:gridCol w="493776">
                  <a:extLst>
                    <a:ext uri="{9D8B030D-6E8A-4147-A177-3AD203B41FA5}">
                      <a16:colId xmlns:a16="http://schemas.microsoft.com/office/drawing/2014/main" val="274091117"/>
                    </a:ext>
                  </a:extLst>
                </a:gridCol>
                <a:gridCol w="493776">
                  <a:extLst>
                    <a:ext uri="{9D8B030D-6E8A-4147-A177-3AD203B41FA5}">
                      <a16:colId xmlns:a16="http://schemas.microsoft.com/office/drawing/2014/main" val="2918562346"/>
                    </a:ext>
                  </a:extLst>
                </a:gridCol>
                <a:gridCol w="493776">
                  <a:extLst>
                    <a:ext uri="{9D8B030D-6E8A-4147-A177-3AD203B41FA5}">
                      <a16:colId xmlns:a16="http://schemas.microsoft.com/office/drawing/2014/main" val="4078007201"/>
                    </a:ext>
                  </a:extLst>
                </a:gridCol>
                <a:gridCol w="493776">
                  <a:extLst>
                    <a:ext uri="{9D8B030D-6E8A-4147-A177-3AD203B41FA5}">
                      <a16:colId xmlns:a16="http://schemas.microsoft.com/office/drawing/2014/main" val="1674817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564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- 2022-04-18 22:00:06</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02441338"/>
                  </a:ext>
                </a:extLst>
              </a:tr>
            </a:tbl>
          </a:graphicData>
        </a:graphic>
      </p:graphicFrame>
      <p:sp>
        <p:nvSpPr>
          <p:cNvPr id="4" name="Text Placeholder 3">
            <a:extLst>
              <a:ext uri="{FF2B5EF4-FFF2-40B4-BE49-F238E27FC236}">
                <a16:creationId xmlns:a16="http://schemas.microsoft.com/office/drawing/2014/main" id="{E4324C36-14B5-4742-8646-62802568229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162584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7F2F-5E1A-436C-A765-081653BA1773}"/>
              </a:ext>
            </a:extLst>
          </p:cNvPr>
          <p:cNvSpPr>
            <a:spLocks noGrp="1"/>
          </p:cNvSpPr>
          <p:nvPr>
            <p:ph type="title"/>
          </p:nvPr>
        </p:nvSpPr>
        <p:spPr/>
        <p:txBody>
          <a:bodyPr/>
          <a:lstStyle/>
          <a:p>
            <a:r>
              <a:rPr lang="en-US"/>
              <a:t>Facebook Post Table + Reactions | Scott - 6 of 24</a:t>
            </a:r>
          </a:p>
        </p:txBody>
      </p:sp>
      <p:graphicFrame>
        <p:nvGraphicFramePr>
          <p:cNvPr id="5" name="Table Placeholder 4">
            <a:extLst>
              <a:ext uri="{FF2B5EF4-FFF2-40B4-BE49-F238E27FC236}">
                <a16:creationId xmlns:a16="http://schemas.microsoft.com/office/drawing/2014/main" id="{17C08554-5BA6-4B22-B1AE-40423F7142AF}"/>
              </a:ext>
            </a:extLst>
          </p:cNvPr>
          <p:cNvGraphicFramePr>
            <a:graphicFrameLocks noGrp="1"/>
          </p:cNvGraphicFramePr>
          <p:nvPr>
            <p:ph type="tbl" sz="quarter" idx="13"/>
            <p:extLst>
              <p:ext uri="{D42A27DB-BD31-4B8C-83A1-F6EECF244321}">
                <p14:modId xmlns:p14="http://schemas.microsoft.com/office/powerpoint/2010/main" val="1960804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6962677"/>
                    </a:ext>
                  </a:extLst>
                </a:gridCol>
                <a:gridCol w="493776">
                  <a:extLst>
                    <a:ext uri="{9D8B030D-6E8A-4147-A177-3AD203B41FA5}">
                      <a16:colId xmlns:a16="http://schemas.microsoft.com/office/drawing/2014/main" val="3771550225"/>
                    </a:ext>
                  </a:extLst>
                </a:gridCol>
                <a:gridCol w="493776">
                  <a:extLst>
                    <a:ext uri="{9D8B030D-6E8A-4147-A177-3AD203B41FA5}">
                      <a16:colId xmlns:a16="http://schemas.microsoft.com/office/drawing/2014/main" val="2501033687"/>
                    </a:ext>
                  </a:extLst>
                </a:gridCol>
                <a:gridCol w="493776">
                  <a:extLst>
                    <a:ext uri="{9D8B030D-6E8A-4147-A177-3AD203B41FA5}">
                      <a16:colId xmlns:a16="http://schemas.microsoft.com/office/drawing/2014/main" val="1869045487"/>
                    </a:ext>
                  </a:extLst>
                </a:gridCol>
                <a:gridCol w="493776">
                  <a:extLst>
                    <a:ext uri="{9D8B030D-6E8A-4147-A177-3AD203B41FA5}">
                      <a16:colId xmlns:a16="http://schemas.microsoft.com/office/drawing/2014/main" val="610799590"/>
                    </a:ext>
                  </a:extLst>
                </a:gridCol>
                <a:gridCol w="493776">
                  <a:extLst>
                    <a:ext uri="{9D8B030D-6E8A-4147-A177-3AD203B41FA5}">
                      <a16:colId xmlns:a16="http://schemas.microsoft.com/office/drawing/2014/main" val="2777621243"/>
                    </a:ext>
                  </a:extLst>
                </a:gridCol>
                <a:gridCol w="493776">
                  <a:extLst>
                    <a:ext uri="{9D8B030D-6E8A-4147-A177-3AD203B41FA5}">
                      <a16:colId xmlns:a16="http://schemas.microsoft.com/office/drawing/2014/main" val="688271519"/>
                    </a:ext>
                  </a:extLst>
                </a:gridCol>
                <a:gridCol w="493776">
                  <a:extLst>
                    <a:ext uri="{9D8B030D-6E8A-4147-A177-3AD203B41FA5}">
                      <a16:colId xmlns:a16="http://schemas.microsoft.com/office/drawing/2014/main" val="3345562435"/>
                    </a:ext>
                  </a:extLst>
                </a:gridCol>
                <a:gridCol w="493776">
                  <a:extLst>
                    <a:ext uri="{9D8B030D-6E8A-4147-A177-3AD203B41FA5}">
                      <a16:colId xmlns:a16="http://schemas.microsoft.com/office/drawing/2014/main" val="90763597"/>
                    </a:ext>
                  </a:extLst>
                </a:gridCol>
                <a:gridCol w="493776">
                  <a:extLst>
                    <a:ext uri="{9D8B030D-6E8A-4147-A177-3AD203B41FA5}">
                      <a16:colId xmlns:a16="http://schemas.microsoft.com/office/drawing/2014/main" val="2000718996"/>
                    </a:ext>
                  </a:extLst>
                </a:gridCol>
                <a:gridCol w="493776">
                  <a:extLst>
                    <a:ext uri="{9D8B030D-6E8A-4147-A177-3AD203B41FA5}">
                      <a16:colId xmlns:a16="http://schemas.microsoft.com/office/drawing/2014/main" val="4084558913"/>
                    </a:ext>
                  </a:extLst>
                </a:gridCol>
                <a:gridCol w="493776">
                  <a:extLst>
                    <a:ext uri="{9D8B030D-6E8A-4147-A177-3AD203B41FA5}">
                      <a16:colId xmlns:a16="http://schemas.microsoft.com/office/drawing/2014/main" val="3898381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5248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- 2022-04-01 22:00:02</a:t>
                      </a:r>
                      <a:r>
                        <a:rPr kumimoji="0" lang="en-US" sz="1000" b="0" i="0" u="none" strike="noStrike" kern="1200" cap="none" spc="0" normalizeH="0" baseline="0" noProof="0">
                          <a:ln>
                            <a:noFill/>
                          </a:ln>
                          <a:solidFill>
                            <a:prstClr val="black"/>
                          </a:solidFill>
                          <a:effectLst/>
                          <a:uLnTx/>
                          <a:uFillTx/>
                          <a:latin typeface="+mn-lt"/>
                          <a:ea typeface="+mn-ea"/>
                          <a:cs typeface="+mn-cs"/>
                        </a:rPr>
                        <a:t>
 La felicidad de rodar en una #SpecializedTarmac 😁 
#IamSpecialized #SpecialzedArgentina #SpecializedTarmac #Tarmacsl6 #Tarmacsl7 #RiderFirst #Road #Windtunnel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48276953"/>
                  </a:ext>
                </a:extLst>
              </a:tr>
            </a:tbl>
          </a:graphicData>
        </a:graphic>
      </p:graphicFrame>
      <p:sp>
        <p:nvSpPr>
          <p:cNvPr id="4" name="Text Placeholder 3">
            <a:extLst>
              <a:ext uri="{FF2B5EF4-FFF2-40B4-BE49-F238E27FC236}">
                <a16:creationId xmlns:a16="http://schemas.microsoft.com/office/drawing/2014/main" id="{A1174D69-53DC-4CBC-91D8-93B85900C7E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138125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121C9-6564-40F0-ADF8-8D8D37B843E7}"/>
              </a:ext>
            </a:extLst>
          </p:cNvPr>
          <p:cNvSpPr>
            <a:spLocks noGrp="1"/>
          </p:cNvSpPr>
          <p:nvPr>
            <p:ph type="title"/>
          </p:nvPr>
        </p:nvSpPr>
        <p:spPr/>
        <p:txBody>
          <a:bodyPr/>
          <a:lstStyle/>
          <a:p>
            <a:r>
              <a:rPr lang="en-US"/>
              <a:t>Facebook Post Table + Reactions | Scott - 7 of 24</a:t>
            </a:r>
          </a:p>
        </p:txBody>
      </p:sp>
      <p:graphicFrame>
        <p:nvGraphicFramePr>
          <p:cNvPr id="5" name="Table Placeholder 4">
            <a:extLst>
              <a:ext uri="{FF2B5EF4-FFF2-40B4-BE49-F238E27FC236}">
                <a16:creationId xmlns:a16="http://schemas.microsoft.com/office/drawing/2014/main" id="{2C51244A-8F80-4495-9E58-DA23E9429798}"/>
              </a:ext>
            </a:extLst>
          </p:cNvPr>
          <p:cNvGraphicFramePr>
            <a:graphicFrameLocks noGrp="1"/>
          </p:cNvGraphicFramePr>
          <p:nvPr>
            <p:ph type="tbl" sz="quarter" idx="13"/>
            <p:extLst>
              <p:ext uri="{D42A27DB-BD31-4B8C-83A1-F6EECF244321}">
                <p14:modId xmlns:p14="http://schemas.microsoft.com/office/powerpoint/2010/main" val="1277333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39910430"/>
                    </a:ext>
                  </a:extLst>
                </a:gridCol>
                <a:gridCol w="493776">
                  <a:extLst>
                    <a:ext uri="{9D8B030D-6E8A-4147-A177-3AD203B41FA5}">
                      <a16:colId xmlns:a16="http://schemas.microsoft.com/office/drawing/2014/main" val="2484789628"/>
                    </a:ext>
                  </a:extLst>
                </a:gridCol>
                <a:gridCol w="493776">
                  <a:extLst>
                    <a:ext uri="{9D8B030D-6E8A-4147-A177-3AD203B41FA5}">
                      <a16:colId xmlns:a16="http://schemas.microsoft.com/office/drawing/2014/main" val="489951829"/>
                    </a:ext>
                  </a:extLst>
                </a:gridCol>
                <a:gridCol w="493776">
                  <a:extLst>
                    <a:ext uri="{9D8B030D-6E8A-4147-A177-3AD203B41FA5}">
                      <a16:colId xmlns:a16="http://schemas.microsoft.com/office/drawing/2014/main" val="2929055460"/>
                    </a:ext>
                  </a:extLst>
                </a:gridCol>
                <a:gridCol w="493776">
                  <a:extLst>
                    <a:ext uri="{9D8B030D-6E8A-4147-A177-3AD203B41FA5}">
                      <a16:colId xmlns:a16="http://schemas.microsoft.com/office/drawing/2014/main" val="1186111338"/>
                    </a:ext>
                  </a:extLst>
                </a:gridCol>
                <a:gridCol w="493776">
                  <a:extLst>
                    <a:ext uri="{9D8B030D-6E8A-4147-A177-3AD203B41FA5}">
                      <a16:colId xmlns:a16="http://schemas.microsoft.com/office/drawing/2014/main" val="2447080993"/>
                    </a:ext>
                  </a:extLst>
                </a:gridCol>
                <a:gridCol w="493776">
                  <a:extLst>
                    <a:ext uri="{9D8B030D-6E8A-4147-A177-3AD203B41FA5}">
                      <a16:colId xmlns:a16="http://schemas.microsoft.com/office/drawing/2014/main" val="141240134"/>
                    </a:ext>
                  </a:extLst>
                </a:gridCol>
                <a:gridCol w="493776">
                  <a:extLst>
                    <a:ext uri="{9D8B030D-6E8A-4147-A177-3AD203B41FA5}">
                      <a16:colId xmlns:a16="http://schemas.microsoft.com/office/drawing/2014/main" val="3917685323"/>
                    </a:ext>
                  </a:extLst>
                </a:gridCol>
                <a:gridCol w="493776">
                  <a:extLst>
                    <a:ext uri="{9D8B030D-6E8A-4147-A177-3AD203B41FA5}">
                      <a16:colId xmlns:a16="http://schemas.microsoft.com/office/drawing/2014/main" val="3379638613"/>
                    </a:ext>
                  </a:extLst>
                </a:gridCol>
                <a:gridCol w="493776">
                  <a:extLst>
                    <a:ext uri="{9D8B030D-6E8A-4147-A177-3AD203B41FA5}">
                      <a16:colId xmlns:a16="http://schemas.microsoft.com/office/drawing/2014/main" val="4234888930"/>
                    </a:ext>
                  </a:extLst>
                </a:gridCol>
                <a:gridCol w="493776">
                  <a:extLst>
                    <a:ext uri="{9D8B030D-6E8A-4147-A177-3AD203B41FA5}">
                      <a16:colId xmlns:a16="http://schemas.microsoft.com/office/drawing/2014/main" val="2559635028"/>
                    </a:ext>
                  </a:extLst>
                </a:gridCol>
                <a:gridCol w="493776">
                  <a:extLst>
                    <a:ext uri="{9D8B030D-6E8A-4147-A177-3AD203B41FA5}">
                      <a16:colId xmlns:a16="http://schemas.microsoft.com/office/drawing/2014/main" val="1474285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555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- 2022-04-06 22:00:06</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56082427"/>
                  </a:ext>
                </a:extLst>
              </a:tr>
            </a:tbl>
          </a:graphicData>
        </a:graphic>
      </p:graphicFrame>
      <p:sp>
        <p:nvSpPr>
          <p:cNvPr id="4" name="Text Placeholder 3">
            <a:extLst>
              <a:ext uri="{FF2B5EF4-FFF2-40B4-BE49-F238E27FC236}">
                <a16:creationId xmlns:a16="http://schemas.microsoft.com/office/drawing/2014/main" id="{A298A2B3-5D59-4E18-A753-138251273FB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333572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3FA17-73F3-413D-A5AE-39C9CC27E8F7}"/>
              </a:ext>
            </a:extLst>
          </p:cNvPr>
          <p:cNvSpPr>
            <a:spLocks noGrp="1"/>
          </p:cNvSpPr>
          <p:nvPr>
            <p:ph type="title"/>
          </p:nvPr>
        </p:nvSpPr>
        <p:spPr/>
        <p:txBody>
          <a:bodyPr/>
          <a:lstStyle/>
          <a:p>
            <a:r>
              <a:rPr lang="en-US"/>
              <a:t>Facebook Post Table + Reactions | Scott - 8 of 24</a:t>
            </a:r>
          </a:p>
        </p:txBody>
      </p:sp>
      <p:graphicFrame>
        <p:nvGraphicFramePr>
          <p:cNvPr id="5" name="Table Placeholder 4">
            <a:extLst>
              <a:ext uri="{FF2B5EF4-FFF2-40B4-BE49-F238E27FC236}">
                <a16:creationId xmlns:a16="http://schemas.microsoft.com/office/drawing/2014/main" id="{596BB8FD-B0F2-46C1-A1DF-D81C6E7E0FF8}"/>
              </a:ext>
            </a:extLst>
          </p:cNvPr>
          <p:cNvGraphicFramePr>
            <a:graphicFrameLocks noGrp="1"/>
          </p:cNvGraphicFramePr>
          <p:nvPr>
            <p:ph type="tbl" sz="quarter" idx="13"/>
            <p:extLst>
              <p:ext uri="{D42A27DB-BD31-4B8C-83A1-F6EECF244321}">
                <p14:modId xmlns:p14="http://schemas.microsoft.com/office/powerpoint/2010/main" val="1345020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6354"/>
                    </a:ext>
                  </a:extLst>
                </a:gridCol>
                <a:gridCol w="493776">
                  <a:extLst>
                    <a:ext uri="{9D8B030D-6E8A-4147-A177-3AD203B41FA5}">
                      <a16:colId xmlns:a16="http://schemas.microsoft.com/office/drawing/2014/main" val="2896023068"/>
                    </a:ext>
                  </a:extLst>
                </a:gridCol>
                <a:gridCol w="493776">
                  <a:extLst>
                    <a:ext uri="{9D8B030D-6E8A-4147-A177-3AD203B41FA5}">
                      <a16:colId xmlns:a16="http://schemas.microsoft.com/office/drawing/2014/main" val="2409477541"/>
                    </a:ext>
                  </a:extLst>
                </a:gridCol>
                <a:gridCol w="493776">
                  <a:extLst>
                    <a:ext uri="{9D8B030D-6E8A-4147-A177-3AD203B41FA5}">
                      <a16:colId xmlns:a16="http://schemas.microsoft.com/office/drawing/2014/main" val="1216666936"/>
                    </a:ext>
                  </a:extLst>
                </a:gridCol>
                <a:gridCol w="493776">
                  <a:extLst>
                    <a:ext uri="{9D8B030D-6E8A-4147-A177-3AD203B41FA5}">
                      <a16:colId xmlns:a16="http://schemas.microsoft.com/office/drawing/2014/main" val="1875330129"/>
                    </a:ext>
                  </a:extLst>
                </a:gridCol>
                <a:gridCol w="493776">
                  <a:extLst>
                    <a:ext uri="{9D8B030D-6E8A-4147-A177-3AD203B41FA5}">
                      <a16:colId xmlns:a16="http://schemas.microsoft.com/office/drawing/2014/main" val="3511337530"/>
                    </a:ext>
                  </a:extLst>
                </a:gridCol>
                <a:gridCol w="493776">
                  <a:extLst>
                    <a:ext uri="{9D8B030D-6E8A-4147-A177-3AD203B41FA5}">
                      <a16:colId xmlns:a16="http://schemas.microsoft.com/office/drawing/2014/main" val="2013887272"/>
                    </a:ext>
                  </a:extLst>
                </a:gridCol>
                <a:gridCol w="493776">
                  <a:extLst>
                    <a:ext uri="{9D8B030D-6E8A-4147-A177-3AD203B41FA5}">
                      <a16:colId xmlns:a16="http://schemas.microsoft.com/office/drawing/2014/main" val="2462329267"/>
                    </a:ext>
                  </a:extLst>
                </a:gridCol>
                <a:gridCol w="493776">
                  <a:extLst>
                    <a:ext uri="{9D8B030D-6E8A-4147-A177-3AD203B41FA5}">
                      <a16:colId xmlns:a16="http://schemas.microsoft.com/office/drawing/2014/main" val="1080117895"/>
                    </a:ext>
                  </a:extLst>
                </a:gridCol>
                <a:gridCol w="493776">
                  <a:extLst>
                    <a:ext uri="{9D8B030D-6E8A-4147-A177-3AD203B41FA5}">
                      <a16:colId xmlns:a16="http://schemas.microsoft.com/office/drawing/2014/main" val="969434543"/>
                    </a:ext>
                  </a:extLst>
                </a:gridCol>
                <a:gridCol w="493776">
                  <a:extLst>
                    <a:ext uri="{9D8B030D-6E8A-4147-A177-3AD203B41FA5}">
                      <a16:colId xmlns:a16="http://schemas.microsoft.com/office/drawing/2014/main" val="211889100"/>
                    </a:ext>
                  </a:extLst>
                </a:gridCol>
                <a:gridCol w="493776">
                  <a:extLst>
                    <a:ext uri="{9D8B030D-6E8A-4147-A177-3AD203B41FA5}">
                      <a16:colId xmlns:a16="http://schemas.microsoft.com/office/drawing/2014/main" val="308325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70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- 2022-04-14 10:01:25</a:t>
                      </a:r>
                      <a:r>
                        <a:rPr kumimoji="0" lang="en-US" sz="1000" b="0" i="0" u="none" strike="noStrike" kern="1200" cap="none" spc="0" normalizeH="0" baseline="0" noProof="0">
                          <a:ln>
                            <a:noFill/>
                          </a:ln>
                          <a:solidFill>
                            <a:prstClr val="black"/>
                          </a:solidFill>
                          <a:effectLst/>
                          <a:uLnTx/>
                          <a:uFillTx/>
                          <a:latin typeface="+mn-lt"/>
                          <a:ea typeface="+mn-ea"/>
                          <a:cs typeface="+mn-cs"/>
                        </a:rPr>
                        <a:t>
 ¡ Fin de semana largo y el grupo de mujeres en bici más grande del país Chicas TREK] lo sabe! 
🙌🏻🙌🏻🙌🏻 ¡Las chicas no paran! Se siguen sumando mujeres en toda Argentina a la marea Rosa! 🙌🏻🙌🏻
.
.
👚 Gracias a todas por ser parte de esta hermosa comunidad 👚
#chicastrekargentina #trekargentina #girlpower #gooutside #mujeresenbici #womancycling #ciclismofemenino #ciclismo #entrenamientoenbici #mtb #mtblife #mtbrace #lamarearosa @trekbicycleargentina Chicas TREK]
.
@chicas_trek_mendoza 
@highbikeciclismo @chicastrek_palermo_recoleta
@libertadcycling @chicastrek_san @storeadventure 
@chicastrek_cordoba @marosibikes 
@chicastrek_sanluis @cobrabikecenter @chicastrek_junin @alvarez.bikeshop @norbikes @pieraccinicompeticion
@chicastrek_bariloche @patagonia.anglers.deportes @chicastrek_larioja @worldnutrition.ar @gracenatisanchez @chicastrek_nordelta @chicastrek_lanus @racerbikes
@chicastrek_belgrano  @chicastrek_catamarca @chicastrek_sanjuan @chicastrek_venadotuerto @rustikequipamientodeaventura 
@free_tiendadebicis @chicastrek_chubut @newbikesargentina Chicas TREK].cinco saltos @chicastrek_xtrbikes_nqn @xtr.bikes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2367825"/>
                  </a:ext>
                </a:extLst>
              </a:tr>
            </a:tbl>
          </a:graphicData>
        </a:graphic>
      </p:graphicFrame>
      <p:sp>
        <p:nvSpPr>
          <p:cNvPr id="4" name="Text Placeholder 3">
            <a:extLst>
              <a:ext uri="{FF2B5EF4-FFF2-40B4-BE49-F238E27FC236}">
                <a16:creationId xmlns:a16="http://schemas.microsoft.com/office/drawing/2014/main" id="{F4213D6C-058A-4198-8614-5C9F7CBD231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52106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BC6E-43AD-4655-AAED-09FD49B3A889}"/>
              </a:ext>
            </a:extLst>
          </p:cNvPr>
          <p:cNvSpPr>
            <a:spLocks noGrp="1"/>
          </p:cNvSpPr>
          <p:nvPr>
            <p:ph type="title"/>
          </p:nvPr>
        </p:nvSpPr>
        <p:spPr/>
        <p:txBody>
          <a:bodyPr/>
          <a:lstStyle/>
          <a:p>
            <a:r>
              <a:rPr lang="en-US"/>
              <a:t>Facebook Post Table + Reactions | Scott - 9 of 24</a:t>
            </a:r>
          </a:p>
        </p:txBody>
      </p:sp>
      <p:graphicFrame>
        <p:nvGraphicFramePr>
          <p:cNvPr id="5" name="Table Placeholder 4">
            <a:extLst>
              <a:ext uri="{FF2B5EF4-FFF2-40B4-BE49-F238E27FC236}">
                <a16:creationId xmlns:a16="http://schemas.microsoft.com/office/drawing/2014/main" id="{9464F8E7-2B3C-44C0-9A74-A6DD54971C4A}"/>
              </a:ext>
            </a:extLst>
          </p:cNvPr>
          <p:cNvGraphicFramePr>
            <a:graphicFrameLocks noGrp="1"/>
          </p:cNvGraphicFramePr>
          <p:nvPr>
            <p:ph type="tbl" sz="quarter" idx="13"/>
            <p:extLst>
              <p:ext uri="{D42A27DB-BD31-4B8C-83A1-F6EECF244321}">
                <p14:modId xmlns:p14="http://schemas.microsoft.com/office/powerpoint/2010/main" val="2325517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5042194"/>
                    </a:ext>
                  </a:extLst>
                </a:gridCol>
                <a:gridCol w="493776">
                  <a:extLst>
                    <a:ext uri="{9D8B030D-6E8A-4147-A177-3AD203B41FA5}">
                      <a16:colId xmlns:a16="http://schemas.microsoft.com/office/drawing/2014/main" val="445696081"/>
                    </a:ext>
                  </a:extLst>
                </a:gridCol>
                <a:gridCol w="493776">
                  <a:extLst>
                    <a:ext uri="{9D8B030D-6E8A-4147-A177-3AD203B41FA5}">
                      <a16:colId xmlns:a16="http://schemas.microsoft.com/office/drawing/2014/main" val="263731027"/>
                    </a:ext>
                  </a:extLst>
                </a:gridCol>
                <a:gridCol w="493776">
                  <a:extLst>
                    <a:ext uri="{9D8B030D-6E8A-4147-A177-3AD203B41FA5}">
                      <a16:colId xmlns:a16="http://schemas.microsoft.com/office/drawing/2014/main" val="2440450706"/>
                    </a:ext>
                  </a:extLst>
                </a:gridCol>
                <a:gridCol w="493776">
                  <a:extLst>
                    <a:ext uri="{9D8B030D-6E8A-4147-A177-3AD203B41FA5}">
                      <a16:colId xmlns:a16="http://schemas.microsoft.com/office/drawing/2014/main" val="289136949"/>
                    </a:ext>
                  </a:extLst>
                </a:gridCol>
                <a:gridCol w="493776">
                  <a:extLst>
                    <a:ext uri="{9D8B030D-6E8A-4147-A177-3AD203B41FA5}">
                      <a16:colId xmlns:a16="http://schemas.microsoft.com/office/drawing/2014/main" val="1468611376"/>
                    </a:ext>
                  </a:extLst>
                </a:gridCol>
                <a:gridCol w="493776">
                  <a:extLst>
                    <a:ext uri="{9D8B030D-6E8A-4147-A177-3AD203B41FA5}">
                      <a16:colId xmlns:a16="http://schemas.microsoft.com/office/drawing/2014/main" val="2328341430"/>
                    </a:ext>
                  </a:extLst>
                </a:gridCol>
                <a:gridCol w="493776">
                  <a:extLst>
                    <a:ext uri="{9D8B030D-6E8A-4147-A177-3AD203B41FA5}">
                      <a16:colId xmlns:a16="http://schemas.microsoft.com/office/drawing/2014/main" val="915250534"/>
                    </a:ext>
                  </a:extLst>
                </a:gridCol>
                <a:gridCol w="493776">
                  <a:extLst>
                    <a:ext uri="{9D8B030D-6E8A-4147-A177-3AD203B41FA5}">
                      <a16:colId xmlns:a16="http://schemas.microsoft.com/office/drawing/2014/main" val="3800180423"/>
                    </a:ext>
                  </a:extLst>
                </a:gridCol>
                <a:gridCol w="493776">
                  <a:extLst>
                    <a:ext uri="{9D8B030D-6E8A-4147-A177-3AD203B41FA5}">
                      <a16:colId xmlns:a16="http://schemas.microsoft.com/office/drawing/2014/main" val="2951677029"/>
                    </a:ext>
                  </a:extLst>
                </a:gridCol>
                <a:gridCol w="493776">
                  <a:extLst>
                    <a:ext uri="{9D8B030D-6E8A-4147-A177-3AD203B41FA5}">
                      <a16:colId xmlns:a16="http://schemas.microsoft.com/office/drawing/2014/main" val="3986790526"/>
                    </a:ext>
                  </a:extLst>
                </a:gridCol>
                <a:gridCol w="493776">
                  <a:extLst>
                    <a:ext uri="{9D8B030D-6E8A-4147-A177-3AD203B41FA5}">
                      <a16:colId xmlns:a16="http://schemas.microsoft.com/office/drawing/2014/main" val="3385580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8592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- 2022-04-11 22:00:04</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9550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- 2022-04-29 17:18:18</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0673447"/>
                  </a:ext>
                </a:extLst>
              </a:tr>
            </a:tbl>
          </a:graphicData>
        </a:graphic>
      </p:graphicFrame>
      <p:sp>
        <p:nvSpPr>
          <p:cNvPr id="4" name="Text Placeholder 3">
            <a:extLst>
              <a:ext uri="{FF2B5EF4-FFF2-40B4-BE49-F238E27FC236}">
                <a16:creationId xmlns:a16="http://schemas.microsoft.com/office/drawing/2014/main" id="{D22901A0-C737-4041-AEBC-CFDAAAEF9A9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857813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81AD9-CA43-4295-8127-28DAF41F020D}"/>
              </a:ext>
            </a:extLst>
          </p:cNvPr>
          <p:cNvSpPr>
            <a:spLocks noGrp="1"/>
          </p:cNvSpPr>
          <p:nvPr>
            <p:ph type="title"/>
          </p:nvPr>
        </p:nvSpPr>
        <p:spPr/>
        <p:txBody>
          <a:bodyPr/>
          <a:lstStyle/>
          <a:p>
            <a:r>
              <a:rPr lang="en-US"/>
              <a:t>Facebook Post Table + Reactions | Scott - 10 of 24</a:t>
            </a:r>
          </a:p>
        </p:txBody>
      </p:sp>
      <p:graphicFrame>
        <p:nvGraphicFramePr>
          <p:cNvPr id="5" name="Table Placeholder 4">
            <a:extLst>
              <a:ext uri="{FF2B5EF4-FFF2-40B4-BE49-F238E27FC236}">
                <a16:creationId xmlns:a16="http://schemas.microsoft.com/office/drawing/2014/main" id="{1FE97C15-F52C-4683-BAB3-F76E3638F84B}"/>
              </a:ext>
            </a:extLst>
          </p:cNvPr>
          <p:cNvGraphicFramePr>
            <a:graphicFrameLocks noGrp="1"/>
          </p:cNvGraphicFramePr>
          <p:nvPr>
            <p:ph type="tbl" sz="quarter" idx="13"/>
            <p:extLst>
              <p:ext uri="{D42A27DB-BD31-4B8C-83A1-F6EECF244321}">
                <p14:modId xmlns:p14="http://schemas.microsoft.com/office/powerpoint/2010/main" val="136772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25769637"/>
                    </a:ext>
                  </a:extLst>
                </a:gridCol>
                <a:gridCol w="493776">
                  <a:extLst>
                    <a:ext uri="{9D8B030D-6E8A-4147-A177-3AD203B41FA5}">
                      <a16:colId xmlns:a16="http://schemas.microsoft.com/office/drawing/2014/main" val="3920431149"/>
                    </a:ext>
                  </a:extLst>
                </a:gridCol>
                <a:gridCol w="493776">
                  <a:extLst>
                    <a:ext uri="{9D8B030D-6E8A-4147-A177-3AD203B41FA5}">
                      <a16:colId xmlns:a16="http://schemas.microsoft.com/office/drawing/2014/main" val="1606694239"/>
                    </a:ext>
                  </a:extLst>
                </a:gridCol>
                <a:gridCol w="493776">
                  <a:extLst>
                    <a:ext uri="{9D8B030D-6E8A-4147-A177-3AD203B41FA5}">
                      <a16:colId xmlns:a16="http://schemas.microsoft.com/office/drawing/2014/main" val="4003078951"/>
                    </a:ext>
                  </a:extLst>
                </a:gridCol>
                <a:gridCol w="493776">
                  <a:extLst>
                    <a:ext uri="{9D8B030D-6E8A-4147-A177-3AD203B41FA5}">
                      <a16:colId xmlns:a16="http://schemas.microsoft.com/office/drawing/2014/main" val="1093698877"/>
                    </a:ext>
                  </a:extLst>
                </a:gridCol>
                <a:gridCol w="493776">
                  <a:extLst>
                    <a:ext uri="{9D8B030D-6E8A-4147-A177-3AD203B41FA5}">
                      <a16:colId xmlns:a16="http://schemas.microsoft.com/office/drawing/2014/main" val="1659362546"/>
                    </a:ext>
                  </a:extLst>
                </a:gridCol>
                <a:gridCol w="493776">
                  <a:extLst>
                    <a:ext uri="{9D8B030D-6E8A-4147-A177-3AD203B41FA5}">
                      <a16:colId xmlns:a16="http://schemas.microsoft.com/office/drawing/2014/main" val="1929865923"/>
                    </a:ext>
                  </a:extLst>
                </a:gridCol>
                <a:gridCol w="493776">
                  <a:extLst>
                    <a:ext uri="{9D8B030D-6E8A-4147-A177-3AD203B41FA5}">
                      <a16:colId xmlns:a16="http://schemas.microsoft.com/office/drawing/2014/main" val="2349138853"/>
                    </a:ext>
                  </a:extLst>
                </a:gridCol>
                <a:gridCol w="493776">
                  <a:extLst>
                    <a:ext uri="{9D8B030D-6E8A-4147-A177-3AD203B41FA5}">
                      <a16:colId xmlns:a16="http://schemas.microsoft.com/office/drawing/2014/main" val="342532952"/>
                    </a:ext>
                  </a:extLst>
                </a:gridCol>
                <a:gridCol w="493776">
                  <a:extLst>
                    <a:ext uri="{9D8B030D-6E8A-4147-A177-3AD203B41FA5}">
                      <a16:colId xmlns:a16="http://schemas.microsoft.com/office/drawing/2014/main" val="4012269571"/>
                    </a:ext>
                  </a:extLst>
                </a:gridCol>
                <a:gridCol w="493776">
                  <a:extLst>
                    <a:ext uri="{9D8B030D-6E8A-4147-A177-3AD203B41FA5}">
                      <a16:colId xmlns:a16="http://schemas.microsoft.com/office/drawing/2014/main" val="1569653405"/>
                    </a:ext>
                  </a:extLst>
                </a:gridCol>
                <a:gridCol w="493776">
                  <a:extLst>
                    <a:ext uri="{9D8B030D-6E8A-4147-A177-3AD203B41FA5}">
                      <a16:colId xmlns:a16="http://schemas.microsoft.com/office/drawing/2014/main" val="2775105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9479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- 2022-04-26 22:00:03</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77887983"/>
                  </a:ext>
                </a:extLst>
              </a:tr>
            </a:tbl>
          </a:graphicData>
        </a:graphic>
      </p:graphicFrame>
      <p:sp>
        <p:nvSpPr>
          <p:cNvPr id="4" name="Text Placeholder 3">
            <a:extLst>
              <a:ext uri="{FF2B5EF4-FFF2-40B4-BE49-F238E27FC236}">
                <a16:creationId xmlns:a16="http://schemas.microsoft.com/office/drawing/2014/main" id="{27416344-DD3E-45A2-A69A-55AC607C653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306346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9F820-E479-422D-A92C-396567AFE5F0}"/>
              </a:ext>
            </a:extLst>
          </p:cNvPr>
          <p:cNvSpPr>
            <a:spLocks noGrp="1"/>
          </p:cNvSpPr>
          <p:nvPr>
            <p:ph type="title"/>
          </p:nvPr>
        </p:nvSpPr>
        <p:spPr/>
        <p:txBody>
          <a:bodyPr/>
          <a:lstStyle/>
          <a:p>
            <a:r>
              <a:rPr lang="en-US"/>
              <a:t>Facebook Post Table + Reactions | Scott - 11 of 24</a:t>
            </a:r>
          </a:p>
        </p:txBody>
      </p:sp>
      <p:graphicFrame>
        <p:nvGraphicFramePr>
          <p:cNvPr id="5" name="Table Placeholder 4">
            <a:extLst>
              <a:ext uri="{FF2B5EF4-FFF2-40B4-BE49-F238E27FC236}">
                <a16:creationId xmlns:a16="http://schemas.microsoft.com/office/drawing/2014/main" id="{5AD1FA79-E278-4502-B041-ADE428BC50D8}"/>
              </a:ext>
            </a:extLst>
          </p:cNvPr>
          <p:cNvGraphicFramePr>
            <a:graphicFrameLocks noGrp="1"/>
          </p:cNvGraphicFramePr>
          <p:nvPr>
            <p:ph type="tbl" sz="quarter" idx="13"/>
            <p:extLst>
              <p:ext uri="{D42A27DB-BD31-4B8C-83A1-F6EECF244321}">
                <p14:modId xmlns:p14="http://schemas.microsoft.com/office/powerpoint/2010/main" val="23040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1453856"/>
                    </a:ext>
                  </a:extLst>
                </a:gridCol>
                <a:gridCol w="493776">
                  <a:extLst>
                    <a:ext uri="{9D8B030D-6E8A-4147-A177-3AD203B41FA5}">
                      <a16:colId xmlns:a16="http://schemas.microsoft.com/office/drawing/2014/main" val="829270778"/>
                    </a:ext>
                  </a:extLst>
                </a:gridCol>
                <a:gridCol w="493776">
                  <a:extLst>
                    <a:ext uri="{9D8B030D-6E8A-4147-A177-3AD203B41FA5}">
                      <a16:colId xmlns:a16="http://schemas.microsoft.com/office/drawing/2014/main" val="436996354"/>
                    </a:ext>
                  </a:extLst>
                </a:gridCol>
                <a:gridCol w="493776">
                  <a:extLst>
                    <a:ext uri="{9D8B030D-6E8A-4147-A177-3AD203B41FA5}">
                      <a16:colId xmlns:a16="http://schemas.microsoft.com/office/drawing/2014/main" val="598694887"/>
                    </a:ext>
                  </a:extLst>
                </a:gridCol>
                <a:gridCol w="493776">
                  <a:extLst>
                    <a:ext uri="{9D8B030D-6E8A-4147-A177-3AD203B41FA5}">
                      <a16:colId xmlns:a16="http://schemas.microsoft.com/office/drawing/2014/main" val="3810388598"/>
                    </a:ext>
                  </a:extLst>
                </a:gridCol>
                <a:gridCol w="493776">
                  <a:extLst>
                    <a:ext uri="{9D8B030D-6E8A-4147-A177-3AD203B41FA5}">
                      <a16:colId xmlns:a16="http://schemas.microsoft.com/office/drawing/2014/main" val="4125077015"/>
                    </a:ext>
                  </a:extLst>
                </a:gridCol>
                <a:gridCol w="493776">
                  <a:extLst>
                    <a:ext uri="{9D8B030D-6E8A-4147-A177-3AD203B41FA5}">
                      <a16:colId xmlns:a16="http://schemas.microsoft.com/office/drawing/2014/main" val="1059011861"/>
                    </a:ext>
                  </a:extLst>
                </a:gridCol>
                <a:gridCol w="493776">
                  <a:extLst>
                    <a:ext uri="{9D8B030D-6E8A-4147-A177-3AD203B41FA5}">
                      <a16:colId xmlns:a16="http://schemas.microsoft.com/office/drawing/2014/main" val="54551774"/>
                    </a:ext>
                  </a:extLst>
                </a:gridCol>
                <a:gridCol w="493776">
                  <a:extLst>
                    <a:ext uri="{9D8B030D-6E8A-4147-A177-3AD203B41FA5}">
                      <a16:colId xmlns:a16="http://schemas.microsoft.com/office/drawing/2014/main" val="2469304852"/>
                    </a:ext>
                  </a:extLst>
                </a:gridCol>
                <a:gridCol w="493776">
                  <a:extLst>
                    <a:ext uri="{9D8B030D-6E8A-4147-A177-3AD203B41FA5}">
                      <a16:colId xmlns:a16="http://schemas.microsoft.com/office/drawing/2014/main" val="529480645"/>
                    </a:ext>
                  </a:extLst>
                </a:gridCol>
                <a:gridCol w="493776">
                  <a:extLst>
                    <a:ext uri="{9D8B030D-6E8A-4147-A177-3AD203B41FA5}">
                      <a16:colId xmlns:a16="http://schemas.microsoft.com/office/drawing/2014/main" val="1168679923"/>
                    </a:ext>
                  </a:extLst>
                </a:gridCol>
                <a:gridCol w="493776">
                  <a:extLst>
                    <a:ext uri="{9D8B030D-6E8A-4147-A177-3AD203B41FA5}">
                      <a16:colId xmlns:a16="http://schemas.microsoft.com/office/drawing/2014/main" val="4207950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398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- 2022-04-08 18:55:54</a:t>
                      </a:r>
                      <a:r>
                        <a:rPr kumimoji="0" lang="en-US" sz="1000" b="0" i="0" u="none" strike="noStrike" kern="1200" cap="none" spc="0" normalizeH="0" baseline="0" noProof="0">
                          <a:ln>
                            <a:noFill/>
                          </a:ln>
                          <a:solidFill>
                            <a:prstClr val="black"/>
                          </a:solidFill>
                          <a:effectLst/>
                          <a:uLnTx/>
                          <a:uFillTx/>
                          <a:latin typeface="+mn-lt"/>
                          <a:ea typeface="+mn-ea"/>
                          <a:cs typeface="+mn-cs"/>
                        </a:rPr>
                        <a:t>
 ¿Estás buscando una bicicleta rígida con cuadro de carbono?
La Scott Scale 940 es lo que estás buscando.
Probá la combinación de suspensión RockShox, transmisión SRAM Eagle y componentes Syncros. Acercate a nuestras tiendas.
#SCOTTargentina  
#SCOTTbikes.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1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- 2022-04-19 12:55:28</a:t>
                      </a:r>
                      <a:r>
                        <a:rPr kumimoji="0" lang="es-ES" sz="1000" b="0" i="0" u="none" strike="noStrike" kern="1200" cap="none" spc="0" normalizeH="0" baseline="0" noProof="0">
                          <a:ln>
                            <a:noFill/>
                          </a:ln>
                          <a:solidFill>
                            <a:prstClr val="black"/>
                          </a:solidFill>
                          <a:effectLst/>
                          <a:uLnTx/>
                          <a:uFillTx/>
                          <a:latin typeface="+mn-lt"/>
                          <a:ea typeface="+mn-ea"/>
                          <a:cs typeface="+mn-cs"/>
                        </a:rPr>
                        <a:t>
 #DiaMundialDeLaBicicleta 
Y vos, ¿Cómo lo celebrarías?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6659436"/>
                  </a:ext>
                </a:extLst>
              </a:tr>
            </a:tbl>
          </a:graphicData>
        </a:graphic>
      </p:graphicFrame>
      <p:sp>
        <p:nvSpPr>
          <p:cNvPr id="4" name="Text Placeholder 3">
            <a:extLst>
              <a:ext uri="{FF2B5EF4-FFF2-40B4-BE49-F238E27FC236}">
                <a16:creationId xmlns:a16="http://schemas.microsoft.com/office/drawing/2014/main" id="{487744C4-9DF3-4116-9EA0-AC394F9A223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653605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87333-B7DF-4928-9904-742B5E4DDEE7}"/>
              </a:ext>
            </a:extLst>
          </p:cNvPr>
          <p:cNvSpPr>
            <a:spLocks noGrp="1"/>
          </p:cNvSpPr>
          <p:nvPr>
            <p:ph type="title"/>
          </p:nvPr>
        </p:nvSpPr>
        <p:spPr/>
        <p:txBody>
          <a:bodyPr/>
          <a:lstStyle/>
          <a:p>
            <a:r>
              <a:rPr lang="en-US"/>
              <a:t>Facebook Post Table + Reactions | Scott - 12 of 24</a:t>
            </a:r>
          </a:p>
        </p:txBody>
      </p:sp>
      <p:graphicFrame>
        <p:nvGraphicFramePr>
          <p:cNvPr id="5" name="Table Placeholder 4">
            <a:extLst>
              <a:ext uri="{FF2B5EF4-FFF2-40B4-BE49-F238E27FC236}">
                <a16:creationId xmlns:a16="http://schemas.microsoft.com/office/drawing/2014/main" id="{2DB87D2F-C2D4-47A2-A7A0-8160CFA6FEFA}"/>
              </a:ext>
            </a:extLst>
          </p:cNvPr>
          <p:cNvGraphicFramePr>
            <a:graphicFrameLocks noGrp="1"/>
          </p:cNvGraphicFramePr>
          <p:nvPr>
            <p:ph type="tbl" sz="quarter" idx="13"/>
            <p:extLst>
              <p:ext uri="{D42A27DB-BD31-4B8C-83A1-F6EECF244321}">
                <p14:modId xmlns:p14="http://schemas.microsoft.com/office/powerpoint/2010/main" val="2190429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4305503"/>
                    </a:ext>
                  </a:extLst>
                </a:gridCol>
                <a:gridCol w="493776">
                  <a:extLst>
                    <a:ext uri="{9D8B030D-6E8A-4147-A177-3AD203B41FA5}">
                      <a16:colId xmlns:a16="http://schemas.microsoft.com/office/drawing/2014/main" val="1595989549"/>
                    </a:ext>
                  </a:extLst>
                </a:gridCol>
                <a:gridCol w="493776">
                  <a:extLst>
                    <a:ext uri="{9D8B030D-6E8A-4147-A177-3AD203B41FA5}">
                      <a16:colId xmlns:a16="http://schemas.microsoft.com/office/drawing/2014/main" val="3274264704"/>
                    </a:ext>
                  </a:extLst>
                </a:gridCol>
                <a:gridCol w="493776">
                  <a:extLst>
                    <a:ext uri="{9D8B030D-6E8A-4147-A177-3AD203B41FA5}">
                      <a16:colId xmlns:a16="http://schemas.microsoft.com/office/drawing/2014/main" val="3428718968"/>
                    </a:ext>
                  </a:extLst>
                </a:gridCol>
                <a:gridCol w="493776">
                  <a:extLst>
                    <a:ext uri="{9D8B030D-6E8A-4147-A177-3AD203B41FA5}">
                      <a16:colId xmlns:a16="http://schemas.microsoft.com/office/drawing/2014/main" val="231692559"/>
                    </a:ext>
                  </a:extLst>
                </a:gridCol>
                <a:gridCol w="493776">
                  <a:extLst>
                    <a:ext uri="{9D8B030D-6E8A-4147-A177-3AD203B41FA5}">
                      <a16:colId xmlns:a16="http://schemas.microsoft.com/office/drawing/2014/main" val="2987170066"/>
                    </a:ext>
                  </a:extLst>
                </a:gridCol>
                <a:gridCol w="493776">
                  <a:extLst>
                    <a:ext uri="{9D8B030D-6E8A-4147-A177-3AD203B41FA5}">
                      <a16:colId xmlns:a16="http://schemas.microsoft.com/office/drawing/2014/main" val="488583837"/>
                    </a:ext>
                  </a:extLst>
                </a:gridCol>
                <a:gridCol w="493776">
                  <a:extLst>
                    <a:ext uri="{9D8B030D-6E8A-4147-A177-3AD203B41FA5}">
                      <a16:colId xmlns:a16="http://schemas.microsoft.com/office/drawing/2014/main" val="2713408472"/>
                    </a:ext>
                  </a:extLst>
                </a:gridCol>
                <a:gridCol w="493776">
                  <a:extLst>
                    <a:ext uri="{9D8B030D-6E8A-4147-A177-3AD203B41FA5}">
                      <a16:colId xmlns:a16="http://schemas.microsoft.com/office/drawing/2014/main" val="2510409673"/>
                    </a:ext>
                  </a:extLst>
                </a:gridCol>
                <a:gridCol w="493776">
                  <a:extLst>
                    <a:ext uri="{9D8B030D-6E8A-4147-A177-3AD203B41FA5}">
                      <a16:colId xmlns:a16="http://schemas.microsoft.com/office/drawing/2014/main" val="3618668381"/>
                    </a:ext>
                  </a:extLst>
                </a:gridCol>
                <a:gridCol w="493776">
                  <a:extLst>
                    <a:ext uri="{9D8B030D-6E8A-4147-A177-3AD203B41FA5}">
                      <a16:colId xmlns:a16="http://schemas.microsoft.com/office/drawing/2014/main" val="4242846070"/>
                    </a:ext>
                  </a:extLst>
                </a:gridCol>
                <a:gridCol w="493776">
                  <a:extLst>
                    <a:ext uri="{9D8B030D-6E8A-4147-A177-3AD203B41FA5}">
                      <a16:colId xmlns:a16="http://schemas.microsoft.com/office/drawing/2014/main" val="387408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5737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- 2022-04-27 22:00:06</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en Ituzaingó, Buenos Aires, y vive en Bariloche desde hace 6 años.
Es nuestro embajador más austral: “Me encanta el MTB y la naturaleza, por eso Bariloche es mi lugar¨. 
𝙈𝙖𝙣𝙤 𝙖 𝙢𝙖𝙣𝙤 𝙘𝙤𝙣 𝙈𝙖𝙣𝙪 𝙎𝙪𝙖𝙧𝙚𝙯👇
‣ 𝙴𝚍𝚊𝚍: 𝟺𝟸.
‣ 𝚂𝚒𝚐𝚗𝚘: 𝙻𝚎𝚘 ♌️
‣ 𝙻𝚘 𝚖𝚎𝚓𝚘𝚛 𝚍𝚎 𝚕𝚊 𝚋𝚒𝚌𝚒 𝚎𝚜: 𝚌𝚘𝚗𝚘𝚌𝚎𝚛𝚜𝚎 𝚊 𝚞𝚗𝚘 𝚖𝚒𝚜𝚖𝚘.
‣ 𝙲𝚘𝚖𝚒𝚍𝚊 𝚙𝚛𝚎𝚏𝚎𝚛𝚒𝚍𝚊 𝚙𝚊𝚛𝚊 𝚍𝚎𝚜𝚙𝚞é𝚜 𝚍𝚎 𝚎𝚗𝚝𝚛𝚎𝚗𝚊𝚛: 𝚍𝚎𝚙𝚎𝚗𝚍𝚎 𝚕𝚊 𝚑𝚘𝚛𝚊, 𝚙𝚎𝚛𝚘 𝚒𝚗𝚖𝚎𝚍𝚒𝚊𝚝𝚊𝚖𝚎𝚗𝚝𝚎 𝚍𝚎𝚜𝚙𝚞é𝚜 𝚌𝚛𝚎𝚘 𝚚𝚞𝚎 𝚏𝚛𝚞𝚝𝚊. 𝚄𝚗 𝚙𝚘𝚌𝚘 𝚖á𝚜 𝚝𝚊𝚛𝚍𝚎 𝚞𝚗𝚊 𝚙𝚒𝚌𝚊𝚍𝚊 𝚢 𝚞𝚗𝚊 𝚌𝚎𝚛𝚟𝚎𝚣𝚊😁.
‣ 𝙱𝚒𝚌𝚒 𝚍𝚎 𝚎𝚕𝚎𝚌𝚌𝚒ó𝚗: 𝙴𝚙𝚒𝚌
‣ 𝙲𝚊𝚜𝚌𝚘 𝚍𝚎 𝚎𝚕𝚎𝚌𝚌𝚒ó𝚗: 𝙿𝚛𝚎𝚟𝚊𝚒𝚕 𝙸𝙸
‣ 𝙲𝚘𝚕𝚘𝚛 𝚍𝚎 𝚌𝚊𝚜𝚌𝚘 𝚙𝚛𝚎𝚏𝚎𝚛𝚒𝚍𝚘: 𝚋𝚕𝚊𝚗𝚌𝚘.
‣ 𝙽𝚞𝚗𝚌𝚊 𝚜𝚊𝚕í𝚜 𝚊 𝚛𝚘𝚍𝚊𝚛 𝚜𝚒𝚗: 𝚕𝚕𝚊𝚟𝚎 𝚊𝚕𝚕𝚎𝚗 𝚢 𝚌á𝚖𝚊𝚛𝚊.
‣ 𝙲𝚘𝚖𝚙𝚎𝚝𝚎𝚗𝚌𝚒𝚊 𝚙𝚛𝚎𝚏𝚎𝚛𝚒𝚍𝚊: 𝚉𝚘𝚗𝚊 𝟻.
‣ 𝚄𝚗 𝚜𝚞𝚎ñ𝚘 𝚌𝚞𝚖𝚙𝚕𝚒𝚍𝚘: 𝚙𝚘𝚍𝚒𝚘 𝚎𝚗 𝚕𝚊 𝚌𝚊𝚛𝚛𝚎𝚛𝚊 "𝟸𝟺 𝙷𝙾𝚁𝙰𝚂 𝙼𝚃𝙱 𝚂𝙾𝙻𝙾".
‣ 𝚄𝚗 𝚜𝚞𝚎ñ𝚘 𝚙𝚘𝚛 𝚌𝚞𝚖𝚙𝚕𝚒𝚛: 𝚙𝚘𝚍𝚎𝚛 𝚌𝚘𝚛𝚛𝚎𝚛 𝚎𝚜𝚝𝚎 𝚊ñ𝚘 𝚕𝚊 𝚌𝚊𝚛𝚛𝚎𝚛𝚊 𝚍𝚎 𝚐𝚛𝚊𝚟𝚎𝚕 𝙰𝚌𝚛𝚘𝚜𝚜 𝙰𝚗𝚍𝚎𝚜, 𝚎𝚗 𝙲𝚑𝚒𝚕𝚎.
‣ 𝚄𝚗 𝚌𝚘𝚗𝚜𝚎𝚓𝚘 𝚌𝚒𝚌𝚕𝚒𝚜𝚝𝚊: 𝚍𝚒𝚜𝚏𝚛𝚞𝚝á 𝚜𝚒𝚎𝚖𝚙𝚛𝚎 𝚚𝚞𝚎 𝚝𝚎 𝚜𝚞𝚋𝚊𝚜 𝚊 𝚕𝚊 𝚋𝚒𝚌𝚒.
‣ 𝚄𝚗 𝚌𝚘𝚗𝚜𝚎𝚓𝚘 𝚙𝚊𝚛𝚊 𝚚𝚞𝚒é𝚗 𝚊ú𝚗 𝚗𝚘 𝚕𝚘 𝚎𝚜: 𝚕𝚊 𝚋𝚒𝚌𝚒 𝚎𝚜 𝚕𝚊 𝚜𝚘𝚕𝚞𝚌𝚒ó𝚗 𝚊 𝚝𝚘𝚍𝚘𝚜 𝚕𝚘𝚜 𝚙𝚛𝚘𝚋𝚕𝚎𝚖𝚊𝚜.
‣ 𝚄𝚗𝚊 𝚏𝚛𝚊𝚜𝚎 𝚊𝚌𝚎𝚛𝚌𝚊 𝚍𝚎𝚕 𝚌𝚒𝚌𝚕𝚒𝚜𝚖𝚘: 𝚎𝚕 𝚌𝚒𝚌𝚕𝚒𝚜𝚖𝚘 𝚎𝚜 𝚕𝚊 𝚖𝚎𝚓𝚘𝚛 𝚏𝚘𝚛𝚖𝚊 𝚍𝚎 𝚌𝚘𝚗𝚘𝚌𝚎𝚛 𝚢 𝚍𝚘𝚖𝚒𝚗𝚊𝚛 𝚕𝚊 𝚗𝚊𝚝𝚞𝚛𝚊𝚕𝚎𝚣𝚊 𝚢 𝚌𝚘𝚖𝚘 𝚌𝚘𝚗𝚜𝚎𝚌𝚞𝚎𝚗𝚌𝚒𝚊 𝚊 𝚞𝚗𝚘 𝚖𝚒𝚜𝚖𝚘.
Más sobre Manu ⇢ @manusuarezbrc              
#IamSpecialized #SpecializedArgentina #EmbajadoresSpecialized #SpecializedEpic #SpecializedTarmac #SpecializedDiverge  #SpecializedPrevail #Argentina #Bariloche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645802321"/>
                  </a:ext>
                </a:extLst>
              </a:tr>
            </a:tbl>
          </a:graphicData>
        </a:graphic>
      </p:graphicFrame>
      <p:sp>
        <p:nvSpPr>
          <p:cNvPr id="4" name="Text Placeholder 3">
            <a:extLst>
              <a:ext uri="{FF2B5EF4-FFF2-40B4-BE49-F238E27FC236}">
                <a16:creationId xmlns:a16="http://schemas.microsoft.com/office/drawing/2014/main" id="{E5E602FC-01E2-4824-9484-4365D9B0F26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230249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6E606B-3609-4102-98B7-D8F40C86DADB}"/>
              </a:ext>
            </a:extLst>
          </p:cNvPr>
          <p:cNvSpPr>
            <a:spLocks noGrp="1"/>
          </p:cNvSpPr>
          <p:nvPr>
            <p:ph type="title"/>
          </p:nvPr>
        </p:nvSpPr>
        <p:spPr/>
        <p:txBody>
          <a:bodyPr/>
          <a:lstStyle/>
          <a:p>
            <a:r>
              <a:rPr lang="en-US"/>
              <a:t>Facebook Post Table + Reactions | Scott - 13 of 24</a:t>
            </a:r>
          </a:p>
        </p:txBody>
      </p:sp>
      <p:graphicFrame>
        <p:nvGraphicFramePr>
          <p:cNvPr id="5" name="Table Placeholder 4">
            <a:extLst>
              <a:ext uri="{FF2B5EF4-FFF2-40B4-BE49-F238E27FC236}">
                <a16:creationId xmlns:a16="http://schemas.microsoft.com/office/drawing/2014/main" id="{F8FA09F5-B707-4A90-A627-9303432C1798}"/>
              </a:ext>
            </a:extLst>
          </p:cNvPr>
          <p:cNvGraphicFramePr>
            <a:graphicFrameLocks noGrp="1"/>
          </p:cNvGraphicFramePr>
          <p:nvPr>
            <p:ph type="tbl" sz="quarter" idx="13"/>
            <p:extLst>
              <p:ext uri="{D42A27DB-BD31-4B8C-83A1-F6EECF244321}">
                <p14:modId xmlns:p14="http://schemas.microsoft.com/office/powerpoint/2010/main" val="1284996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76817832"/>
                    </a:ext>
                  </a:extLst>
                </a:gridCol>
                <a:gridCol w="493776">
                  <a:extLst>
                    <a:ext uri="{9D8B030D-6E8A-4147-A177-3AD203B41FA5}">
                      <a16:colId xmlns:a16="http://schemas.microsoft.com/office/drawing/2014/main" val="3858110854"/>
                    </a:ext>
                  </a:extLst>
                </a:gridCol>
                <a:gridCol w="493776">
                  <a:extLst>
                    <a:ext uri="{9D8B030D-6E8A-4147-A177-3AD203B41FA5}">
                      <a16:colId xmlns:a16="http://schemas.microsoft.com/office/drawing/2014/main" val="527341178"/>
                    </a:ext>
                  </a:extLst>
                </a:gridCol>
                <a:gridCol w="493776">
                  <a:extLst>
                    <a:ext uri="{9D8B030D-6E8A-4147-A177-3AD203B41FA5}">
                      <a16:colId xmlns:a16="http://schemas.microsoft.com/office/drawing/2014/main" val="1207055795"/>
                    </a:ext>
                  </a:extLst>
                </a:gridCol>
                <a:gridCol w="493776">
                  <a:extLst>
                    <a:ext uri="{9D8B030D-6E8A-4147-A177-3AD203B41FA5}">
                      <a16:colId xmlns:a16="http://schemas.microsoft.com/office/drawing/2014/main" val="1976563186"/>
                    </a:ext>
                  </a:extLst>
                </a:gridCol>
                <a:gridCol w="493776">
                  <a:extLst>
                    <a:ext uri="{9D8B030D-6E8A-4147-A177-3AD203B41FA5}">
                      <a16:colId xmlns:a16="http://schemas.microsoft.com/office/drawing/2014/main" val="966419883"/>
                    </a:ext>
                  </a:extLst>
                </a:gridCol>
                <a:gridCol w="493776">
                  <a:extLst>
                    <a:ext uri="{9D8B030D-6E8A-4147-A177-3AD203B41FA5}">
                      <a16:colId xmlns:a16="http://schemas.microsoft.com/office/drawing/2014/main" val="782945685"/>
                    </a:ext>
                  </a:extLst>
                </a:gridCol>
                <a:gridCol w="493776">
                  <a:extLst>
                    <a:ext uri="{9D8B030D-6E8A-4147-A177-3AD203B41FA5}">
                      <a16:colId xmlns:a16="http://schemas.microsoft.com/office/drawing/2014/main" val="2615196721"/>
                    </a:ext>
                  </a:extLst>
                </a:gridCol>
                <a:gridCol w="493776">
                  <a:extLst>
                    <a:ext uri="{9D8B030D-6E8A-4147-A177-3AD203B41FA5}">
                      <a16:colId xmlns:a16="http://schemas.microsoft.com/office/drawing/2014/main" val="136144813"/>
                    </a:ext>
                  </a:extLst>
                </a:gridCol>
                <a:gridCol w="493776">
                  <a:extLst>
                    <a:ext uri="{9D8B030D-6E8A-4147-A177-3AD203B41FA5}">
                      <a16:colId xmlns:a16="http://schemas.microsoft.com/office/drawing/2014/main" val="1743459751"/>
                    </a:ext>
                  </a:extLst>
                </a:gridCol>
                <a:gridCol w="493776">
                  <a:extLst>
                    <a:ext uri="{9D8B030D-6E8A-4147-A177-3AD203B41FA5}">
                      <a16:colId xmlns:a16="http://schemas.microsoft.com/office/drawing/2014/main" val="4055363256"/>
                    </a:ext>
                  </a:extLst>
                </a:gridCol>
                <a:gridCol w="493776">
                  <a:extLst>
                    <a:ext uri="{9D8B030D-6E8A-4147-A177-3AD203B41FA5}">
                      <a16:colId xmlns:a16="http://schemas.microsoft.com/office/drawing/2014/main" val="1453718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263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- 2022-04-26 19:50:09</a:t>
                      </a:r>
                      <a:r>
                        <a:rPr kumimoji="0" lang="es-ES" sz="1000" b="0" i="0" u="none" strike="noStrike" kern="1200" cap="none" spc="0" normalizeH="0" baseline="0" noProof="0">
                          <a:ln>
                            <a:noFill/>
                          </a:ln>
                          <a:solidFill>
                            <a:prstClr val="black"/>
                          </a:solidFill>
                          <a:effectLst/>
                          <a:uLnTx/>
                          <a:uFillTx/>
                          <a:latin typeface="+mn-lt"/>
                          <a:ea typeface="+mn-ea"/>
                          <a:cs typeface="+mn-cs"/>
                        </a:rPr>
                        <a:t>
 #UCIMasters 
Fueron días intensos y duros.
Volvimos con más amigos y miles de historias.
Gracias a todos los que llevaron a Scott en el más duro de los terrenos.
Gracias a todos los que pasaron por nuestro stand.
Nos volvemos a ver en Río Pinto.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0592017"/>
                  </a:ext>
                </a:extLst>
              </a:tr>
            </a:tbl>
          </a:graphicData>
        </a:graphic>
      </p:graphicFrame>
      <p:sp>
        <p:nvSpPr>
          <p:cNvPr id="4" name="Text Placeholder 3">
            <a:extLst>
              <a:ext uri="{FF2B5EF4-FFF2-40B4-BE49-F238E27FC236}">
                <a16:creationId xmlns:a16="http://schemas.microsoft.com/office/drawing/2014/main" id="{6694CCC3-19A3-41C9-AFE3-4F36DDBBBDA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759425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BDD0F-CA60-463C-BFD2-08C13C39485D}"/>
              </a:ext>
            </a:extLst>
          </p:cNvPr>
          <p:cNvSpPr>
            <a:spLocks noGrp="1"/>
          </p:cNvSpPr>
          <p:nvPr>
            <p:ph type="title"/>
          </p:nvPr>
        </p:nvSpPr>
        <p:spPr/>
        <p:txBody>
          <a:bodyPr/>
          <a:lstStyle/>
          <a:p>
            <a:r>
              <a:rPr lang="en-US"/>
              <a:t>Facebook Post Table + Reactions | Scott - 14 of 24</a:t>
            </a:r>
          </a:p>
        </p:txBody>
      </p:sp>
      <p:graphicFrame>
        <p:nvGraphicFramePr>
          <p:cNvPr id="5" name="Table Placeholder 4">
            <a:extLst>
              <a:ext uri="{FF2B5EF4-FFF2-40B4-BE49-F238E27FC236}">
                <a16:creationId xmlns:a16="http://schemas.microsoft.com/office/drawing/2014/main" id="{45D8A4FD-4337-4651-9BC9-54DA90CCD296}"/>
              </a:ext>
            </a:extLst>
          </p:cNvPr>
          <p:cNvGraphicFramePr>
            <a:graphicFrameLocks noGrp="1"/>
          </p:cNvGraphicFramePr>
          <p:nvPr>
            <p:ph type="tbl" sz="quarter" idx="13"/>
            <p:extLst>
              <p:ext uri="{D42A27DB-BD31-4B8C-83A1-F6EECF244321}">
                <p14:modId xmlns:p14="http://schemas.microsoft.com/office/powerpoint/2010/main" val="1204756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24960235"/>
                    </a:ext>
                  </a:extLst>
                </a:gridCol>
                <a:gridCol w="493776">
                  <a:extLst>
                    <a:ext uri="{9D8B030D-6E8A-4147-A177-3AD203B41FA5}">
                      <a16:colId xmlns:a16="http://schemas.microsoft.com/office/drawing/2014/main" val="3636808151"/>
                    </a:ext>
                  </a:extLst>
                </a:gridCol>
                <a:gridCol w="493776">
                  <a:extLst>
                    <a:ext uri="{9D8B030D-6E8A-4147-A177-3AD203B41FA5}">
                      <a16:colId xmlns:a16="http://schemas.microsoft.com/office/drawing/2014/main" val="667826263"/>
                    </a:ext>
                  </a:extLst>
                </a:gridCol>
                <a:gridCol w="493776">
                  <a:extLst>
                    <a:ext uri="{9D8B030D-6E8A-4147-A177-3AD203B41FA5}">
                      <a16:colId xmlns:a16="http://schemas.microsoft.com/office/drawing/2014/main" val="3866092434"/>
                    </a:ext>
                  </a:extLst>
                </a:gridCol>
                <a:gridCol w="493776">
                  <a:extLst>
                    <a:ext uri="{9D8B030D-6E8A-4147-A177-3AD203B41FA5}">
                      <a16:colId xmlns:a16="http://schemas.microsoft.com/office/drawing/2014/main" val="4017489716"/>
                    </a:ext>
                  </a:extLst>
                </a:gridCol>
                <a:gridCol w="493776">
                  <a:extLst>
                    <a:ext uri="{9D8B030D-6E8A-4147-A177-3AD203B41FA5}">
                      <a16:colId xmlns:a16="http://schemas.microsoft.com/office/drawing/2014/main" val="3147543809"/>
                    </a:ext>
                  </a:extLst>
                </a:gridCol>
                <a:gridCol w="493776">
                  <a:extLst>
                    <a:ext uri="{9D8B030D-6E8A-4147-A177-3AD203B41FA5}">
                      <a16:colId xmlns:a16="http://schemas.microsoft.com/office/drawing/2014/main" val="3882990716"/>
                    </a:ext>
                  </a:extLst>
                </a:gridCol>
                <a:gridCol w="493776">
                  <a:extLst>
                    <a:ext uri="{9D8B030D-6E8A-4147-A177-3AD203B41FA5}">
                      <a16:colId xmlns:a16="http://schemas.microsoft.com/office/drawing/2014/main" val="2161924011"/>
                    </a:ext>
                  </a:extLst>
                </a:gridCol>
                <a:gridCol w="493776">
                  <a:extLst>
                    <a:ext uri="{9D8B030D-6E8A-4147-A177-3AD203B41FA5}">
                      <a16:colId xmlns:a16="http://schemas.microsoft.com/office/drawing/2014/main" val="319510175"/>
                    </a:ext>
                  </a:extLst>
                </a:gridCol>
                <a:gridCol w="493776">
                  <a:extLst>
                    <a:ext uri="{9D8B030D-6E8A-4147-A177-3AD203B41FA5}">
                      <a16:colId xmlns:a16="http://schemas.microsoft.com/office/drawing/2014/main" val="2319777817"/>
                    </a:ext>
                  </a:extLst>
                </a:gridCol>
                <a:gridCol w="493776">
                  <a:extLst>
                    <a:ext uri="{9D8B030D-6E8A-4147-A177-3AD203B41FA5}">
                      <a16:colId xmlns:a16="http://schemas.microsoft.com/office/drawing/2014/main" val="2848673802"/>
                    </a:ext>
                  </a:extLst>
                </a:gridCol>
                <a:gridCol w="493776">
                  <a:extLst>
                    <a:ext uri="{9D8B030D-6E8A-4147-A177-3AD203B41FA5}">
                      <a16:colId xmlns:a16="http://schemas.microsoft.com/office/drawing/2014/main" val="4234308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0410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- 2022-04-08 21:00:06</a:t>
                      </a:r>
                      <a:r>
                        <a:rPr kumimoji="0" lang="en-US" sz="1000" b="0" i="0" u="none" strike="noStrike" kern="1200" cap="none" spc="0" normalizeH="0" baseline="0" noProof="0">
                          <a:ln>
                            <a:noFill/>
                          </a:ln>
                          <a:solidFill>
                            <a:prstClr val="black"/>
                          </a:solidFill>
                          <a:effectLst/>
                          <a:uLnTx/>
                          <a:uFillTx/>
                          <a:latin typeface="+mn-lt"/>
                          <a:ea typeface="+mn-ea"/>
                          <a:cs typeface="+mn-cs"/>
                        </a:rPr>
                        <a:t>
 Subir nunca fue tan fácil 🚵🏻⚡️
 #TurboLevo                 
#IamSpecialized #SpecializedArgentina #Turbo #PedaleoAsistido #Emtb #ItsYouOnlyFaster #ModoTurbo #TurboLevo
📸  @sea2skyemtb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1348298"/>
                  </a:ext>
                </a:extLst>
              </a:tr>
            </a:tbl>
          </a:graphicData>
        </a:graphic>
      </p:graphicFrame>
      <p:sp>
        <p:nvSpPr>
          <p:cNvPr id="4" name="Text Placeholder 3">
            <a:extLst>
              <a:ext uri="{FF2B5EF4-FFF2-40B4-BE49-F238E27FC236}">
                <a16:creationId xmlns:a16="http://schemas.microsoft.com/office/drawing/2014/main" id="{F13C4EB0-4465-4B25-B9DD-9A3E19A15B0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86530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48847-0496-497F-830F-074C752F438C}"/>
              </a:ext>
            </a:extLst>
          </p:cNvPr>
          <p:cNvSpPr>
            <a:spLocks noGrp="1"/>
          </p:cNvSpPr>
          <p:nvPr>
            <p:ph type="title"/>
          </p:nvPr>
        </p:nvSpPr>
        <p:spPr/>
        <p:txBody>
          <a:bodyPr/>
          <a:lstStyle/>
          <a:p>
            <a:r>
              <a:rPr lang="en-US"/>
              <a:t>Facebook Post Table + Reactions | Scott - 15 of 24</a:t>
            </a:r>
          </a:p>
        </p:txBody>
      </p:sp>
      <p:graphicFrame>
        <p:nvGraphicFramePr>
          <p:cNvPr id="5" name="Table Placeholder 4">
            <a:extLst>
              <a:ext uri="{FF2B5EF4-FFF2-40B4-BE49-F238E27FC236}">
                <a16:creationId xmlns:a16="http://schemas.microsoft.com/office/drawing/2014/main" id="{A801C701-E507-445F-A3AB-3BECD24C0B5D}"/>
              </a:ext>
            </a:extLst>
          </p:cNvPr>
          <p:cNvGraphicFramePr>
            <a:graphicFrameLocks noGrp="1"/>
          </p:cNvGraphicFramePr>
          <p:nvPr>
            <p:ph type="tbl" sz="quarter" idx="13"/>
            <p:extLst>
              <p:ext uri="{D42A27DB-BD31-4B8C-83A1-F6EECF244321}">
                <p14:modId xmlns:p14="http://schemas.microsoft.com/office/powerpoint/2010/main" val="245581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7493181"/>
                    </a:ext>
                  </a:extLst>
                </a:gridCol>
                <a:gridCol w="493776">
                  <a:extLst>
                    <a:ext uri="{9D8B030D-6E8A-4147-A177-3AD203B41FA5}">
                      <a16:colId xmlns:a16="http://schemas.microsoft.com/office/drawing/2014/main" val="783819076"/>
                    </a:ext>
                  </a:extLst>
                </a:gridCol>
                <a:gridCol w="493776">
                  <a:extLst>
                    <a:ext uri="{9D8B030D-6E8A-4147-A177-3AD203B41FA5}">
                      <a16:colId xmlns:a16="http://schemas.microsoft.com/office/drawing/2014/main" val="357766137"/>
                    </a:ext>
                  </a:extLst>
                </a:gridCol>
                <a:gridCol w="493776">
                  <a:extLst>
                    <a:ext uri="{9D8B030D-6E8A-4147-A177-3AD203B41FA5}">
                      <a16:colId xmlns:a16="http://schemas.microsoft.com/office/drawing/2014/main" val="3913364623"/>
                    </a:ext>
                  </a:extLst>
                </a:gridCol>
                <a:gridCol w="493776">
                  <a:extLst>
                    <a:ext uri="{9D8B030D-6E8A-4147-A177-3AD203B41FA5}">
                      <a16:colId xmlns:a16="http://schemas.microsoft.com/office/drawing/2014/main" val="1471852392"/>
                    </a:ext>
                  </a:extLst>
                </a:gridCol>
                <a:gridCol w="493776">
                  <a:extLst>
                    <a:ext uri="{9D8B030D-6E8A-4147-A177-3AD203B41FA5}">
                      <a16:colId xmlns:a16="http://schemas.microsoft.com/office/drawing/2014/main" val="3065615973"/>
                    </a:ext>
                  </a:extLst>
                </a:gridCol>
                <a:gridCol w="493776">
                  <a:extLst>
                    <a:ext uri="{9D8B030D-6E8A-4147-A177-3AD203B41FA5}">
                      <a16:colId xmlns:a16="http://schemas.microsoft.com/office/drawing/2014/main" val="1689608170"/>
                    </a:ext>
                  </a:extLst>
                </a:gridCol>
                <a:gridCol w="493776">
                  <a:extLst>
                    <a:ext uri="{9D8B030D-6E8A-4147-A177-3AD203B41FA5}">
                      <a16:colId xmlns:a16="http://schemas.microsoft.com/office/drawing/2014/main" val="2130023400"/>
                    </a:ext>
                  </a:extLst>
                </a:gridCol>
                <a:gridCol w="493776">
                  <a:extLst>
                    <a:ext uri="{9D8B030D-6E8A-4147-A177-3AD203B41FA5}">
                      <a16:colId xmlns:a16="http://schemas.microsoft.com/office/drawing/2014/main" val="3287463583"/>
                    </a:ext>
                  </a:extLst>
                </a:gridCol>
                <a:gridCol w="493776">
                  <a:extLst>
                    <a:ext uri="{9D8B030D-6E8A-4147-A177-3AD203B41FA5}">
                      <a16:colId xmlns:a16="http://schemas.microsoft.com/office/drawing/2014/main" val="323101654"/>
                    </a:ext>
                  </a:extLst>
                </a:gridCol>
                <a:gridCol w="493776">
                  <a:extLst>
                    <a:ext uri="{9D8B030D-6E8A-4147-A177-3AD203B41FA5}">
                      <a16:colId xmlns:a16="http://schemas.microsoft.com/office/drawing/2014/main" val="4051550081"/>
                    </a:ext>
                  </a:extLst>
                </a:gridCol>
                <a:gridCol w="493776">
                  <a:extLst>
                    <a:ext uri="{9D8B030D-6E8A-4147-A177-3AD203B41FA5}">
                      <a16:colId xmlns:a16="http://schemas.microsoft.com/office/drawing/2014/main" val="1316725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607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- 2022-04-25 20:24:05</a:t>
                      </a:r>
                      <a:r>
                        <a:rPr kumimoji="0" lang="es-ES" sz="1000" b="0" i="0" u="none" strike="noStrike" kern="1200" cap="none" spc="0" normalizeH="0" baseline="0" noProof="0">
                          <a:ln>
                            <a:noFill/>
                          </a:ln>
                          <a:solidFill>
                            <a:prstClr val="black"/>
                          </a:solidFill>
                          <a:effectLst/>
                          <a:uLnTx/>
                          <a:uFillTx/>
                          <a:latin typeface="+mn-lt"/>
                          <a:ea typeface="+mn-ea"/>
                          <a:cs typeface="+mn-cs"/>
                        </a:rPr>
                        <a:t>
 #UCIMasters 
Se terminó la gran experiencia internacional en el Cerro Bayo.
Nos quedan un montón de recuerdos.
Acá les compartimos algunos.
#FastIsFun  
#SCOTTargentina  
#SCOTTbikes.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2357633"/>
                  </a:ext>
                </a:extLst>
              </a:tr>
            </a:tbl>
          </a:graphicData>
        </a:graphic>
      </p:graphicFrame>
      <p:sp>
        <p:nvSpPr>
          <p:cNvPr id="4" name="Text Placeholder 3">
            <a:extLst>
              <a:ext uri="{FF2B5EF4-FFF2-40B4-BE49-F238E27FC236}">
                <a16:creationId xmlns:a16="http://schemas.microsoft.com/office/drawing/2014/main" id="{777FE846-843B-4EC9-87CA-F9511F53B85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9892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D69FA-9FF4-448F-999D-B0EF9270BABF}"/>
              </a:ext>
            </a:extLst>
          </p:cNvPr>
          <p:cNvSpPr>
            <a:spLocks noGrp="1"/>
          </p:cNvSpPr>
          <p:nvPr>
            <p:ph type="title"/>
          </p:nvPr>
        </p:nvSpPr>
        <p:spPr/>
        <p:txBody>
          <a:bodyPr/>
          <a:lstStyle/>
          <a:p>
            <a:r>
              <a:rPr lang="en-US"/>
              <a:t>Facebook Post Table + Reactions | Scott - 16 of 24</a:t>
            </a:r>
          </a:p>
        </p:txBody>
      </p:sp>
      <p:graphicFrame>
        <p:nvGraphicFramePr>
          <p:cNvPr id="5" name="Table Placeholder 4">
            <a:extLst>
              <a:ext uri="{FF2B5EF4-FFF2-40B4-BE49-F238E27FC236}">
                <a16:creationId xmlns:a16="http://schemas.microsoft.com/office/drawing/2014/main" id="{8E3A912E-1EB5-4226-B062-7AE0E01D275C}"/>
              </a:ext>
            </a:extLst>
          </p:cNvPr>
          <p:cNvGraphicFramePr>
            <a:graphicFrameLocks noGrp="1"/>
          </p:cNvGraphicFramePr>
          <p:nvPr>
            <p:ph type="tbl" sz="quarter" idx="13"/>
            <p:extLst>
              <p:ext uri="{D42A27DB-BD31-4B8C-83A1-F6EECF244321}">
                <p14:modId xmlns:p14="http://schemas.microsoft.com/office/powerpoint/2010/main" val="994852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0171196"/>
                    </a:ext>
                  </a:extLst>
                </a:gridCol>
                <a:gridCol w="493776">
                  <a:extLst>
                    <a:ext uri="{9D8B030D-6E8A-4147-A177-3AD203B41FA5}">
                      <a16:colId xmlns:a16="http://schemas.microsoft.com/office/drawing/2014/main" val="996183745"/>
                    </a:ext>
                  </a:extLst>
                </a:gridCol>
                <a:gridCol w="493776">
                  <a:extLst>
                    <a:ext uri="{9D8B030D-6E8A-4147-A177-3AD203B41FA5}">
                      <a16:colId xmlns:a16="http://schemas.microsoft.com/office/drawing/2014/main" val="1488658719"/>
                    </a:ext>
                  </a:extLst>
                </a:gridCol>
                <a:gridCol w="493776">
                  <a:extLst>
                    <a:ext uri="{9D8B030D-6E8A-4147-A177-3AD203B41FA5}">
                      <a16:colId xmlns:a16="http://schemas.microsoft.com/office/drawing/2014/main" val="1800732539"/>
                    </a:ext>
                  </a:extLst>
                </a:gridCol>
                <a:gridCol w="493776">
                  <a:extLst>
                    <a:ext uri="{9D8B030D-6E8A-4147-A177-3AD203B41FA5}">
                      <a16:colId xmlns:a16="http://schemas.microsoft.com/office/drawing/2014/main" val="357089396"/>
                    </a:ext>
                  </a:extLst>
                </a:gridCol>
                <a:gridCol w="493776">
                  <a:extLst>
                    <a:ext uri="{9D8B030D-6E8A-4147-A177-3AD203B41FA5}">
                      <a16:colId xmlns:a16="http://schemas.microsoft.com/office/drawing/2014/main" val="3391882666"/>
                    </a:ext>
                  </a:extLst>
                </a:gridCol>
                <a:gridCol w="493776">
                  <a:extLst>
                    <a:ext uri="{9D8B030D-6E8A-4147-A177-3AD203B41FA5}">
                      <a16:colId xmlns:a16="http://schemas.microsoft.com/office/drawing/2014/main" val="3938426438"/>
                    </a:ext>
                  </a:extLst>
                </a:gridCol>
                <a:gridCol w="493776">
                  <a:extLst>
                    <a:ext uri="{9D8B030D-6E8A-4147-A177-3AD203B41FA5}">
                      <a16:colId xmlns:a16="http://schemas.microsoft.com/office/drawing/2014/main" val="3312459143"/>
                    </a:ext>
                  </a:extLst>
                </a:gridCol>
                <a:gridCol w="493776">
                  <a:extLst>
                    <a:ext uri="{9D8B030D-6E8A-4147-A177-3AD203B41FA5}">
                      <a16:colId xmlns:a16="http://schemas.microsoft.com/office/drawing/2014/main" val="1554480746"/>
                    </a:ext>
                  </a:extLst>
                </a:gridCol>
                <a:gridCol w="493776">
                  <a:extLst>
                    <a:ext uri="{9D8B030D-6E8A-4147-A177-3AD203B41FA5}">
                      <a16:colId xmlns:a16="http://schemas.microsoft.com/office/drawing/2014/main" val="1125434813"/>
                    </a:ext>
                  </a:extLst>
                </a:gridCol>
                <a:gridCol w="493776">
                  <a:extLst>
                    <a:ext uri="{9D8B030D-6E8A-4147-A177-3AD203B41FA5}">
                      <a16:colId xmlns:a16="http://schemas.microsoft.com/office/drawing/2014/main" val="2757524391"/>
                    </a:ext>
                  </a:extLst>
                </a:gridCol>
                <a:gridCol w="493776">
                  <a:extLst>
                    <a:ext uri="{9D8B030D-6E8A-4147-A177-3AD203B41FA5}">
                      <a16:colId xmlns:a16="http://schemas.microsoft.com/office/drawing/2014/main" val="1228558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486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- 2022-04-06 08:24:04</a:t>
                      </a:r>
                      <a:r>
                        <a:rPr kumimoji="0" lang="en-US" sz="1000" b="0" i="0" u="none" strike="noStrike" kern="1200" cap="none" spc="0" normalizeH="0" baseline="0" noProof="0">
                          <a:ln>
                            <a:noFill/>
                          </a:ln>
                          <a:solidFill>
                            <a:prstClr val="black"/>
                          </a:solidFill>
                          <a:effectLst/>
                          <a:uLnTx/>
                          <a:uFillTx/>
                          <a:latin typeface="+mn-lt"/>
                          <a:ea typeface="+mn-ea"/>
                          <a:cs typeface="+mn-cs"/>
                        </a:rPr>
                        <a:t>
 La Scott Spark 910 es una de las opciones de nuestras nuevas MTB con doble suspensión.
Conocela en detalle: 
✅ Cuadro Spark de carbono HMF
✅ Horquilla FOX 34 Float P. Elite 130 mm
✅ FOX Nude 5T EVOL, TwinLoc, 120 mm
✅ Shimano XT, 12 velocidades
✅ Frenos de disco Shimano XT
✅ Ruedas Syncros Silverton 2.0 TR
✅ Cubiertas Schwalbe Wicked Will
✅ Tija ajustable FOX, Componentes Syncros
Pasá por nuestras tiendas y conocela en persona.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2553557"/>
                  </a:ext>
                </a:extLst>
              </a:tr>
            </a:tbl>
          </a:graphicData>
        </a:graphic>
      </p:graphicFrame>
      <p:sp>
        <p:nvSpPr>
          <p:cNvPr id="4" name="Text Placeholder 3">
            <a:extLst>
              <a:ext uri="{FF2B5EF4-FFF2-40B4-BE49-F238E27FC236}">
                <a16:creationId xmlns:a16="http://schemas.microsoft.com/office/drawing/2014/main" id="{17092C04-2090-4DDC-9828-A6B3C4DBD7A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724866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DF07-9B5A-44F5-9A55-C90242639CDC}"/>
              </a:ext>
            </a:extLst>
          </p:cNvPr>
          <p:cNvSpPr>
            <a:spLocks noGrp="1"/>
          </p:cNvSpPr>
          <p:nvPr>
            <p:ph type="title"/>
          </p:nvPr>
        </p:nvSpPr>
        <p:spPr/>
        <p:txBody>
          <a:bodyPr/>
          <a:lstStyle/>
          <a:p>
            <a:r>
              <a:rPr lang="en-US"/>
              <a:t>Facebook Post Table + Reactions | Scott - 17 of 24</a:t>
            </a:r>
          </a:p>
        </p:txBody>
      </p:sp>
      <p:graphicFrame>
        <p:nvGraphicFramePr>
          <p:cNvPr id="5" name="Table Placeholder 4">
            <a:extLst>
              <a:ext uri="{FF2B5EF4-FFF2-40B4-BE49-F238E27FC236}">
                <a16:creationId xmlns:a16="http://schemas.microsoft.com/office/drawing/2014/main" id="{5FDD0FB7-8B48-4851-A1D3-11EC3CB1925F}"/>
              </a:ext>
            </a:extLst>
          </p:cNvPr>
          <p:cNvGraphicFramePr>
            <a:graphicFrameLocks noGrp="1"/>
          </p:cNvGraphicFramePr>
          <p:nvPr>
            <p:ph type="tbl" sz="quarter" idx="13"/>
            <p:extLst>
              <p:ext uri="{D42A27DB-BD31-4B8C-83A1-F6EECF244321}">
                <p14:modId xmlns:p14="http://schemas.microsoft.com/office/powerpoint/2010/main" val="38367726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0290522"/>
                    </a:ext>
                  </a:extLst>
                </a:gridCol>
                <a:gridCol w="493776">
                  <a:extLst>
                    <a:ext uri="{9D8B030D-6E8A-4147-A177-3AD203B41FA5}">
                      <a16:colId xmlns:a16="http://schemas.microsoft.com/office/drawing/2014/main" val="3605366130"/>
                    </a:ext>
                  </a:extLst>
                </a:gridCol>
                <a:gridCol w="493776">
                  <a:extLst>
                    <a:ext uri="{9D8B030D-6E8A-4147-A177-3AD203B41FA5}">
                      <a16:colId xmlns:a16="http://schemas.microsoft.com/office/drawing/2014/main" val="2414514533"/>
                    </a:ext>
                  </a:extLst>
                </a:gridCol>
                <a:gridCol w="493776">
                  <a:extLst>
                    <a:ext uri="{9D8B030D-6E8A-4147-A177-3AD203B41FA5}">
                      <a16:colId xmlns:a16="http://schemas.microsoft.com/office/drawing/2014/main" val="1639666736"/>
                    </a:ext>
                  </a:extLst>
                </a:gridCol>
                <a:gridCol w="493776">
                  <a:extLst>
                    <a:ext uri="{9D8B030D-6E8A-4147-A177-3AD203B41FA5}">
                      <a16:colId xmlns:a16="http://schemas.microsoft.com/office/drawing/2014/main" val="250541052"/>
                    </a:ext>
                  </a:extLst>
                </a:gridCol>
                <a:gridCol w="493776">
                  <a:extLst>
                    <a:ext uri="{9D8B030D-6E8A-4147-A177-3AD203B41FA5}">
                      <a16:colId xmlns:a16="http://schemas.microsoft.com/office/drawing/2014/main" val="3848112817"/>
                    </a:ext>
                  </a:extLst>
                </a:gridCol>
                <a:gridCol w="493776">
                  <a:extLst>
                    <a:ext uri="{9D8B030D-6E8A-4147-A177-3AD203B41FA5}">
                      <a16:colId xmlns:a16="http://schemas.microsoft.com/office/drawing/2014/main" val="2356790315"/>
                    </a:ext>
                  </a:extLst>
                </a:gridCol>
                <a:gridCol w="493776">
                  <a:extLst>
                    <a:ext uri="{9D8B030D-6E8A-4147-A177-3AD203B41FA5}">
                      <a16:colId xmlns:a16="http://schemas.microsoft.com/office/drawing/2014/main" val="2158107361"/>
                    </a:ext>
                  </a:extLst>
                </a:gridCol>
                <a:gridCol w="493776">
                  <a:extLst>
                    <a:ext uri="{9D8B030D-6E8A-4147-A177-3AD203B41FA5}">
                      <a16:colId xmlns:a16="http://schemas.microsoft.com/office/drawing/2014/main" val="1415244985"/>
                    </a:ext>
                  </a:extLst>
                </a:gridCol>
                <a:gridCol w="493776">
                  <a:extLst>
                    <a:ext uri="{9D8B030D-6E8A-4147-A177-3AD203B41FA5}">
                      <a16:colId xmlns:a16="http://schemas.microsoft.com/office/drawing/2014/main" val="227681835"/>
                    </a:ext>
                  </a:extLst>
                </a:gridCol>
                <a:gridCol w="493776">
                  <a:extLst>
                    <a:ext uri="{9D8B030D-6E8A-4147-A177-3AD203B41FA5}">
                      <a16:colId xmlns:a16="http://schemas.microsoft.com/office/drawing/2014/main" val="1680542411"/>
                    </a:ext>
                  </a:extLst>
                </a:gridCol>
                <a:gridCol w="493776">
                  <a:extLst>
                    <a:ext uri="{9D8B030D-6E8A-4147-A177-3AD203B41FA5}">
                      <a16:colId xmlns:a16="http://schemas.microsoft.com/office/drawing/2014/main" val="2815811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84988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- 2022-04-07 17:22:28</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 @trekbicyclebrasil y todos los sponsor del #SuperTeamTrek por el soporte a uno de los corredores que día a día demuestras su gran nivel entre los mejores de Argentina.
Trek] @trekbicycleargentina @bontragerargentina Santini SMS] @OpticaCentralStore @shimanoargentina @colchonespiero  Santini SMS]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902171"/>
                  </a:ext>
                </a:extLst>
              </a:tr>
            </a:tbl>
          </a:graphicData>
        </a:graphic>
      </p:graphicFrame>
      <p:sp>
        <p:nvSpPr>
          <p:cNvPr id="4" name="Text Placeholder 3">
            <a:extLst>
              <a:ext uri="{FF2B5EF4-FFF2-40B4-BE49-F238E27FC236}">
                <a16:creationId xmlns:a16="http://schemas.microsoft.com/office/drawing/2014/main" id="{710C8D3A-428C-401C-81F4-B705D728CCE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1580339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8ADCD-2864-4CCD-9BB2-FDB8D519E8E0}"/>
              </a:ext>
            </a:extLst>
          </p:cNvPr>
          <p:cNvSpPr>
            <a:spLocks noGrp="1"/>
          </p:cNvSpPr>
          <p:nvPr>
            <p:ph type="title"/>
          </p:nvPr>
        </p:nvSpPr>
        <p:spPr/>
        <p:txBody>
          <a:bodyPr/>
          <a:lstStyle/>
          <a:p>
            <a:r>
              <a:rPr lang="en-US"/>
              <a:t>Facebook Post Table + Reactions | Scott - 18 of 24</a:t>
            </a:r>
          </a:p>
        </p:txBody>
      </p:sp>
      <p:graphicFrame>
        <p:nvGraphicFramePr>
          <p:cNvPr id="5" name="Table Placeholder 4">
            <a:extLst>
              <a:ext uri="{FF2B5EF4-FFF2-40B4-BE49-F238E27FC236}">
                <a16:creationId xmlns:a16="http://schemas.microsoft.com/office/drawing/2014/main" id="{BCE2B013-8DB7-4341-B2A7-AC61019A68DF}"/>
              </a:ext>
            </a:extLst>
          </p:cNvPr>
          <p:cNvGraphicFramePr>
            <a:graphicFrameLocks noGrp="1"/>
          </p:cNvGraphicFramePr>
          <p:nvPr>
            <p:ph type="tbl" sz="quarter" idx="13"/>
            <p:extLst>
              <p:ext uri="{D42A27DB-BD31-4B8C-83A1-F6EECF244321}">
                <p14:modId xmlns:p14="http://schemas.microsoft.com/office/powerpoint/2010/main" val="214677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4119921"/>
                    </a:ext>
                  </a:extLst>
                </a:gridCol>
                <a:gridCol w="493776">
                  <a:extLst>
                    <a:ext uri="{9D8B030D-6E8A-4147-A177-3AD203B41FA5}">
                      <a16:colId xmlns:a16="http://schemas.microsoft.com/office/drawing/2014/main" val="2572720799"/>
                    </a:ext>
                  </a:extLst>
                </a:gridCol>
                <a:gridCol w="493776">
                  <a:extLst>
                    <a:ext uri="{9D8B030D-6E8A-4147-A177-3AD203B41FA5}">
                      <a16:colId xmlns:a16="http://schemas.microsoft.com/office/drawing/2014/main" val="436208425"/>
                    </a:ext>
                  </a:extLst>
                </a:gridCol>
                <a:gridCol w="493776">
                  <a:extLst>
                    <a:ext uri="{9D8B030D-6E8A-4147-A177-3AD203B41FA5}">
                      <a16:colId xmlns:a16="http://schemas.microsoft.com/office/drawing/2014/main" val="3156765911"/>
                    </a:ext>
                  </a:extLst>
                </a:gridCol>
                <a:gridCol w="493776">
                  <a:extLst>
                    <a:ext uri="{9D8B030D-6E8A-4147-A177-3AD203B41FA5}">
                      <a16:colId xmlns:a16="http://schemas.microsoft.com/office/drawing/2014/main" val="1480077951"/>
                    </a:ext>
                  </a:extLst>
                </a:gridCol>
                <a:gridCol w="493776">
                  <a:extLst>
                    <a:ext uri="{9D8B030D-6E8A-4147-A177-3AD203B41FA5}">
                      <a16:colId xmlns:a16="http://schemas.microsoft.com/office/drawing/2014/main" val="2708057575"/>
                    </a:ext>
                  </a:extLst>
                </a:gridCol>
                <a:gridCol w="493776">
                  <a:extLst>
                    <a:ext uri="{9D8B030D-6E8A-4147-A177-3AD203B41FA5}">
                      <a16:colId xmlns:a16="http://schemas.microsoft.com/office/drawing/2014/main" val="1405192628"/>
                    </a:ext>
                  </a:extLst>
                </a:gridCol>
                <a:gridCol w="493776">
                  <a:extLst>
                    <a:ext uri="{9D8B030D-6E8A-4147-A177-3AD203B41FA5}">
                      <a16:colId xmlns:a16="http://schemas.microsoft.com/office/drawing/2014/main" val="3096964948"/>
                    </a:ext>
                  </a:extLst>
                </a:gridCol>
                <a:gridCol w="493776">
                  <a:extLst>
                    <a:ext uri="{9D8B030D-6E8A-4147-A177-3AD203B41FA5}">
                      <a16:colId xmlns:a16="http://schemas.microsoft.com/office/drawing/2014/main" val="3567509188"/>
                    </a:ext>
                  </a:extLst>
                </a:gridCol>
                <a:gridCol w="493776">
                  <a:extLst>
                    <a:ext uri="{9D8B030D-6E8A-4147-A177-3AD203B41FA5}">
                      <a16:colId xmlns:a16="http://schemas.microsoft.com/office/drawing/2014/main" val="1405985772"/>
                    </a:ext>
                  </a:extLst>
                </a:gridCol>
                <a:gridCol w="493776">
                  <a:extLst>
                    <a:ext uri="{9D8B030D-6E8A-4147-A177-3AD203B41FA5}">
                      <a16:colId xmlns:a16="http://schemas.microsoft.com/office/drawing/2014/main" val="588276088"/>
                    </a:ext>
                  </a:extLst>
                </a:gridCol>
                <a:gridCol w="493776">
                  <a:extLst>
                    <a:ext uri="{9D8B030D-6E8A-4147-A177-3AD203B41FA5}">
                      <a16:colId xmlns:a16="http://schemas.microsoft.com/office/drawing/2014/main" val="1208246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28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- 2022-04-20 17:02:51</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1314257"/>
                  </a:ext>
                </a:extLst>
              </a:tr>
            </a:tbl>
          </a:graphicData>
        </a:graphic>
      </p:graphicFrame>
      <p:sp>
        <p:nvSpPr>
          <p:cNvPr id="4" name="Text Placeholder 3">
            <a:extLst>
              <a:ext uri="{FF2B5EF4-FFF2-40B4-BE49-F238E27FC236}">
                <a16:creationId xmlns:a16="http://schemas.microsoft.com/office/drawing/2014/main" id="{B24A742B-CC56-483B-95AB-92B35716DA5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327101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4543A-8EC8-4764-884F-1F82A6D47363}"/>
              </a:ext>
            </a:extLst>
          </p:cNvPr>
          <p:cNvSpPr>
            <a:spLocks noGrp="1"/>
          </p:cNvSpPr>
          <p:nvPr>
            <p:ph type="title"/>
          </p:nvPr>
        </p:nvSpPr>
        <p:spPr/>
        <p:txBody>
          <a:bodyPr/>
          <a:lstStyle/>
          <a:p>
            <a:r>
              <a:rPr lang="en-US"/>
              <a:t>Facebook Post Table + Reactions | Scott - 19 of 24</a:t>
            </a:r>
          </a:p>
        </p:txBody>
      </p:sp>
      <p:graphicFrame>
        <p:nvGraphicFramePr>
          <p:cNvPr id="5" name="Table Placeholder 4">
            <a:extLst>
              <a:ext uri="{FF2B5EF4-FFF2-40B4-BE49-F238E27FC236}">
                <a16:creationId xmlns:a16="http://schemas.microsoft.com/office/drawing/2014/main" id="{7A573BA7-EFB4-472F-BDCD-80C27BFA4D48}"/>
              </a:ext>
            </a:extLst>
          </p:cNvPr>
          <p:cNvGraphicFramePr>
            <a:graphicFrameLocks noGrp="1"/>
          </p:cNvGraphicFramePr>
          <p:nvPr>
            <p:ph type="tbl" sz="quarter" idx="13"/>
            <p:extLst>
              <p:ext uri="{D42A27DB-BD31-4B8C-83A1-F6EECF244321}">
                <p14:modId xmlns:p14="http://schemas.microsoft.com/office/powerpoint/2010/main" val="2405863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7137582"/>
                    </a:ext>
                  </a:extLst>
                </a:gridCol>
                <a:gridCol w="493776">
                  <a:extLst>
                    <a:ext uri="{9D8B030D-6E8A-4147-A177-3AD203B41FA5}">
                      <a16:colId xmlns:a16="http://schemas.microsoft.com/office/drawing/2014/main" val="1150066471"/>
                    </a:ext>
                  </a:extLst>
                </a:gridCol>
                <a:gridCol w="493776">
                  <a:extLst>
                    <a:ext uri="{9D8B030D-6E8A-4147-A177-3AD203B41FA5}">
                      <a16:colId xmlns:a16="http://schemas.microsoft.com/office/drawing/2014/main" val="4245421703"/>
                    </a:ext>
                  </a:extLst>
                </a:gridCol>
                <a:gridCol w="493776">
                  <a:extLst>
                    <a:ext uri="{9D8B030D-6E8A-4147-A177-3AD203B41FA5}">
                      <a16:colId xmlns:a16="http://schemas.microsoft.com/office/drawing/2014/main" val="645049316"/>
                    </a:ext>
                  </a:extLst>
                </a:gridCol>
                <a:gridCol w="493776">
                  <a:extLst>
                    <a:ext uri="{9D8B030D-6E8A-4147-A177-3AD203B41FA5}">
                      <a16:colId xmlns:a16="http://schemas.microsoft.com/office/drawing/2014/main" val="668921567"/>
                    </a:ext>
                  </a:extLst>
                </a:gridCol>
                <a:gridCol w="493776">
                  <a:extLst>
                    <a:ext uri="{9D8B030D-6E8A-4147-A177-3AD203B41FA5}">
                      <a16:colId xmlns:a16="http://schemas.microsoft.com/office/drawing/2014/main" val="3925958491"/>
                    </a:ext>
                  </a:extLst>
                </a:gridCol>
                <a:gridCol w="493776">
                  <a:extLst>
                    <a:ext uri="{9D8B030D-6E8A-4147-A177-3AD203B41FA5}">
                      <a16:colId xmlns:a16="http://schemas.microsoft.com/office/drawing/2014/main" val="3656987859"/>
                    </a:ext>
                  </a:extLst>
                </a:gridCol>
                <a:gridCol w="493776">
                  <a:extLst>
                    <a:ext uri="{9D8B030D-6E8A-4147-A177-3AD203B41FA5}">
                      <a16:colId xmlns:a16="http://schemas.microsoft.com/office/drawing/2014/main" val="51777089"/>
                    </a:ext>
                  </a:extLst>
                </a:gridCol>
                <a:gridCol w="493776">
                  <a:extLst>
                    <a:ext uri="{9D8B030D-6E8A-4147-A177-3AD203B41FA5}">
                      <a16:colId xmlns:a16="http://schemas.microsoft.com/office/drawing/2014/main" val="57216599"/>
                    </a:ext>
                  </a:extLst>
                </a:gridCol>
                <a:gridCol w="493776">
                  <a:extLst>
                    <a:ext uri="{9D8B030D-6E8A-4147-A177-3AD203B41FA5}">
                      <a16:colId xmlns:a16="http://schemas.microsoft.com/office/drawing/2014/main" val="1181867275"/>
                    </a:ext>
                  </a:extLst>
                </a:gridCol>
                <a:gridCol w="493776">
                  <a:extLst>
                    <a:ext uri="{9D8B030D-6E8A-4147-A177-3AD203B41FA5}">
                      <a16:colId xmlns:a16="http://schemas.microsoft.com/office/drawing/2014/main" val="3471304900"/>
                    </a:ext>
                  </a:extLst>
                </a:gridCol>
                <a:gridCol w="493776">
                  <a:extLst>
                    <a:ext uri="{9D8B030D-6E8A-4147-A177-3AD203B41FA5}">
                      <a16:colId xmlns:a16="http://schemas.microsoft.com/office/drawing/2014/main" val="314799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6708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- 2022-04-12 18:41:18</a:t>
                      </a:r>
                      <a:r>
                        <a:rPr kumimoji="0" lang="es-E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73281044"/>
                  </a:ext>
                </a:extLst>
              </a:tr>
            </a:tbl>
          </a:graphicData>
        </a:graphic>
      </p:graphicFrame>
      <p:sp>
        <p:nvSpPr>
          <p:cNvPr id="4" name="Text Placeholder 3">
            <a:extLst>
              <a:ext uri="{FF2B5EF4-FFF2-40B4-BE49-F238E27FC236}">
                <a16:creationId xmlns:a16="http://schemas.microsoft.com/office/drawing/2014/main" id="{589847A1-F8CE-4182-8BD7-C80062700CD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643540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DFC87-ECFB-40C2-ACB9-8F073F70DA66}"/>
              </a:ext>
            </a:extLst>
          </p:cNvPr>
          <p:cNvSpPr>
            <a:spLocks noGrp="1"/>
          </p:cNvSpPr>
          <p:nvPr>
            <p:ph type="title"/>
          </p:nvPr>
        </p:nvSpPr>
        <p:spPr/>
        <p:txBody>
          <a:bodyPr/>
          <a:lstStyle/>
          <a:p>
            <a:r>
              <a:rPr lang="en-US"/>
              <a:t>Facebook Post Table + Reactions | Scott - 20 of 24</a:t>
            </a:r>
          </a:p>
        </p:txBody>
      </p:sp>
      <p:graphicFrame>
        <p:nvGraphicFramePr>
          <p:cNvPr id="5" name="Table Placeholder 4">
            <a:extLst>
              <a:ext uri="{FF2B5EF4-FFF2-40B4-BE49-F238E27FC236}">
                <a16:creationId xmlns:a16="http://schemas.microsoft.com/office/drawing/2014/main" id="{D5C1396A-A5A3-4476-A934-D59DB5470405}"/>
              </a:ext>
            </a:extLst>
          </p:cNvPr>
          <p:cNvGraphicFramePr>
            <a:graphicFrameLocks noGrp="1"/>
          </p:cNvGraphicFramePr>
          <p:nvPr>
            <p:ph type="tbl" sz="quarter" idx="13"/>
            <p:extLst>
              <p:ext uri="{D42A27DB-BD31-4B8C-83A1-F6EECF244321}">
                <p14:modId xmlns:p14="http://schemas.microsoft.com/office/powerpoint/2010/main" val="719383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55183477"/>
                    </a:ext>
                  </a:extLst>
                </a:gridCol>
                <a:gridCol w="493776">
                  <a:extLst>
                    <a:ext uri="{9D8B030D-6E8A-4147-A177-3AD203B41FA5}">
                      <a16:colId xmlns:a16="http://schemas.microsoft.com/office/drawing/2014/main" val="3325874375"/>
                    </a:ext>
                  </a:extLst>
                </a:gridCol>
                <a:gridCol w="493776">
                  <a:extLst>
                    <a:ext uri="{9D8B030D-6E8A-4147-A177-3AD203B41FA5}">
                      <a16:colId xmlns:a16="http://schemas.microsoft.com/office/drawing/2014/main" val="578588790"/>
                    </a:ext>
                  </a:extLst>
                </a:gridCol>
                <a:gridCol w="493776">
                  <a:extLst>
                    <a:ext uri="{9D8B030D-6E8A-4147-A177-3AD203B41FA5}">
                      <a16:colId xmlns:a16="http://schemas.microsoft.com/office/drawing/2014/main" val="956632447"/>
                    </a:ext>
                  </a:extLst>
                </a:gridCol>
                <a:gridCol w="493776">
                  <a:extLst>
                    <a:ext uri="{9D8B030D-6E8A-4147-A177-3AD203B41FA5}">
                      <a16:colId xmlns:a16="http://schemas.microsoft.com/office/drawing/2014/main" val="3863244008"/>
                    </a:ext>
                  </a:extLst>
                </a:gridCol>
                <a:gridCol w="493776">
                  <a:extLst>
                    <a:ext uri="{9D8B030D-6E8A-4147-A177-3AD203B41FA5}">
                      <a16:colId xmlns:a16="http://schemas.microsoft.com/office/drawing/2014/main" val="1133389523"/>
                    </a:ext>
                  </a:extLst>
                </a:gridCol>
                <a:gridCol w="493776">
                  <a:extLst>
                    <a:ext uri="{9D8B030D-6E8A-4147-A177-3AD203B41FA5}">
                      <a16:colId xmlns:a16="http://schemas.microsoft.com/office/drawing/2014/main" val="2570078997"/>
                    </a:ext>
                  </a:extLst>
                </a:gridCol>
                <a:gridCol w="493776">
                  <a:extLst>
                    <a:ext uri="{9D8B030D-6E8A-4147-A177-3AD203B41FA5}">
                      <a16:colId xmlns:a16="http://schemas.microsoft.com/office/drawing/2014/main" val="4131320655"/>
                    </a:ext>
                  </a:extLst>
                </a:gridCol>
                <a:gridCol w="493776">
                  <a:extLst>
                    <a:ext uri="{9D8B030D-6E8A-4147-A177-3AD203B41FA5}">
                      <a16:colId xmlns:a16="http://schemas.microsoft.com/office/drawing/2014/main" val="3860121255"/>
                    </a:ext>
                  </a:extLst>
                </a:gridCol>
                <a:gridCol w="493776">
                  <a:extLst>
                    <a:ext uri="{9D8B030D-6E8A-4147-A177-3AD203B41FA5}">
                      <a16:colId xmlns:a16="http://schemas.microsoft.com/office/drawing/2014/main" val="31755411"/>
                    </a:ext>
                  </a:extLst>
                </a:gridCol>
                <a:gridCol w="493776">
                  <a:extLst>
                    <a:ext uri="{9D8B030D-6E8A-4147-A177-3AD203B41FA5}">
                      <a16:colId xmlns:a16="http://schemas.microsoft.com/office/drawing/2014/main" val="3750921086"/>
                    </a:ext>
                  </a:extLst>
                </a:gridCol>
                <a:gridCol w="493776">
                  <a:extLst>
                    <a:ext uri="{9D8B030D-6E8A-4147-A177-3AD203B41FA5}">
                      <a16:colId xmlns:a16="http://schemas.microsoft.com/office/drawing/2014/main" val="61807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4746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- 2022-04-22 13:27:25</a:t>
                      </a:r>
                      <a:r>
                        <a:rPr kumimoji="0" lang="es-ES" sz="1000" b="0" i="0" u="none" strike="noStrike" kern="1200" cap="none" spc="0" normalizeH="0" baseline="0" noProof="0">
                          <a:ln>
                            <a:noFill/>
                          </a:ln>
                          <a:solidFill>
                            <a:prstClr val="black"/>
                          </a:solidFill>
                          <a:effectLst/>
                          <a:uLnTx/>
                          <a:uFillTx/>
                          <a:latin typeface="+mn-lt"/>
                          <a:ea typeface="+mn-ea"/>
                          <a:cs typeface="+mn-cs"/>
                        </a:rPr>
                        <a:t>
 🤗 Cuando estás en tu stand en el @ucimastersworldchamps y recibís a viejos amigos: ¡@tinker.juarez en Villa La Angostura! 🤜🤛 @austriaskiranch @10xsportbusiness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46060099"/>
                  </a:ext>
                </a:extLst>
              </a:tr>
            </a:tbl>
          </a:graphicData>
        </a:graphic>
      </p:graphicFrame>
      <p:sp>
        <p:nvSpPr>
          <p:cNvPr id="4" name="Text Placeholder 3">
            <a:extLst>
              <a:ext uri="{FF2B5EF4-FFF2-40B4-BE49-F238E27FC236}">
                <a16:creationId xmlns:a16="http://schemas.microsoft.com/office/drawing/2014/main" id="{8397D8F6-1DEB-4C0F-A71A-484532373A86}"/>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7540604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7C39-06AA-4BAB-A83B-34D0A3F63B18}"/>
              </a:ext>
            </a:extLst>
          </p:cNvPr>
          <p:cNvSpPr>
            <a:spLocks noGrp="1"/>
          </p:cNvSpPr>
          <p:nvPr>
            <p:ph type="title"/>
          </p:nvPr>
        </p:nvSpPr>
        <p:spPr/>
        <p:txBody>
          <a:bodyPr/>
          <a:lstStyle/>
          <a:p>
            <a:r>
              <a:rPr lang="en-US"/>
              <a:t>Facebook Post Table + Reactions | Scott - 21 of 24</a:t>
            </a:r>
          </a:p>
        </p:txBody>
      </p:sp>
      <p:graphicFrame>
        <p:nvGraphicFramePr>
          <p:cNvPr id="5" name="Table Placeholder 4">
            <a:extLst>
              <a:ext uri="{FF2B5EF4-FFF2-40B4-BE49-F238E27FC236}">
                <a16:creationId xmlns:a16="http://schemas.microsoft.com/office/drawing/2014/main" id="{86863C4F-F44F-4F34-B48C-A4AFD9992E06}"/>
              </a:ext>
            </a:extLst>
          </p:cNvPr>
          <p:cNvGraphicFramePr>
            <a:graphicFrameLocks noGrp="1"/>
          </p:cNvGraphicFramePr>
          <p:nvPr>
            <p:ph type="tbl" sz="quarter" idx="13"/>
            <p:extLst>
              <p:ext uri="{D42A27DB-BD31-4B8C-83A1-F6EECF244321}">
                <p14:modId xmlns:p14="http://schemas.microsoft.com/office/powerpoint/2010/main" val="3693610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4660565"/>
                    </a:ext>
                  </a:extLst>
                </a:gridCol>
                <a:gridCol w="493776">
                  <a:extLst>
                    <a:ext uri="{9D8B030D-6E8A-4147-A177-3AD203B41FA5}">
                      <a16:colId xmlns:a16="http://schemas.microsoft.com/office/drawing/2014/main" val="2354557682"/>
                    </a:ext>
                  </a:extLst>
                </a:gridCol>
                <a:gridCol w="493776">
                  <a:extLst>
                    <a:ext uri="{9D8B030D-6E8A-4147-A177-3AD203B41FA5}">
                      <a16:colId xmlns:a16="http://schemas.microsoft.com/office/drawing/2014/main" val="435429893"/>
                    </a:ext>
                  </a:extLst>
                </a:gridCol>
                <a:gridCol w="493776">
                  <a:extLst>
                    <a:ext uri="{9D8B030D-6E8A-4147-A177-3AD203B41FA5}">
                      <a16:colId xmlns:a16="http://schemas.microsoft.com/office/drawing/2014/main" val="3462911023"/>
                    </a:ext>
                  </a:extLst>
                </a:gridCol>
                <a:gridCol w="493776">
                  <a:extLst>
                    <a:ext uri="{9D8B030D-6E8A-4147-A177-3AD203B41FA5}">
                      <a16:colId xmlns:a16="http://schemas.microsoft.com/office/drawing/2014/main" val="337436874"/>
                    </a:ext>
                  </a:extLst>
                </a:gridCol>
                <a:gridCol w="493776">
                  <a:extLst>
                    <a:ext uri="{9D8B030D-6E8A-4147-A177-3AD203B41FA5}">
                      <a16:colId xmlns:a16="http://schemas.microsoft.com/office/drawing/2014/main" val="4017521768"/>
                    </a:ext>
                  </a:extLst>
                </a:gridCol>
                <a:gridCol w="493776">
                  <a:extLst>
                    <a:ext uri="{9D8B030D-6E8A-4147-A177-3AD203B41FA5}">
                      <a16:colId xmlns:a16="http://schemas.microsoft.com/office/drawing/2014/main" val="2957815308"/>
                    </a:ext>
                  </a:extLst>
                </a:gridCol>
                <a:gridCol w="493776">
                  <a:extLst>
                    <a:ext uri="{9D8B030D-6E8A-4147-A177-3AD203B41FA5}">
                      <a16:colId xmlns:a16="http://schemas.microsoft.com/office/drawing/2014/main" val="3369514186"/>
                    </a:ext>
                  </a:extLst>
                </a:gridCol>
                <a:gridCol w="493776">
                  <a:extLst>
                    <a:ext uri="{9D8B030D-6E8A-4147-A177-3AD203B41FA5}">
                      <a16:colId xmlns:a16="http://schemas.microsoft.com/office/drawing/2014/main" val="407911256"/>
                    </a:ext>
                  </a:extLst>
                </a:gridCol>
                <a:gridCol w="493776">
                  <a:extLst>
                    <a:ext uri="{9D8B030D-6E8A-4147-A177-3AD203B41FA5}">
                      <a16:colId xmlns:a16="http://schemas.microsoft.com/office/drawing/2014/main" val="1534685243"/>
                    </a:ext>
                  </a:extLst>
                </a:gridCol>
                <a:gridCol w="493776">
                  <a:extLst>
                    <a:ext uri="{9D8B030D-6E8A-4147-A177-3AD203B41FA5}">
                      <a16:colId xmlns:a16="http://schemas.microsoft.com/office/drawing/2014/main" val="3003496477"/>
                    </a:ext>
                  </a:extLst>
                </a:gridCol>
                <a:gridCol w="493776">
                  <a:extLst>
                    <a:ext uri="{9D8B030D-6E8A-4147-A177-3AD203B41FA5}">
                      <a16:colId xmlns:a16="http://schemas.microsoft.com/office/drawing/2014/main" val="164326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8727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- 2022-04-30 08:42:13</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9939081"/>
                  </a:ext>
                </a:extLst>
              </a:tr>
            </a:tbl>
          </a:graphicData>
        </a:graphic>
      </p:graphicFrame>
      <p:sp>
        <p:nvSpPr>
          <p:cNvPr id="4" name="Text Placeholder 3">
            <a:extLst>
              <a:ext uri="{FF2B5EF4-FFF2-40B4-BE49-F238E27FC236}">
                <a16:creationId xmlns:a16="http://schemas.microsoft.com/office/drawing/2014/main" id="{18DE2512-C4A7-42C3-973A-F15615727163}"/>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5544667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35AC8-E5E1-4242-8B45-84F1EA60EFAB}"/>
              </a:ext>
            </a:extLst>
          </p:cNvPr>
          <p:cNvSpPr>
            <a:spLocks noGrp="1"/>
          </p:cNvSpPr>
          <p:nvPr>
            <p:ph type="title"/>
          </p:nvPr>
        </p:nvSpPr>
        <p:spPr/>
        <p:txBody>
          <a:bodyPr/>
          <a:lstStyle/>
          <a:p>
            <a:r>
              <a:rPr lang="en-US"/>
              <a:t>Facebook Post Table + Reactions | Scott - 22 of 24</a:t>
            </a:r>
          </a:p>
        </p:txBody>
      </p:sp>
      <p:graphicFrame>
        <p:nvGraphicFramePr>
          <p:cNvPr id="5" name="Table Placeholder 4">
            <a:extLst>
              <a:ext uri="{FF2B5EF4-FFF2-40B4-BE49-F238E27FC236}">
                <a16:creationId xmlns:a16="http://schemas.microsoft.com/office/drawing/2014/main" id="{D7178587-C351-42F7-9489-5DCE3110E7AD}"/>
              </a:ext>
            </a:extLst>
          </p:cNvPr>
          <p:cNvGraphicFramePr>
            <a:graphicFrameLocks noGrp="1"/>
          </p:cNvGraphicFramePr>
          <p:nvPr>
            <p:ph type="tbl" sz="quarter" idx="13"/>
            <p:extLst>
              <p:ext uri="{D42A27DB-BD31-4B8C-83A1-F6EECF244321}">
                <p14:modId xmlns:p14="http://schemas.microsoft.com/office/powerpoint/2010/main" val="74396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53484339"/>
                    </a:ext>
                  </a:extLst>
                </a:gridCol>
                <a:gridCol w="493776">
                  <a:extLst>
                    <a:ext uri="{9D8B030D-6E8A-4147-A177-3AD203B41FA5}">
                      <a16:colId xmlns:a16="http://schemas.microsoft.com/office/drawing/2014/main" val="840875872"/>
                    </a:ext>
                  </a:extLst>
                </a:gridCol>
                <a:gridCol w="493776">
                  <a:extLst>
                    <a:ext uri="{9D8B030D-6E8A-4147-A177-3AD203B41FA5}">
                      <a16:colId xmlns:a16="http://schemas.microsoft.com/office/drawing/2014/main" val="3243798352"/>
                    </a:ext>
                  </a:extLst>
                </a:gridCol>
                <a:gridCol w="493776">
                  <a:extLst>
                    <a:ext uri="{9D8B030D-6E8A-4147-A177-3AD203B41FA5}">
                      <a16:colId xmlns:a16="http://schemas.microsoft.com/office/drawing/2014/main" val="3499709033"/>
                    </a:ext>
                  </a:extLst>
                </a:gridCol>
                <a:gridCol w="493776">
                  <a:extLst>
                    <a:ext uri="{9D8B030D-6E8A-4147-A177-3AD203B41FA5}">
                      <a16:colId xmlns:a16="http://schemas.microsoft.com/office/drawing/2014/main" val="266027694"/>
                    </a:ext>
                  </a:extLst>
                </a:gridCol>
                <a:gridCol w="493776">
                  <a:extLst>
                    <a:ext uri="{9D8B030D-6E8A-4147-A177-3AD203B41FA5}">
                      <a16:colId xmlns:a16="http://schemas.microsoft.com/office/drawing/2014/main" val="121472395"/>
                    </a:ext>
                  </a:extLst>
                </a:gridCol>
                <a:gridCol w="493776">
                  <a:extLst>
                    <a:ext uri="{9D8B030D-6E8A-4147-A177-3AD203B41FA5}">
                      <a16:colId xmlns:a16="http://schemas.microsoft.com/office/drawing/2014/main" val="1114342411"/>
                    </a:ext>
                  </a:extLst>
                </a:gridCol>
                <a:gridCol w="493776">
                  <a:extLst>
                    <a:ext uri="{9D8B030D-6E8A-4147-A177-3AD203B41FA5}">
                      <a16:colId xmlns:a16="http://schemas.microsoft.com/office/drawing/2014/main" val="617910021"/>
                    </a:ext>
                  </a:extLst>
                </a:gridCol>
                <a:gridCol w="493776">
                  <a:extLst>
                    <a:ext uri="{9D8B030D-6E8A-4147-A177-3AD203B41FA5}">
                      <a16:colId xmlns:a16="http://schemas.microsoft.com/office/drawing/2014/main" val="905084233"/>
                    </a:ext>
                  </a:extLst>
                </a:gridCol>
                <a:gridCol w="493776">
                  <a:extLst>
                    <a:ext uri="{9D8B030D-6E8A-4147-A177-3AD203B41FA5}">
                      <a16:colId xmlns:a16="http://schemas.microsoft.com/office/drawing/2014/main" val="3883928829"/>
                    </a:ext>
                  </a:extLst>
                </a:gridCol>
                <a:gridCol w="493776">
                  <a:extLst>
                    <a:ext uri="{9D8B030D-6E8A-4147-A177-3AD203B41FA5}">
                      <a16:colId xmlns:a16="http://schemas.microsoft.com/office/drawing/2014/main" val="530688734"/>
                    </a:ext>
                  </a:extLst>
                </a:gridCol>
                <a:gridCol w="493776">
                  <a:extLst>
                    <a:ext uri="{9D8B030D-6E8A-4147-A177-3AD203B41FA5}">
                      <a16:colId xmlns:a16="http://schemas.microsoft.com/office/drawing/2014/main" val="443178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4307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- 2022-04-13 18:21:18</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90265900"/>
                  </a:ext>
                </a:extLst>
              </a:tr>
            </a:tbl>
          </a:graphicData>
        </a:graphic>
      </p:graphicFrame>
      <p:sp>
        <p:nvSpPr>
          <p:cNvPr id="4" name="Text Placeholder 3">
            <a:extLst>
              <a:ext uri="{FF2B5EF4-FFF2-40B4-BE49-F238E27FC236}">
                <a16:creationId xmlns:a16="http://schemas.microsoft.com/office/drawing/2014/main" id="{C47E6F87-4485-4067-88ED-30D8FEBD58B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906703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0B90-D6E8-48CD-BE0E-FB9321EA44B2}"/>
              </a:ext>
            </a:extLst>
          </p:cNvPr>
          <p:cNvSpPr>
            <a:spLocks noGrp="1"/>
          </p:cNvSpPr>
          <p:nvPr>
            <p:ph type="title"/>
          </p:nvPr>
        </p:nvSpPr>
        <p:spPr/>
        <p:txBody>
          <a:bodyPr/>
          <a:lstStyle/>
          <a:p>
            <a:r>
              <a:rPr lang="en-US"/>
              <a:t>Facebook Post Table + Reactions | Scott - 23 of 24</a:t>
            </a:r>
          </a:p>
        </p:txBody>
      </p:sp>
      <p:graphicFrame>
        <p:nvGraphicFramePr>
          <p:cNvPr id="5" name="Table Placeholder 4">
            <a:extLst>
              <a:ext uri="{FF2B5EF4-FFF2-40B4-BE49-F238E27FC236}">
                <a16:creationId xmlns:a16="http://schemas.microsoft.com/office/drawing/2014/main" id="{D43C1264-0F35-43E4-AB82-4A1427BFEC40}"/>
              </a:ext>
            </a:extLst>
          </p:cNvPr>
          <p:cNvGraphicFramePr>
            <a:graphicFrameLocks noGrp="1"/>
          </p:cNvGraphicFramePr>
          <p:nvPr>
            <p:ph type="tbl" sz="quarter" idx="13"/>
            <p:extLst>
              <p:ext uri="{D42A27DB-BD31-4B8C-83A1-F6EECF244321}">
                <p14:modId xmlns:p14="http://schemas.microsoft.com/office/powerpoint/2010/main" val="2864525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04625398"/>
                    </a:ext>
                  </a:extLst>
                </a:gridCol>
                <a:gridCol w="493776">
                  <a:extLst>
                    <a:ext uri="{9D8B030D-6E8A-4147-A177-3AD203B41FA5}">
                      <a16:colId xmlns:a16="http://schemas.microsoft.com/office/drawing/2014/main" val="1098126930"/>
                    </a:ext>
                  </a:extLst>
                </a:gridCol>
                <a:gridCol w="493776">
                  <a:extLst>
                    <a:ext uri="{9D8B030D-6E8A-4147-A177-3AD203B41FA5}">
                      <a16:colId xmlns:a16="http://schemas.microsoft.com/office/drawing/2014/main" val="1731215537"/>
                    </a:ext>
                  </a:extLst>
                </a:gridCol>
                <a:gridCol w="493776">
                  <a:extLst>
                    <a:ext uri="{9D8B030D-6E8A-4147-A177-3AD203B41FA5}">
                      <a16:colId xmlns:a16="http://schemas.microsoft.com/office/drawing/2014/main" val="3199870652"/>
                    </a:ext>
                  </a:extLst>
                </a:gridCol>
                <a:gridCol w="493776">
                  <a:extLst>
                    <a:ext uri="{9D8B030D-6E8A-4147-A177-3AD203B41FA5}">
                      <a16:colId xmlns:a16="http://schemas.microsoft.com/office/drawing/2014/main" val="1438150098"/>
                    </a:ext>
                  </a:extLst>
                </a:gridCol>
                <a:gridCol w="493776">
                  <a:extLst>
                    <a:ext uri="{9D8B030D-6E8A-4147-A177-3AD203B41FA5}">
                      <a16:colId xmlns:a16="http://schemas.microsoft.com/office/drawing/2014/main" val="271339387"/>
                    </a:ext>
                  </a:extLst>
                </a:gridCol>
                <a:gridCol w="493776">
                  <a:extLst>
                    <a:ext uri="{9D8B030D-6E8A-4147-A177-3AD203B41FA5}">
                      <a16:colId xmlns:a16="http://schemas.microsoft.com/office/drawing/2014/main" val="1556381866"/>
                    </a:ext>
                  </a:extLst>
                </a:gridCol>
                <a:gridCol w="493776">
                  <a:extLst>
                    <a:ext uri="{9D8B030D-6E8A-4147-A177-3AD203B41FA5}">
                      <a16:colId xmlns:a16="http://schemas.microsoft.com/office/drawing/2014/main" val="3890059595"/>
                    </a:ext>
                  </a:extLst>
                </a:gridCol>
                <a:gridCol w="493776">
                  <a:extLst>
                    <a:ext uri="{9D8B030D-6E8A-4147-A177-3AD203B41FA5}">
                      <a16:colId xmlns:a16="http://schemas.microsoft.com/office/drawing/2014/main" val="2663171423"/>
                    </a:ext>
                  </a:extLst>
                </a:gridCol>
                <a:gridCol w="493776">
                  <a:extLst>
                    <a:ext uri="{9D8B030D-6E8A-4147-A177-3AD203B41FA5}">
                      <a16:colId xmlns:a16="http://schemas.microsoft.com/office/drawing/2014/main" val="557941979"/>
                    </a:ext>
                  </a:extLst>
                </a:gridCol>
                <a:gridCol w="493776">
                  <a:extLst>
                    <a:ext uri="{9D8B030D-6E8A-4147-A177-3AD203B41FA5}">
                      <a16:colId xmlns:a16="http://schemas.microsoft.com/office/drawing/2014/main" val="1594060519"/>
                    </a:ext>
                  </a:extLst>
                </a:gridCol>
                <a:gridCol w="493776">
                  <a:extLst>
                    <a:ext uri="{9D8B030D-6E8A-4147-A177-3AD203B41FA5}">
                      <a16:colId xmlns:a16="http://schemas.microsoft.com/office/drawing/2014/main" val="783545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6805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- 2022-04-25 21:38:31</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17371008"/>
                  </a:ext>
                </a:extLst>
              </a:tr>
            </a:tbl>
          </a:graphicData>
        </a:graphic>
      </p:graphicFrame>
      <p:sp>
        <p:nvSpPr>
          <p:cNvPr id="4" name="Text Placeholder 3">
            <a:extLst>
              <a:ext uri="{FF2B5EF4-FFF2-40B4-BE49-F238E27FC236}">
                <a16:creationId xmlns:a16="http://schemas.microsoft.com/office/drawing/2014/main" id="{E7B1F005-317A-4F0E-9DE4-D860AF03269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694224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88491-4561-49B0-A55E-317AEACF44DD}"/>
              </a:ext>
            </a:extLst>
          </p:cNvPr>
          <p:cNvSpPr>
            <a:spLocks noGrp="1"/>
          </p:cNvSpPr>
          <p:nvPr>
            <p:ph type="title"/>
          </p:nvPr>
        </p:nvSpPr>
        <p:spPr/>
        <p:txBody>
          <a:bodyPr/>
          <a:lstStyle/>
          <a:p>
            <a:r>
              <a:rPr lang="en-US"/>
              <a:t>Facebook Post Table + Reactions | Scott - 24 of 24</a:t>
            </a:r>
          </a:p>
        </p:txBody>
      </p:sp>
      <p:graphicFrame>
        <p:nvGraphicFramePr>
          <p:cNvPr id="5" name="Table Placeholder 4">
            <a:extLst>
              <a:ext uri="{FF2B5EF4-FFF2-40B4-BE49-F238E27FC236}">
                <a16:creationId xmlns:a16="http://schemas.microsoft.com/office/drawing/2014/main" id="{21361299-9AD9-42B3-95C3-630A8A78244E}"/>
              </a:ext>
            </a:extLst>
          </p:cNvPr>
          <p:cNvGraphicFramePr>
            <a:graphicFrameLocks noGrp="1"/>
          </p:cNvGraphicFramePr>
          <p:nvPr>
            <p:ph type="tbl" sz="quarter" idx="13"/>
            <p:extLst>
              <p:ext uri="{D42A27DB-BD31-4B8C-83A1-F6EECF244321}">
                <p14:modId xmlns:p14="http://schemas.microsoft.com/office/powerpoint/2010/main" val="1674658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70035579"/>
                    </a:ext>
                  </a:extLst>
                </a:gridCol>
                <a:gridCol w="493776">
                  <a:extLst>
                    <a:ext uri="{9D8B030D-6E8A-4147-A177-3AD203B41FA5}">
                      <a16:colId xmlns:a16="http://schemas.microsoft.com/office/drawing/2014/main" val="3230718103"/>
                    </a:ext>
                  </a:extLst>
                </a:gridCol>
                <a:gridCol w="493776">
                  <a:extLst>
                    <a:ext uri="{9D8B030D-6E8A-4147-A177-3AD203B41FA5}">
                      <a16:colId xmlns:a16="http://schemas.microsoft.com/office/drawing/2014/main" val="4115437001"/>
                    </a:ext>
                  </a:extLst>
                </a:gridCol>
                <a:gridCol w="493776">
                  <a:extLst>
                    <a:ext uri="{9D8B030D-6E8A-4147-A177-3AD203B41FA5}">
                      <a16:colId xmlns:a16="http://schemas.microsoft.com/office/drawing/2014/main" val="228333376"/>
                    </a:ext>
                  </a:extLst>
                </a:gridCol>
                <a:gridCol w="493776">
                  <a:extLst>
                    <a:ext uri="{9D8B030D-6E8A-4147-A177-3AD203B41FA5}">
                      <a16:colId xmlns:a16="http://schemas.microsoft.com/office/drawing/2014/main" val="3684365039"/>
                    </a:ext>
                  </a:extLst>
                </a:gridCol>
                <a:gridCol w="493776">
                  <a:extLst>
                    <a:ext uri="{9D8B030D-6E8A-4147-A177-3AD203B41FA5}">
                      <a16:colId xmlns:a16="http://schemas.microsoft.com/office/drawing/2014/main" val="1837399916"/>
                    </a:ext>
                  </a:extLst>
                </a:gridCol>
                <a:gridCol w="493776">
                  <a:extLst>
                    <a:ext uri="{9D8B030D-6E8A-4147-A177-3AD203B41FA5}">
                      <a16:colId xmlns:a16="http://schemas.microsoft.com/office/drawing/2014/main" val="1761662670"/>
                    </a:ext>
                  </a:extLst>
                </a:gridCol>
                <a:gridCol w="493776">
                  <a:extLst>
                    <a:ext uri="{9D8B030D-6E8A-4147-A177-3AD203B41FA5}">
                      <a16:colId xmlns:a16="http://schemas.microsoft.com/office/drawing/2014/main" val="815916250"/>
                    </a:ext>
                  </a:extLst>
                </a:gridCol>
                <a:gridCol w="493776">
                  <a:extLst>
                    <a:ext uri="{9D8B030D-6E8A-4147-A177-3AD203B41FA5}">
                      <a16:colId xmlns:a16="http://schemas.microsoft.com/office/drawing/2014/main" val="3131754783"/>
                    </a:ext>
                  </a:extLst>
                </a:gridCol>
                <a:gridCol w="493776">
                  <a:extLst>
                    <a:ext uri="{9D8B030D-6E8A-4147-A177-3AD203B41FA5}">
                      <a16:colId xmlns:a16="http://schemas.microsoft.com/office/drawing/2014/main" val="857826944"/>
                    </a:ext>
                  </a:extLst>
                </a:gridCol>
                <a:gridCol w="493776">
                  <a:extLst>
                    <a:ext uri="{9D8B030D-6E8A-4147-A177-3AD203B41FA5}">
                      <a16:colId xmlns:a16="http://schemas.microsoft.com/office/drawing/2014/main" val="3124665730"/>
                    </a:ext>
                  </a:extLst>
                </a:gridCol>
                <a:gridCol w="493776">
                  <a:extLst>
                    <a:ext uri="{9D8B030D-6E8A-4147-A177-3AD203B41FA5}">
                      <a16:colId xmlns:a16="http://schemas.microsoft.com/office/drawing/2014/main" val="2574909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1887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- 2022-04-28 17:47:52</a:t>
                      </a:r>
                      <a:r>
                        <a:rPr kumimoji="0" lang="es-ES" sz="1000" b="0" i="0" u="none" strike="noStrike" kern="1200" cap="none" spc="0" normalizeH="0" baseline="0" noProof="0">
                          <a:ln>
                            <a:noFill/>
                          </a:ln>
                          <a:solidFill>
                            <a:prstClr val="black"/>
                          </a:solidFill>
                          <a:effectLst/>
                          <a:uLnTx/>
                          <a:uFillTx/>
                          <a:latin typeface="+mn-lt"/>
                          <a:ea typeface="+mn-ea"/>
                          <a:cs typeface="+mn-cs"/>
                        </a:rPr>
                        <a:t>
 En el mes de la bicicleta #SubiteAUnaScott 
Acercate a nuestras tiendas y descubrí las ventajas que te ofrecemos para que te subas a una Aspect 940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3938719"/>
                  </a:ext>
                </a:extLst>
              </a:tr>
            </a:tbl>
          </a:graphicData>
        </a:graphic>
      </p:graphicFrame>
      <p:sp>
        <p:nvSpPr>
          <p:cNvPr id="4" name="Text Placeholder 3">
            <a:extLst>
              <a:ext uri="{FF2B5EF4-FFF2-40B4-BE49-F238E27FC236}">
                <a16:creationId xmlns:a16="http://schemas.microsoft.com/office/drawing/2014/main" id="{96BCFEB5-E35D-4777-AECE-A71050321AA9}"/>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2830997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D33A0-CD7D-47E4-BEF3-1F09349ADE90}"/>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DF8403BE-5FFA-4740-86D8-C0A85238E644}"/>
              </a:ext>
            </a:extLst>
          </p:cNvPr>
          <p:cNvGraphicFramePr>
            <a:graphicFrameLocks noGrp="1"/>
          </p:cNvGraphicFramePr>
          <p:nvPr>
            <p:ph type="chart" sz="quarter" idx="13"/>
            <p:extLst>
              <p:ext uri="{D42A27DB-BD31-4B8C-83A1-F6EECF244321}">
                <p14:modId xmlns:p14="http://schemas.microsoft.com/office/powerpoint/2010/main" val="1067634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84DADE-192D-4275-90CE-5A59C7A870B1}"/>
              </a:ext>
            </a:extLst>
          </p:cNvPr>
          <p:cNvSpPr>
            <a:spLocks noGrp="1"/>
          </p:cNvSpPr>
          <p:nvPr>
            <p:ph type="body" sz="quarter" idx="14"/>
          </p:nvPr>
        </p:nvSpPr>
        <p:spPr/>
        <p:txBody>
          <a:bodyPr/>
          <a:lstStyle/>
          <a:p>
            <a:r>
              <a:rPr lang="en-US"/>
              <a:t>04/01/2022 - 04/30/2022</a:t>
            </a:r>
          </a:p>
        </p:txBody>
      </p:sp>
      <p:sp>
        <p:nvSpPr>
          <p:cNvPr id="5" name="Footer Placeholder 4">
            <a:extLst>
              <a:ext uri="{FF2B5EF4-FFF2-40B4-BE49-F238E27FC236}">
                <a16:creationId xmlns:a16="http://schemas.microsoft.com/office/drawing/2014/main" id="{35C587E7-E38D-4172-8158-F569DAD93D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1717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1495</Words>
  <Application>Microsoft Office PowerPoint</Application>
  <PresentationFormat>On-screen Show (4:3)</PresentationFormat>
  <Paragraphs>834</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Key Metrics Radar | Scott</vt:lpstr>
      <vt:lpstr>Facebook Fans or Followers Total | Scott</vt:lpstr>
      <vt:lpstr>Facebook Fans Change | Scott</vt:lpstr>
      <vt:lpstr>Facebook Fans Change Per Weekday | Scott</vt:lpstr>
      <vt:lpstr>Facebook Fans Change Rate | Scott</vt:lpstr>
      <vt:lpstr>Facebook Own Posts | Scott</vt:lpstr>
      <vt:lpstr>Facebook Interaction Rate | Scott</vt:lpstr>
      <vt:lpstr>Facebook Own Posts By Weekday | Scott</vt:lpstr>
      <vt:lpstr>Facebook Interaction Rate By Weekday | Scott</vt:lpstr>
      <vt:lpstr>Facebook Own Posts By Hour | Scott</vt:lpstr>
      <vt:lpstr>Facebook Interaction Rate By Hour | Scott</vt:lpstr>
      <vt:lpstr>Facebook Post Type Distribution Per Profile | Scott</vt:lpstr>
      <vt:lpstr>Facebook Interaction Rate By Post Type | Scott</vt:lpstr>
      <vt:lpstr>Facebook Interactions Distribution | Scott</vt:lpstr>
      <vt:lpstr>Facebook Hashtag Detection | Scott</vt:lpstr>
      <vt:lpstr>Facebook Post Table + Reactions | Scott - 1 of 24</vt:lpstr>
      <vt:lpstr>Facebook Post Table + Reactions | Scott - 2 of 24</vt:lpstr>
      <vt:lpstr>Facebook Post Table + Reactions | Scott - 3 of 24</vt:lpstr>
      <vt:lpstr>Facebook Post Table + Reactions | Scott - 4 of 24</vt:lpstr>
      <vt:lpstr>Facebook Post Table + Reactions | Scott - 5 of 24</vt:lpstr>
      <vt:lpstr>Facebook Post Table + Reactions | Scott - 6 of 24</vt:lpstr>
      <vt:lpstr>Facebook Post Table + Reactions | Scott - 7 of 24</vt:lpstr>
      <vt:lpstr>Facebook Post Table + Reactions | Scott - 8 of 24</vt:lpstr>
      <vt:lpstr>Facebook Post Table + Reactions | Scott - 9 of 24</vt:lpstr>
      <vt:lpstr>Facebook Post Table + Reactions | Scott - 10 of 24</vt:lpstr>
      <vt:lpstr>Facebook Post Table + Reactions | Scott - 11 of 24</vt:lpstr>
      <vt:lpstr>Facebook Post Table + Reactions | Scott - 12 of 24</vt:lpstr>
      <vt:lpstr>Facebook Post Table + Reactions | Scott - 13 of 24</vt:lpstr>
      <vt:lpstr>Facebook Post Table + Reactions | Scott - 14 of 24</vt:lpstr>
      <vt:lpstr>Facebook Post Table + Reactions | Scott - 15 of 24</vt:lpstr>
      <vt:lpstr>Facebook Post Table + Reactions | Scott - 16 of 24</vt:lpstr>
      <vt:lpstr>Facebook Post Table + Reactions | Scott - 17 of 24</vt:lpstr>
      <vt:lpstr>Facebook Post Table + Reactions | Scott - 18 of 24</vt:lpstr>
      <vt:lpstr>Facebook Post Table + Reactions | Scott - 19 of 24</vt:lpstr>
      <vt:lpstr>Facebook Post Table + Reactions | Scott - 20 of 24</vt:lpstr>
      <vt:lpstr>Facebook Post Table + Reactions | Scott - 21 of 24</vt:lpstr>
      <vt:lpstr>Facebook Post Table + Reactions | Scott - 22 of 24</vt:lpstr>
      <vt:lpstr>Facebook Post Table + Reactions | Scott - 23 of 24</vt:lpstr>
      <vt:lpstr>Facebook Post Table + Reactions | Scott - 24 of 24</vt:lpstr>
      <vt:lpstr>Facebook User Posts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2022-05-02T09:17:43Z</dcterms:created>
  <dcterms:modified xsi:type="dcterms:W3CDTF">2022-05-02T09:19:17Z</dcterms:modified>
</cp:coreProperties>
</file>