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6"/>
      <p:bold r:id="rId47"/>
      <p:italic r:id="rId48"/>
      <p:boldItalic r:id="rId4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2.fntdata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3.fntdata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0.61370000000000002</c:v>
                </c:pt>
                <c:pt idx="1">
                  <c:v>19.047599999999999</c:v>
                </c:pt>
                <c:pt idx="2">
                  <c:v>1.3018000000000001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F37-4279-8F9C-12222EA1677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19.396599999999999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42.288600000000002</c:v>
                </c:pt>
                <c:pt idx="5">
                  <c:v>0.436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F37-4279-8F9C-12222EA1677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13.1951</c:v>
                </c:pt>
                <c:pt idx="1">
                  <c:v>19.047599999999999</c:v>
                </c:pt>
                <c:pt idx="2">
                  <c:v>2.9586000000000001</c:v>
                </c:pt>
                <c:pt idx="3">
                  <c:v>0</c:v>
                </c:pt>
                <c:pt idx="4">
                  <c:v>9.7329000000000008</c:v>
                </c:pt>
                <c:pt idx="5">
                  <c:v>8.1196000000000002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F37-4279-8F9C-12222EA1677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100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-0.31080000000000002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F37-4279-8F9C-12222EA1677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6"/>
                <c:pt idx="0">
                  <c:v>11.0777</c:v>
                </c:pt>
                <c:pt idx="1">
                  <c:v>33.333300000000001</c:v>
                </c:pt>
                <c:pt idx="2">
                  <c:v>1.5385</c:v>
                </c:pt>
                <c:pt idx="3">
                  <c:v>0</c:v>
                </c:pt>
                <c:pt idx="4">
                  <c:v>3.4222000000000001</c:v>
                </c:pt>
                <c:pt idx="5">
                  <c:v>1.7589999999999999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F37-4279-8F9C-12222EA16771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Sheet1!$G$2:$G$7</c:f>
              <c:numCache>
                <c:formatCode>General</c:formatCode>
                <c:ptCount val="6"/>
                <c:pt idx="0">
                  <c:v>12.1286</c:v>
                </c:pt>
                <c:pt idx="1">
                  <c:v>66.666700000000006</c:v>
                </c:pt>
                <c:pt idx="2">
                  <c:v>12.662699999999999</c:v>
                </c:pt>
                <c:pt idx="3">
                  <c:v>0</c:v>
                </c:pt>
                <c:pt idx="4">
                  <c:v>12.836399999999999</c:v>
                </c:pt>
                <c:pt idx="5">
                  <c:v>-0.23699999999999999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F37-4279-8F9C-12222EA167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75503808"/>
        <c:axId val="375499544"/>
      </c:radarChart>
      <c:catAx>
        <c:axId val="375503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5499544"/>
        <c:crosses val="autoZero"/>
        <c:auto val="1"/>
        <c:lblAlgn val="ctr"/>
        <c:lblOffset val="100"/>
        <c:noMultiLvlLbl val="0"/>
      </c:catAx>
      <c:valAx>
        <c:axId val="375499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5503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1338</c:v>
                </c:pt>
                <c:pt idx="1">
                  <c:v>1338</c:v>
                </c:pt>
                <c:pt idx="2">
                  <c:v>1340</c:v>
                </c:pt>
                <c:pt idx="3">
                  <c:v>1340</c:v>
                </c:pt>
                <c:pt idx="4">
                  <c:v>1340</c:v>
                </c:pt>
                <c:pt idx="5">
                  <c:v>1342</c:v>
                </c:pt>
                <c:pt idx="6">
                  <c:v>1342</c:v>
                </c:pt>
                <c:pt idx="7">
                  <c:v>1343</c:v>
                </c:pt>
                <c:pt idx="8">
                  <c:v>1580</c:v>
                </c:pt>
                <c:pt idx="9">
                  <c:v>1580</c:v>
                </c:pt>
                <c:pt idx="10">
                  <c:v>1581</c:v>
                </c:pt>
                <c:pt idx="11">
                  <c:v>1581</c:v>
                </c:pt>
                <c:pt idx="12">
                  <c:v>1583</c:v>
                </c:pt>
                <c:pt idx="13">
                  <c:v>1585</c:v>
                </c:pt>
                <c:pt idx="14">
                  <c:v>1589</c:v>
                </c:pt>
                <c:pt idx="15">
                  <c:v>1593</c:v>
                </c:pt>
                <c:pt idx="16">
                  <c:v>1597</c:v>
                </c:pt>
                <c:pt idx="17">
                  <c:v>1598</c:v>
                </c:pt>
                <c:pt idx="18">
                  <c:v>1599</c:v>
                </c:pt>
                <c:pt idx="19">
                  <c:v>1601</c:v>
                </c:pt>
                <c:pt idx="20">
                  <c:v>1606</c:v>
                </c:pt>
                <c:pt idx="21">
                  <c:v>1608</c:v>
                </c:pt>
                <c:pt idx="22">
                  <c:v>1610</c:v>
                </c:pt>
                <c:pt idx="23">
                  <c:v>1612</c:v>
                </c:pt>
                <c:pt idx="24">
                  <c:v>1612</c:v>
                </c:pt>
                <c:pt idx="25">
                  <c:v>1615</c:v>
                </c:pt>
                <c:pt idx="26">
                  <c:v>1618</c:v>
                </c:pt>
                <c:pt idx="27">
                  <c:v>1619</c:v>
                </c:pt>
                <c:pt idx="28">
                  <c:v>1619</c:v>
                </c:pt>
                <c:pt idx="29">
                  <c:v>1620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3E8-427F-8E62-BE7E9D48871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51163</c:v>
                </c:pt>
                <c:pt idx="1">
                  <c:v>51171</c:v>
                </c:pt>
                <c:pt idx="2">
                  <c:v>51170</c:v>
                </c:pt>
                <c:pt idx="3">
                  <c:v>51173</c:v>
                </c:pt>
                <c:pt idx="4">
                  <c:v>51175</c:v>
                </c:pt>
                <c:pt idx="5">
                  <c:v>51177</c:v>
                </c:pt>
                <c:pt idx="6">
                  <c:v>51171</c:v>
                </c:pt>
                <c:pt idx="7">
                  <c:v>51174</c:v>
                </c:pt>
                <c:pt idx="8">
                  <c:v>51175</c:v>
                </c:pt>
                <c:pt idx="9">
                  <c:v>51177</c:v>
                </c:pt>
                <c:pt idx="10">
                  <c:v>51175</c:v>
                </c:pt>
                <c:pt idx="11">
                  <c:v>51173</c:v>
                </c:pt>
                <c:pt idx="12">
                  <c:v>51175</c:v>
                </c:pt>
                <c:pt idx="13">
                  <c:v>51179</c:v>
                </c:pt>
                <c:pt idx="14">
                  <c:v>51176</c:v>
                </c:pt>
                <c:pt idx="15">
                  <c:v>51179</c:v>
                </c:pt>
                <c:pt idx="16">
                  <c:v>51181</c:v>
                </c:pt>
                <c:pt idx="17">
                  <c:v>51181</c:v>
                </c:pt>
                <c:pt idx="18">
                  <c:v>51179</c:v>
                </c:pt>
                <c:pt idx="19">
                  <c:v>51179</c:v>
                </c:pt>
                <c:pt idx="20">
                  <c:v>51180</c:v>
                </c:pt>
                <c:pt idx="21">
                  <c:v>51188</c:v>
                </c:pt>
                <c:pt idx="22">
                  <c:v>51191</c:v>
                </c:pt>
                <c:pt idx="23">
                  <c:v>51188</c:v>
                </c:pt>
                <c:pt idx="24">
                  <c:v>51194</c:v>
                </c:pt>
                <c:pt idx="25">
                  <c:v>51197</c:v>
                </c:pt>
                <c:pt idx="26">
                  <c:v>51196</c:v>
                </c:pt>
                <c:pt idx="27">
                  <c:v>51196</c:v>
                </c:pt>
                <c:pt idx="28">
                  <c:v>51197</c:v>
                </c:pt>
                <c:pt idx="29">
                  <c:v>51198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3E8-427F-8E62-BE7E9D48871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34258</c:v>
                </c:pt>
                <c:pt idx="1">
                  <c:v>34285</c:v>
                </c:pt>
                <c:pt idx="2">
                  <c:v>34314</c:v>
                </c:pt>
                <c:pt idx="3">
                  <c:v>34342</c:v>
                </c:pt>
                <c:pt idx="4">
                  <c:v>34364</c:v>
                </c:pt>
                <c:pt idx="5">
                  <c:v>34379</c:v>
                </c:pt>
                <c:pt idx="6">
                  <c:v>34388</c:v>
                </c:pt>
                <c:pt idx="7">
                  <c:v>34405</c:v>
                </c:pt>
                <c:pt idx="8">
                  <c:v>34431</c:v>
                </c:pt>
                <c:pt idx="9">
                  <c:v>34464</c:v>
                </c:pt>
                <c:pt idx="10">
                  <c:v>34483</c:v>
                </c:pt>
                <c:pt idx="11">
                  <c:v>34507</c:v>
                </c:pt>
                <c:pt idx="12">
                  <c:v>34524</c:v>
                </c:pt>
                <c:pt idx="13">
                  <c:v>34541</c:v>
                </c:pt>
                <c:pt idx="14">
                  <c:v>34565</c:v>
                </c:pt>
                <c:pt idx="15">
                  <c:v>34578</c:v>
                </c:pt>
                <c:pt idx="16">
                  <c:v>34589</c:v>
                </c:pt>
                <c:pt idx="17">
                  <c:v>34601</c:v>
                </c:pt>
                <c:pt idx="18">
                  <c:v>34610</c:v>
                </c:pt>
                <c:pt idx="19">
                  <c:v>34622</c:v>
                </c:pt>
                <c:pt idx="20">
                  <c:v>34642</c:v>
                </c:pt>
                <c:pt idx="21">
                  <c:v>34652</c:v>
                </c:pt>
                <c:pt idx="22">
                  <c:v>34668</c:v>
                </c:pt>
                <c:pt idx="23">
                  <c:v>34695</c:v>
                </c:pt>
                <c:pt idx="24">
                  <c:v>34726</c:v>
                </c:pt>
                <c:pt idx="25">
                  <c:v>34750</c:v>
                </c:pt>
                <c:pt idx="26">
                  <c:v>34775</c:v>
                </c:pt>
                <c:pt idx="27">
                  <c:v>34799</c:v>
                </c:pt>
                <c:pt idx="28">
                  <c:v>34811</c:v>
                </c:pt>
                <c:pt idx="29">
                  <c:v>34829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3E8-427F-8E62-BE7E9D48871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264117</c:v>
                </c:pt>
                <c:pt idx="1">
                  <c:v>264106</c:v>
                </c:pt>
                <c:pt idx="2">
                  <c:v>264101</c:v>
                </c:pt>
                <c:pt idx="3">
                  <c:v>264095</c:v>
                </c:pt>
                <c:pt idx="4">
                  <c:v>264095</c:v>
                </c:pt>
                <c:pt idx="5">
                  <c:v>264089</c:v>
                </c:pt>
                <c:pt idx="6">
                  <c:v>264084</c:v>
                </c:pt>
                <c:pt idx="7">
                  <c:v>264091</c:v>
                </c:pt>
                <c:pt idx="8">
                  <c:v>264091</c:v>
                </c:pt>
                <c:pt idx="9">
                  <c:v>264089</c:v>
                </c:pt>
                <c:pt idx="10">
                  <c:v>264088</c:v>
                </c:pt>
                <c:pt idx="11">
                  <c:v>264084</c:v>
                </c:pt>
                <c:pt idx="12">
                  <c:v>264072</c:v>
                </c:pt>
                <c:pt idx="13">
                  <c:v>264066</c:v>
                </c:pt>
                <c:pt idx="14">
                  <c:v>264054</c:v>
                </c:pt>
                <c:pt idx="15">
                  <c:v>264042</c:v>
                </c:pt>
                <c:pt idx="16">
                  <c:v>264033</c:v>
                </c:pt>
                <c:pt idx="17">
                  <c:v>264022</c:v>
                </c:pt>
                <c:pt idx="18">
                  <c:v>264021</c:v>
                </c:pt>
                <c:pt idx="19">
                  <c:v>264016</c:v>
                </c:pt>
                <c:pt idx="20">
                  <c:v>264008</c:v>
                </c:pt>
                <c:pt idx="21">
                  <c:v>264002</c:v>
                </c:pt>
                <c:pt idx="22">
                  <c:v>263994</c:v>
                </c:pt>
                <c:pt idx="23">
                  <c:v>263990</c:v>
                </c:pt>
                <c:pt idx="24">
                  <c:v>263981</c:v>
                </c:pt>
                <c:pt idx="25">
                  <c:v>263976</c:v>
                </c:pt>
                <c:pt idx="26">
                  <c:v>263972</c:v>
                </c:pt>
                <c:pt idx="27">
                  <c:v>263969</c:v>
                </c:pt>
                <c:pt idx="28">
                  <c:v>263962</c:v>
                </c:pt>
                <c:pt idx="29">
                  <c:v>263954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3E8-427F-8E62-BE7E9D48871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29142</c:v>
                </c:pt>
                <c:pt idx="1">
                  <c:v>29154</c:v>
                </c:pt>
                <c:pt idx="2">
                  <c:v>29167</c:v>
                </c:pt>
                <c:pt idx="3">
                  <c:v>29174</c:v>
                </c:pt>
                <c:pt idx="4">
                  <c:v>29179</c:v>
                </c:pt>
                <c:pt idx="5">
                  <c:v>29180</c:v>
                </c:pt>
                <c:pt idx="6">
                  <c:v>29189</c:v>
                </c:pt>
                <c:pt idx="7">
                  <c:v>29196</c:v>
                </c:pt>
                <c:pt idx="8">
                  <c:v>29200</c:v>
                </c:pt>
                <c:pt idx="9">
                  <c:v>29206</c:v>
                </c:pt>
                <c:pt idx="10">
                  <c:v>29213</c:v>
                </c:pt>
                <c:pt idx="11">
                  <c:v>29213</c:v>
                </c:pt>
                <c:pt idx="12">
                  <c:v>29216</c:v>
                </c:pt>
                <c:pt idx="13">
                  <c:v>29217</c:v>
                </c:pt>
                <c:pt idx="14">
                  <c:v>29227</c:v>
                </c:pt>
                <c:pt idx="15">
                  <c:v>29225</c:v>
                </c:pt>
                <c:pt idx="16">
                  <c:v>29224</c:v>
                </c:pt>
                <c:pt idx="17">
                  <c:v>29228</c:v>
                </c:pt>
                <c:pt idx="18">
                  <c:v>29232</c:v>
                </c:pt>
                <c:pt idx="19">
                  <c:v>29233</c:v>
                </c:pt>
                <c:pt idx="20">
                  <c:v>29230</c:v>
                </c:pt>
                <c:pt idx="21">
                  <c:v>29232</c:v>
                </c:pt>
                <c:pt idx="22">
                  <c:v>29232</c:v>
                </c:pt>
                <c:pt idx="23">
                  <c:v>29229</c:v>
                </c:pt>
                <c:pt idx="24">
                  <c:v>29234</c:v>
                </c:pt>
                <c:pt idx="25">
                  <c:v>29239</c:v>
                </c:pt>
                <c:pt idx="26">
                  <c:v>29239</c:v>
                </c:pt>
                <c:pt idx="27">
                  <c:v>29241</c:v>
                </c:pt>
                <c:pt idx="28">
                  <c:v>29241</c:v>
                </c:pt>
                <c:pt idx="29">
                  <c:v>29240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83E8-427F-8E62-BE7E9D488713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Sheet1!$G$2:$G$31</c:f>
              <c:numCache>
                <c:formatCode>General</c:formatCode>
                <c:ptCount val="30"/>
                <c:pt idx="0">
                  <c:v>32029</c:v>
                </c:pt>
                <c:pt idx="1">
                  <c:v>32029</c:v>
                </c:pt>
                <c:pt idx="2">
                  <c:v>32029</c:v>
                </c:pt>
                <c:pt idx="3">
                  <c:v>32029</c:v>
                </c:pt>
                <c:pt idx="4">
                  <c:v>32030</c:v>
                </c:pt>
                <c:pt idx="5">
                  <c:v>32030</c:v>
                </c:pt>
                <c:pt idx="6">
                  <c:v>32028</c:v>
                </c:pt>
                <c:pt idx="7">
                  <c:v>32025</c:v>
                </c:pt>
                <c:pt idx="8">
                  <c:v>32026</c:v>
                </c:pt>
                <c:pt idx="9">
                  <c:v>32028</c:v>
                </c:pt>
                <c:pt idx="10">
                  <c:v>32027</c:v>
                </c:pt>
                <c:pt idx="11">
                  <c:v>32029</c:v>
                </c:pt>
                <c:pt idx="12">
                  <c:v>32030</c:v>
                </c:pt>
                <c:pt idx="13">
                  <c:v>32027</c:v>
                </c:pt>
                <c:pt idx="14">
                  <c:v>32028</c:v>
                </c:pt>
                <c:pt idx="15">
                  <c:v>32026</c:v>
                </c:pt>
                <c:pt idx="16">
                  <c:v>32025</c:v>
                </c:pt>
                <c:pt idx="17">
                  <c:v>32022</c:v>
                </c:pt>
                <c:pt idx="18">
                  <c:v>32021</c:v>
                </c:pt>
                <c:pt idx="19">
                  <c:v>32023</c:v>
                </c:pt>
                <c:pt idx="20">
                  <c:v>32023</c:v>
                </c:pt>
                <c:pt idx="21">
                  <c:v>32023</c:v>
                </c:pt>
                <c:pt idx="22">
                  <c:v>32021</c:v>
                </c:pt>
                <c:pt idx="23">
                  <c:v>32019</c:v>
                </c:pt>
                <c:pt idx="24">
                  <c:v>32019</c:v>
                </c:pt>
                <c:pt idx="25">
                  <c:v>32017</c:v>
                </c:pt>
                <c:pt idx="26">
                  <c:v>32016</c:v>
                </c:pt>
                <c:pt idx="27">
                  <c:v>32015</c:v>
                </c:pt>
                <c:pt idx="28">
                  <c:v>32015</c:v>
                </c:pt>
                <c:pt idx="29">
                  <c:v>32014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83E8-427F-8E62-BE7E9D4887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8647232"/>
        <c:axId val="378653464"/>
      </c:lineChart>
      <c:dateAx>
        <c:axId val="3786472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8653464"/>
        <c:crosses val="autoZero"/>
        <c:auto val="1"/>
        <c:lblOffset val="100"/>
        <c:baseTimeUnit val="days"/>
      </c:dateAx>
      <c:valAx>
        <c:axId val="378653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8647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2</c:v>
                </c:pt>
                <c:pt idx="3">
                  <c:v>0</c:v>
                </c:pt>
                <c:pt idx="4">
                  <c:v>0</c:v>
                </c:pt>
                <c:pt idx="5">
                  <c:v>2</c:v>
                </c:pt>
                <c:pt idx="6">
                  <c:v>0</c:v>
                </c:pt>
                <c:pt idx="7">
                  <c:v>1</c:v>
                </c:pt>
                <c:pt idx="8">
                  <c:v>237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2</c:v>
                </c:pt>
                <c:pt idx="13">
                  <c:v>2</c:v>
                </c:pt>
                <c:pt idx="14">
                  <c:v>4</c:v>
                </c:pt>
                <c:pt idx="15">
                  <c:v>4</c:v>
                </c:pt>
                <c:pt idx="16">
                  <c:v>4</c:v>
                </c:pt>
                <c:pt idx="17">
                  <c:v>1</c:v>
                </c:pt>
                <c:pt idx="18">
                  <c:v>1</c:v>
                </c:pt>
                <c:pt idx="19">
                  <c:v>2</c:v>
                </c:pt>
                <c:pt idx="20">
                  <c:v>5</c:v>
                </c:pt>
                <c:pt idx="21">
                  <c:v>2</c:v>
                </c:pt>
                <c:pt idx="22">
                  <c:v>2</c:v>
                </c:pt>
                <c:pt idx="23">
                  <c:v>2</c:v>
                </c:pt>
                <c:pt idx="24">
                  <c:v>0</c:v>
                </c:pt>
                <c:pt idx="25">
                  <c:v>3</c:v>
                </c:pt>
                <c:pt idx="26">
                  <c:v>3</c:v>
                </c:pt>
                <c:pt idx="27">
                  <c:v>1</c:v>
                </c:pt>
                <c:pt idx="28">
                  <c:v>0</c:v>
                </c:pt>
                <c:pt idx="2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A0E-4C78-BFA2-F8345DFF620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12</c:v>
                </c:pt>
                <c:pt idx="1">
                  <c:v>8</c:v>
                </c:pt>
                <c:pt idx="2">
                  <c:v>-1</c:v>
                </c:pt>
                <c:pt idx="3">
                  <c:v>3</c:v>
                </c:pt>
                <c:pt idx="4">
                  <c:v>2</c:v>
                </c:pt>
                <c:pt idx="5">
                  <c:v>2</c:v>
                </c:pt>
                <c:pt idx="6">
                  <c:v>-6</c:v>
                </c:pt>
                <c:pt idx="7">
                  <c:v>3</c:v>
                </c:pt>
                <c:pt idx="8">
                  <c:v>1</c:v>
                </c:pt>
                <c:pt idx="9">
                  <c:v>2</c:v>
                </c:pt>
                <c:pt idx="10">
                  <c:v>-2</c:v>
                </c:pt>
                <c:pt idx="11">
                  <c:v>-2</c:v>
                </c:pt>
                <c:pt idx="12">
                  <c:v>2</c:v>
                </c:pt>
                <c:pt idx="13">
                  <c:v>4</c:v>
                </c:pt>
                <c:pt idx="14">
                  <c:v>-3</c:v>
                </c:pt>
                <c:pt idx="15">
                  <c:v>3</c:v>
                </c:pt>
                <c:pt idx="16">
                  <c:v>2</c:v>
                </c:pt>
                <c:pt idx="17">
                  <c:v>0</c:v>
                </c:pt>
                <c:pt idx="18">
                  <c:v>-2</c:v>
                </c:pt>
                <c:pt idx="19">
                  <c:v>0</c:v>
                </c:pt>
                <c:pt idx="20">
                  <c:v>1</c:v>
                </c:pt>
                <c:pt idx="21">
                  <c:v>8</c:v>
                </c:pt>
                <c:pt idx="22">
                  <c:v>3</c:v>
                </c:pt>
                <c:pt idx="23">
                  <c:v>-3</c:v>
                </c:pt>
                <c:pt idx="24">
                  <c:v>6</c:v>
                </c:pt>
                <c:pt idx="25">
                  <c:v>3</c:v>
                </c:pt>
                <c:pt idx="26">
                  <c:v>-1</c:v>
                </c:pt>
                <c:pt idx="27">
                  <c:v>0</c:v>
                </c:pt>
                <c:pt idx="28">
                  <c:v>1</c:v>
                </c:pt>
                <c:pt idx="2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A0E-4C78-BFA2-F8345DFF620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15</c:v>
                </c:pt>
                <c:pt idx="1">
                  <c:v>27</c:v>
                </c:pt>
                <c:pt idx="2">
                  <c:v>29</c:v>
                </c:pt>
                <c:pt idx="3">
                  <c:v>28</c:v>
                </c:pt>
                <c:pt idx="4">
                  <c:v>22</c:v>
                </c:pt>
                <c:pt idx="5">
                  <c:v>15</c:v>
                </c:pt>
                <c:pt idx="6">
                  <c:v>9</c:v>
                </c:pt>
                <c:pt idx="7">
                  <c:v>17</c:v>
                </c:pt>
                <c:pt idx="8">
                  <c:v>26</c:v>
                </c:pt>
                <c:pt idx="9">
                  <c:v>33</c:v>
                </c:pt>
                <c:pt idx="10">
                  <c:v>19</c:v>
                </c:pt>
                <c:pt idx="11">
                  <c:v>24</c:v>
                </c:pt>
                <c:pt idx="12">
                  <c:v>17</c:v>
                </c:pt>
                <c:pt idx="13">
                  <c:v>17</c:v>
                </c:pt>
                <c:pt idx="14">
                  <c:v>24</c:v>
                </c:pt>
                <c:pt idx="15">
                  <c:v>13</c:v>
                </c:pt>
                <c:pt idx="16">
                  <c:v>11</c:v>
                </c:pt>
                <c:pt idx="17">
                  <c:v>12</c:v>
                </c:pt>
                <c:pt idx="18">
                  <c:v>9</c:v>
                </c:pt>
                <c:pt idx="19">
                  <c:v>12</c:v>
                </c:pt>
                <c:pt idx="20">
                  <c:v>20</c:v>
                </c:pt>
                <c:pt idx="21">
                  <c:v>10</c:v>
                </c:pt>
                <c:pt idx="22">
                  <c:v>16</c:v>
                </c:pt>
                <c:pt idx="23">
                  <c:v>27</c:v>
                </c:pt>
                <c:pt idx="24">
                  <c:v>31</c:v>
                </c:pt>
                <c:pt idx="25">
                  <c:v>24</c:v>
                </c:pt>
                <c:pt idx="26">
                  <c:v>25</c:v>
                </c:pt>
                <c:pt idx="27">
                  <c:v>24</c:v>
                </c:pt>
                <c:pt idx="28">
                  <c:v>12</c:v>
                </c:pt>
                <c:pt idx="29">
                  <c:v>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A0E-4C78-BFA2-F8345DFF620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-10</c:v>
                </c:pt>
                <c:pt idx="1">
                  <c:v>-11</c:v>
                </c:pt>
                <c:pt idx="2">
                  <c:v>-5</c:v>
                </c:pt>
                <c:pt idx="3">
                  <c:v>-6</c:v>
                </c:pt>
                <c:pt idx="4">
                  <c:v>0</c:v>
                </c:pt>
                <c:pt idx="5">
                  <c:v>-6</c:v>
                </c:pt>
                <c:pt idx="6">
                  <c:v>-5</c:v>
                </c:pt>
                <c:pt idx="7">
                  <c:v>7</c:v>
                </c:pt>
                <c:pt idx="8">
                  <c:v>0</c:v>
                </c:pt>
                <c:pt idx="9">
                  <c:v>-2</c:v>
                </c:pt>
                <c:pt idx="10">
                  <c:v>-1</c:v>
                </c:pt>
                <c:pt idx="11">
                  <c:v>-4</c:v>
                </c:pt>
                <c:pt idx="12">
                  <c:v>-12</c:v>
                </c:pt>
                <c:pt idx="13">
                  <c:v>-6</c:v>
                </c:pt>
                <c:pt idx="14">
                  <c:v>-12</c:v>
                </c:pt>
                <c:pt idx="15">
                  <c:v>-12</c:v>
                </c:pt>
                <c:pt idx="16">
                  <c:v>-9</c:v>
                </c:pt>
                <c:pt idx="17">
                  <c:v>-11</c:v>
                </c:pt>
                <c:pt idx="18">
                  <c:v>-1</c:v>
                </c:pt>
                <c:pt idx="19">
                  <c:v>-5</c:v>
                </c:pt>
                <c:pt idx="20">
                  <c:v>-8</c:v>
                </c:pt>
                <c:pt idx="21">
                  <c:v>-6</c:v>
                </c:pt>
                <c:pt idx="22">
                  <c:v>-8</c:v>
                </c:pt>
                <c:pt idx="23">
                  <c:v>-4</c:v>
                </c:pt>
                <c:pt idx="24">
                  <c:v>-9</c:v>
                </c:pt>
                <c:pt idx="25">
                  <c:v>-5</c:v>
                </c:pt>
                <c:pt idx="26">
                  <c:v>-4</c:v>
                </c:pt>
                <c:pt idx="27">
                  <c:v>-3</c:v>
                </c:pt>
                <c:pt idx="28">
                  <c:v>-7</c:v>
                </c:pt>
                <c:pt idx="29">
                  <c:v>-8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A0E-4C78-BFA2-F8345DFF620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10</c:v>
                </c:pt>
                <c:pt idx="1">
                  <c:v>12</c:v>
                </c:pt>
                <c:pt idx="2">
                  <c:v>13</c:v>
                </c:pt>
                <c:pt idx="3">
                  <c:v>7</c:v>
                </c:pt>
                <c:pt idx="4">
                  <c:v>5</c:v>
                </c:pt>
                <c:pt idx="5">
                  <c:v>1</c:v>
                </c:pt>
                <c:pt idx="6">
                  <c:v>9</c:v>
                </c:pt>
                <c:pt idx="7">
                  <c:v>7</c:v>
                </c:pt>
                <c:pt idx="8">
                  <c:v>4</c:v>
                </c:pt>
                <c:pt idx="9">
                  <c:v>6</c:v>
                </c:pt>
                <c:pt idx="10">
                  <c:v>7</c:v>
                </c:pt>
                <c:pt idx="11">
                  <c:v>0</c:v>
                </c:pt>
                <c:pt idx="12">
                  <c:v>3</c:v>
                </c:pt>
                <c:pt idx="13">
                  <c:v>1</c:v>
                </c:pt>
                <c:pt idx="14">
                  <c:v>10</c:v>
                </c:pt>
                <c:pt idx="15">
                  <c:v>-2</c:v>
                </c:pt>
                <c:pt idx="16">
                  <c:v>-1</c:v>
                </c:pt>
                <c:pt idx="17">
                  <c:v>4</c:v>
                </c:pt>
                <c:pt idx="18">
                  <c:v>4</c:v>
                </c:pt>
                <c:pt idx="19">
                  <c:v>1</c:v>
                </c:pt>
                <c:pt idx="20">
                  <c:v>-3</c:v>
                </c:pt>
                <c:pt idx="21">
                  <c:v>2</c:v>
                </c:pt>
                <c:pt idx="22">
                  <c:v>0</c:v>
                </c:pt>
                <c:pt idx="23">
                  <c:v>-3</c:v>
                </c:pt>
                <c:pt idx="24">
                  <c:v>5</c:v>
                </c:pt>
                <c:pt idx="25">
                  <c:v>5</c:v>
                </c:pt>
                <c:pt idx="26">
                  <c:v>0</c:v>
                </c:pt>
                <c:pt idx="27">
                  <c:v>2</c:v>
                </c:pt>
                <c:pt idx="28">
                  <c:v>0</c:v>
                </c:pt>
                <c:pt idx="29">
                  <c:v>-1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CA0E-4C78-BFA2-F8345DFF6208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Sheet1!$G$2:$G$31</c:f>
              <c:numCache>
                <c:formatCode>General</c:formatCode>
                <c:ptCount val="30"/>
                <c:pt idx="0">
                  <c:v>-1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-2</c:v>
                </c:pt>
                <c:pt idx="7">
                  <c:v>-3</c:v>
                </c:pt>
                <c:pt idx="8">
                  <c:v>1</c:v>
                </c:pt>
                <c:pt idx="9">
                  <c:v>2</c:v>
                </c:pt>
                <c:pt idx="10">
                  <c:v>-1</c:v>
                </c:pt>
                <c:pt idx="11">
                  <c:v>2</c:v>
                </c:pt>
                <c:pt idx="12">
                  <c:v>1</c:v>
                </c:pt>
                <c:pt idx="13">
                  <c:v>-3</c:v>
                </c:pt>
                <c:pt idx="14">
                  <c:v>1</c:v>
                </c:pt>
                <c:pt idx="15">
                  <c:v>-2</c:v>
                </c:pt>
                <c:pt idx="16">
                  <c:v>-1</c:v>
                </c:pt>
                <c:pt idx="17">
                  <c:v>-3</c:v>
                </c:pt>
                <c:pt idx="18">
                  <c:v>-1</c:v>
                </c:pt>
                <c:pt idx="19">
                  <c:v>2</c:v>
                </c:pt>
                <c:pt idx="20">
                  <c:v>0</c:v>
                </c:pt>
                <c:pt idx="21">
                  <c:v>0</c:v>
                </c:pt>
                <c:pt idx="22">
                  <c:v>-2</c:v>
                </c:pt>
                <c:pt idx="23">
                  <c:v>-2</c:v>
                </c:pt>
                <c:pt idx="24">
                  <c:v>0</c:v>
                </c:pt>
                <c:pt idx="25">
                  <c:v>-2</c:v>
                </c:pt>
                <c:pt idx="26">
                  <c:v>-1</c:v>
                </c:pt>
                <c:pt idx="27">
                  <c:v>-1</c:v>
                </c:pt>
                <c:pt idx="28">
                  <c:v>0</c:v>
                </c:pt>
                <c:pt idx="29">
                  <c:v>-1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CA0E-4C78-BFA2-F8345DFF62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5762728"/>
        <c:axId val="315757808"/>
      </c:lineChart>
      <c:dateAx>
        <c:axId val="3157627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5757808"/>
        <c:crosses val="autoZero"/>
        <c:auto val="1"/>
        <c:lblOffset val="100"/>
        <c:baseTimeUnit val="days"/>
      </c:dateAx>
      <c:valAx>
        <c:axId val="315757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5762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2</c:v>
                </c:pt>
                <c:pt idx="3">
                  <c:v>2</c:v>
                </c:pt>
                <c:pt idx="4">
                  <c:v>1</c:v>
                </c:pt>
                <c:pt idx="5">
                  <c:v>49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3AE-4ED6-B719-3A41A52BE77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Venzo 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4</c:v>
                </c:pt>
                <c:pt idx="5">
                  <c:v>3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3AE-4ED6-B719-3A41A52BE77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23</c:v>
                </c:pt>
                <c:pt idx="1">
                  <c:v>20</c:v>
                </c:pt>
                <c:pt idx="2">
                  <c:v>17</c:v>
                </c:pt>
                <c:pt idx="3">
                  <c:v>18</c:v>
                </c:pt>
                <c:pt idx="4">
                  <c:v>16</c:v>
                </c:pt>
                <c:pt idx="5">
                  <c:v>20</c:v>
                </c:pt>
                <c:pt idx="6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3AE-4ED6-B719-3A41A52BE77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Olmo Bikes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-7</c:v>
                </c:pt>
                <c:pt idx="1">
                  <c:v>-3</c:v>
                </c:pt>
                <c:pt idx="2">
                  <c:v>-7</c:v>
                </c:pt>
                <c:pt idx="3">
                  <c:v>-6</c:v>
                </c:pt>
                <c:pt idx="4">
                  <c:v>-6</c:v>
                </c:pt>
                <c:pt idx="5">
                  <c:v>-8</c:v>
                </c:pt>
                <c:pt idx="6">
                  <c:v>-5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3AE-4ED6-B719-3A41A52BE77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Teknial Bikes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6</c:v>
                </c:pt>
                <c:pt idx="1">
                  <c:v>4</c:v>
                </c:pt>
                <c:pt idx="2">
                  <c:v>1</c:v>
                </c:pt>
                <c:pt idx="3">
                  <c:v>2</c:v>
                </c:pt>
                <c:pt idx="4">
                  <c:v>6</c:v>
                </c:pt>
                <c:pt idx="5">
                  <c:v>3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3AE-4ED6-B719-3A41A52BE771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Topmega oficial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-1</c:v>
                </c:pt>
                <c:pt idx="1">
                  <c:v>0</c:v>
                </c:pt>
                <c:pt idx="2">
                  <c:v>1</c:v>
                </c:pt>
                <c:pt idx="3">
                  <c:v>-2</c:v>
                </c:pt>
                <c:pt idx="4">
                  <c:v>-1</c:v>
                </c:pt>
                <c:pt idx="5">
                  <c:v>-1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E3AE-4ED6-B719-3A41A52BE7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5762072"/>
        <c:axId val="315759776"/>
      </c:barChart>
      <c:catAx>
        <c:axId val="315762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5759776"/>
        <c:crosses val="autoZero"/>
        <c:auto val="1"/>
        <c:lblAlgn val="ctr"/>
        <c:lblOffset val="100"/>
        <c:noMultiLvlLbl val="0"/>
      </c:catAx>
      <c:valAx>
        <c:axId val="315759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5762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0.14947683109118101</c:v>
                </c:pt>
                <c:pt idx="3">
                  <c:v>0</c:v>
                </c:pt>
                <c:pt idx="4">
                  <c:v>0</c:v>
                </c:pt>
                <c:pt idx="5">
                  <c:v>0.14925373134328401</c:v>
                </c:pt>
                <c:pt idx="6">
                  <c:v>0</c:v>
                </c:pt>
                <c:pt idx="7">
                  <c:v>7.4515648286140101E-2</c:v>
                </c:pt>
                <c:pt idx="8">
                  <c:v>17.647058823529399</c:v>
                </c:pt>
                <c:pt idx="9">
                  <c:v>0</c:v>
                </c:pt>
                <c:pt idx="10">
                  <c:v>6.3291139240506306E-2</c:v>
                </c:pt>
                <c:pt idx="11">
                  <c:v>0</c:v>
                </c:pt>
                <c:pt idx="12">
                  <c:v>0.12650221378874099</c:v>
                </c:pt>
                <c:pt idx="13">
                  <c:v>0.126342387871131</c:v>
                </c:pt>
                <c:pt idx="14">
                  <c:v>0.25236593059936901</c:v>
                </c:pt>
                <c:pt idx="15">
                  <c:v>0.25173064820641899</c:v>
                </c:pt>
                <c:pt idx="16">
                  <c:v>0.25109855618330201</c:v>
                </c:pt>
                <c:pt idx="17">
                  <c:v>6.2617407639323705E-2</c:v>
                </c:pt>
                <c:pt idx="18">
                  <c:v>6.2578222778473094E-2</c:v>
                </c:pt>
                <c:pt idx="19">
                  <c:v>0.12507817385866199</c:v>
                </c:pt>
                <c:pt idx="20">
                  <c:v>0.31230480949406603</c:v>
                </c:pt>
                <c:pt idx="21">
                  <c:v>0.12453300124533</c:v>
                </c:pt>
                <c:pt idx="22">
                  <c:v>0.124378109452736</c:v>
                </c:pt>
                <c:pt idx="23">
                  <c:v>0.12422360248447201</c:v>
                </c:pt>
                <c:pt idx="24">
                  <c:v>0</c:v>
                </c:pt>
                <c:pt idx="25">
                  <c:v>0.186104218362283</c:v>
                </c:pt>
                <c:pt idx="26">
                  <c:v>0.185758513931889</c:v>
                </c:pt>
                <c:pt idx="27">
                  <c:v>6.1804697156983897E-2</c:v>
                </c:pt>
                <c:pt idx="28">
                  <c:v>0</c:v>
                </c:pt>
                <c:pt idx="29">
                  <c:v>6.1766522544780697E-2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DA9-49DF-8A3E-1A0FAF93A51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2.3459951907098601E-2</c:v>
                </c:pt>
                <c:pt idx="1">
                  <c:v>1.5636299669683201E-2</c:v>
                </c:pt>
                <c:pt idx="2">
                  <c:v>-1.9542318891559701E-3</c:v>
                </c:pt>
                <c:pt idx="3">
                  <c:v>5.8628102403752201E-3</c:v>
                </c:pt>
                <c:pt idx="4">
                  <c:v>3.9083110233912397E-3</c:v>
                </c:pt>
                <c:pt idx="5">
                  <c:v>3.90815828041036E-3</c:v>
                </c:pt>
                <c:pt idx="6">
                  <c:v>-1.1724016648103601E-2</c:v>
                </c:pt>
                <c:pt idx="7">
                  <c:v>5.8626956674678998E-3</c:v>
                </c:pt>
                <c:pt idx="8">
                  <c:v>1.9541173252042099E-3</c:v>
                </c:pt>
                <c:pt idx="9">
                  <c:v>3.90815828041036E-3</c:v>
                </c:pt>
                <c:pt idx="10">
                  <c:v>-3.9080055493678802E-3</c:v>
                </c:pt>
                <c:pt idx="11">
                  <c:v>-3.90815828041036E-3</c:v>
                </c:pt>
                <c:pt idx="12">
                  <c:v>3.9083110233912397E-3</c:v>
                </c:pt>
                <c:pt idx="13">
                  <c:v>7.8163165608207096E-3</c:v>
                </c:pt>
                <c:pt idx="14">
                  <c:v>-5.8617792453936196E-3</c:v>
                </c:pt>
                <c:pt idx="15">
                  <c:v>5.8621228700953603E-3</c:v>
                </c:pt>
                <c:pt idx="16">
                  <c:v>3.9078528302624099E-3</c:v>
                </c:pt>
                <c:pt idx="17">
                  <c:v>0</c:v>
                </c:pt>
                <c:pt idx="18">
                  <c:v>-3.9077001230925501E-3</c:v>
                </c:pt>
                <c:pt idx="19">
                  <c:v>0</c:v>
                </c:pt>
                <c:pt idx="20">
                  <c:v>1.9539264151312102E-3</c:v>
                </c:pt>
                <c:pt idx="21">
                  <c:v>1.5631105900742501E-2</c:v>
                </c:pt>
                <c:pt idx="22">
                  <c:v>5.8607486129561596E-3</c:v>
                </c:pt>
                <c:pt idx="23">
                  <c:v>-5.8604051493426597E-3</c:v>
                </c:pt>
                <c:pt idx="24">
                  <c:v>1.17214972259123E-2</c:v>
                </c:pt>
                <c:pt idx="25">
                  <c:v>5.86006172598351E-3</c:v>
                </c:pt>
                <c:pt idx="26">
                  <c:v>-1.9532394476238801E-3</c:v>
                </c:pt>
                <c:pt idx="27">
                  <c:v>0</c:v>
                </c:pt>
                <c:pt idx="28">
                  <c:v>1.9532775998124898E-3</c:v>
                </c:pt>
                <c:pt idx="29">
                  <c:v>1.9532394476238801E-3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DA9-49DF-8A3E-1A0FAF93A51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4.3804573197441798E-2</c:v>
                </c:pt>
                <c:pt idx="1">
                  <c:v>7.8813707747095604E-2</c:v>
                </c:pt>
                <c:pt idx="2">
                  <c:v>8.4585095522823395E-2</c:v>
                </c:pt>
                <c:pt idx="3">
                  <c:v>8.1599347205222397E-2</c:v>
                </c:pt>
                <c:pt idx="4">
                  <c:v>6.4061499039077499E-2</c:v>
                </c:pt>
                <c:pt idx="5">
                  <c:v>4.3650331742521198E-2</c:v>
                </c:pt>
                <c:pt idx="6">
                  <c:v>2.6178771924721501E-2</c:v>
                </c:pt>
                <c:pt idx="7">
                  <c:v>4.9435849715016897E-2</c:v>
                </c:pt>
                <c:pt idx="8">
                  <c:v>7.5570411277430596E-2</c:v>
                </c:pt>
                <c:pt idx="9">
                  <c:v>9.5843861636316099E-2</c:v>
                </c:pt>
                <c:pt idx="10">
                  <c:v>5.5129990714948902E-2</c:v>
                </c:pt>
                <c:pt idx="11">
                  <c:v>6.9599512803410396E-2</c:v>
                </c:pt>
                <c:pt idx="12">
                  <c:v>4.92653664473875E-2</c:v>
                </c:pt>
                <c:pt idx="13">
                  <c:v>4.9241107635268198E-2</c:v>
                </c:pt>
                <c:pt idx="14">
                  <c:v>6.9482643814597206E-2</c:v>
                </c:pt>
                <c:pt idx="15">
                  <c:v>3.7610299435845498E-2</c:v>
                </c:pt>
                <c:pt idx="16">
                  <c:v>3.1812134883451901E-2</c:v>
                </c:pt>
                <c:pt idx="17">
                  <c:v>3.4693110526468E-2</c:v>
                </c:pt>
                <c:pt idx="18">
                  <c:v>2.6010808936157901E-2</c:v>
                </c:pt>
                <c:pt idx="19">
                  <c:v>3.4672060098237499E-2</c:v>
                </c:pt>
                <c:pt idx="20">
                  <c:v>5.7766737912310101E-2</c:v>
                </c:pt>
                <c:pt idx="21">
                  <c:v>2.8866693608914001E-2</c:v>
                </c:pt>
                <c:pt idx="22">
                  <c:v>4.6173381045827099E-2</c:v>
                </c:pt>
                <c:pt idx="23">
                  <c:v>7.7881619937694699E-2</c:v>
                </c:pt>
                <c:pt idx="24">
                  <c:v>8.9350050439544595E-2</c:v>
                </c:pt>
                <c:pt idx="25">
                  <c:v>6.9112480562114803E-2</c:v>
                </c:pt>
                <c:pt idx="26">
                  <c:v>7.1942446043165506E-2</c:v>
                </c:pt>
                <c:pt idx="27">
                  <c:v>6.9015097052480198E-2</c:v>
                </c:pt>
                <c:pt idx="28">
                  <c:v>3.4483749533032598E-2</c:v>
                </c:pt>
                <c:pt idx="29">
                  <c:v>5.1707793513544598E-2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DA9-49DF-8A3E-1A0FAF93A51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-3.7860574647801998E-3</c:v>
                </c:pt>
                <c:pt idx="1">
                  <c:v>-4.1648208937705598E-3</c:v>
                </c:pt>
                <c:pt idx="2">
                  <c:v>-1.89317925378447E-3</c:v>
                </c:pt>
                <c:pt idx="3">
                  <c:v>-2.2718581148878599E-3</c:v>
                </c:pt>
                <c:pt idx="4">
                  <c:v>0</c:v>
                </c:pt>
                <c:pt idx="5">
                  <c:v>-2.2719097294534199E-3</c:v>
                </c:pt>
                <c:pt idx="6">
                  <c:v>-1.8933011219702501E-3</c:v>
                </c:pt>
                <c:pt idx="7">
                  <c:v>2.6506717559564401E-3</c:v>
                </c:pt>
                <c:pt idx="8">
                  <c:v>0</c:v>
                </c:pt>
                <c:pt idx="9">
                  <c:v>-7.57314713488911E-4</c:v>
                </c:pt>
                <c:pt idx="10">
                  <c:v>-3.7866022439404898E-4</c:v>
                </c:pt>
                <c:pt idx="11">
                  <c:v>-1.51464663294053E-3</c:v>
                </c:pt>
                <c:pt idx="12">
                  <c:v>-4.5440087244967503E-3</c:v>
                </c:pt>
                <c:pt idx="13">
                  <c:v>-2.2721076070162699E-3</c:v>
                </c:pt>
                <c:pt idx="14">
                  <c:v>-4.5443184658380898E-3</c:v>
                </c:pt>
                <c:pt idx="15">
                  <c:v>-4.5445249835261003E-3</c:v>
                </c:pt>
                <c:pt idx="16">
                  <c:v>-3.4085486399890899E-3</c:v>
                </c:pt>
                <c:pt idx="17">
                  <c:v>-4.16614589842936E-3</c:v>
                </c:pt>
                <c:pt idx="18">
                  <c:v>-3.7875631576156501E-4</c:v>
                </c:pt>
                <c:pt idx="19">
                  <c:v>-1.89378875165233E-3</c:v>
                </c:pt>
                <c:pt idx="20">
                  <c:v>-3.0301193867038399E-3</c:v>
                </c:pt>
                <c:pt idx="21">
                  <c:v>-2.27265840429078E-3</c:v>
                </c:pt>
                <c:pt idx="22">
                  <c:v>-3.0302800736358099E-3</c:v>
                </c:pt>
                <c:pt idx="23">
                  <c:v>-1.51518595119586E-3</c:v>
                </c:pt>
                <c:pt idx="24">
                  <c:v>-3.4092200462138701E-3</c:v>
                </c:pt>
                <c:pt idx="25">
                  <c:v>-1.89407570999428E-3</c:v>
                </c:pt>
                <c:pt idx="26">
                  <c:v>-1.5152892687213999E-3</c:v>
                </c:pt>
                <c:pt idx="27">
                  <c:v>-1.13648417256376E-3</c:v>
                </c:pt>
                <c:pt idx="28">
                  <c:v>-2.65182654023768E-3</c:v>
                </c:pt>
                <c:pt idx="29">
                  <c:v>-3.0307392730771899E-3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DA9-49DF-8A3E-1A0FAF93A51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3.43265137992586E-2</c:v>
                </c:pt>
                <c:pt idx="1">
                  <c:v>4.1177681696520502E-2</c:v>
                </c:pt>
                <c:pt idx="2">
                  <c:v>4.4590793716128098E-2</c:v>
                </c:pt>
                <c:pt idx="3">
                  <c:v>2.39997257174204E-2</c:v>
                </c:pt>
                <c:pt idx="4">
                  <c:v>1.7138548022211601E-2</c:v>
                </c:pt>
                <c:pt idx="5">
                  <c:v>3.4271222454505001E-3</c:v>
                </c:pt>
                <c:pt idx="6">
                  <c:v>3.0843043180260502E-2</c:v>
                </c:pt>
                <c:pt idx="7">
                  <c:v>2.39816369180171E-2</c:v>
                </c:pt>
                <c:pt idx="8">
                  <c:v>1.3700506918756E-2</c:v>
                </c:pt>
                <c:pt idx="9">
                  <c:v>2.0547945205479499E-2</c:v>
                </c:pt>
                <c:pt idx="10">
                  <c:v>2.3967677874409399E-2</c:v>
                </c:pt>
                <c:pt idx="11">
                  <c:v>0</c:v>
                </c:pt>
                <c:pt idx="12">
                  <c:v>1.0269400609317801E-2</c:v>
                </c:pt>
                <c:pt idx="13">
                  <c:v>3.4227820372398701E-3</c:v>
                </c:pt>
                <c:pt idx="14">
                  <c:v>3.4226648868809301E-2</c:v>
                </c:pt>
                <c:pt idx="15">
                  <c:v>-6.8429876484072897E-3</c:v>
                </c:pt>
                <c:pt idx="16">
                  <c:v>-3.42172797262618E-3</c:v>
                </c:pt>
                <c:pt idx="17">
                  <c:v>1.3687380235422901E-2</c:v>
                </c:pt>
                <c:pt idx="18">
                  <c:v>1.3685507048036101E-2</c:v>
                </c:pt>
                <c:pt idx="19">
                  <c:v>3.4209085933223902E-3</c:v>
                </c:pt>
                <c:pt idx="20">
                  <c:v>-1.0262374713508699E-2</c:v>
                </c:pt>
                <c:pt idx="21">
                  <c:v>6.8422853232979796E-3</c:v>
                </c:pt>
                <c:pt idx="22">
                  <c:v>0</c:v>
                </c:pt>
                <c:pt idx="23">
                  <c:v>-1.0262725779967201E-2</c:v>
                </c:pt>
                <c:pt idx="24">
                  <c:v>1.71062985391221E-2</c:v>
                </c:pt>
                <c:pt idx="25">
                  <c:v>1.7103372785113199E-2</c:v>
                </c:pt>
                <c:pt idx="26">
                  <c:v>0</c:v>
                </c:pt>
                <c:pt idx="27">
                  <c:v>6.84017921269537E-3</c:v>
                </c:pt>
                <c:pt idx="28">
                  <c:v>0</c:v>
                </c:pt>
                <c:pt idx="29">
                  <c:v>-3.4198556820902201E-3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ADA9-49DF-8A3E-1A0FAF93A51A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Sheet1!$G$2:$G$31</c:f>
              <c:numCache>
                <c:formatCode>General</c:formatCode>
                <c:ptCount val="30"/>
                <c:pt idx="0">
                  <c:v>-3.1220730565095201E-3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3.12217053295451E-3</c:v>
                </c:pt>
                <c:pt idx="5">
                  <c:v>0</c:v>
                </c:pt>
                <c:pt idx="6">
                  <c:v>-6.2441461130190402E-3</c:v>
                </c:pt>
                <c:pt idx="7">
                  <c:v>-9.3668040464593497E-3</c:v>
                </c:pt>
                <c:pt idx="8">
                  <c:v>3.1225604996096799E-3</c:v>
                </c:pt>
                <c:pt idx="9">
                  <c:v>6.24492599762693E-3</c:v>
                </c:pt>
                <c:pt idx="10">
                  <c:v>-3.1222680154864499E-3</c:v>
                </c:pt>
                <c:pt idx="11">
                  <c:v>6.24473100821182E-3</c:v>
                </c:pt>
                <c:pt idx="12">
                  <c:v>3.12217053295451E-3</c:v>
                </c:pt>
                <c:pt idx="13">
                  <c:v>-9.3662191695285703E-3</c:v>
                </c:pt>
                <c:pt idx="14">
                  <c:v>3.12236550410591E-3</c:v>
                </c:pt>
                <c:pt idx="15">
                  <c:v>-6.2445360309728998E-3</c:v>
                </c:pt>
                <c:pt idx="16">
                  <c:v>-3.1224629988134598E-3</c:v>
                </c:pt>
                <c:pt idx="17">
                  <c:v>-9.3676814988290398E-3</c:v>
                </c:pt>
                <c:pt idx="18">
                  <c:v>-3.12285303853601E-3</c:v>
                </c:pt>
                <c:pt idx="19">
                  <c:v>6.2459011273851501E-3</c:v>
                </c:pt>
                <c:pt idx="20">
                  <c:v>0</c:v>
                </c:pt>
                <c:pt idx="21">
                  <c:v>0</c:v>
                </c:pt>
                <c:pt idx="22">
                  <c:v>-6.2455110389407599E-3</c:v>
                </c:pt>
                <c:pt idx="23">
                  <c:v>-6.2459011273851501E-3</c:v>
                </c:pt>
                <c:pt idx="24">
                  <c:v>0</c:v>
                </c:pt>
                <c:pt idx="25">
                  <c:v>-6.2462912645616696E-3</c:v>
                </c:pt>
                <c:pt idx="26">
                  <c:v>-3.1233407252397199E-3</c:v>
                </c:pt>
                <c:pt idx="27">
                  <c:v>-3.1234382808595701E-3</c:v>
                </c:pt>
                <c:pt idx="28">
                  <c:v>0</c:v>
                </c:pt>
                <c:pt idx="29">
                  <c:v>-3.12353584257379E-3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ADA9-49DF-8A3E-1A0FAF93A5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5037864"/>
        <c:axId val="315038848"/>
      </c:lineChart>
      <c:dateAx>
        <c:axId val="3150378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5038848"/>
        <c:crosses val="autoZero"/>
        <c:auto val="1"/>
        <c:lblOffset val="100"/>
        <c:baseTimeUnit val="days"/>
      </c:dateAx>
      <c:valAx>
        <c:axId val="315038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5037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37E-472E-8FF3-028BD109674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1</c:v>
                </c:pt>
                <c:pt idx="6">
                  <c:v>0</c:v>
                </c:pt>
                <c:pt idx="7">
                  <c:v>2</c:v>
                </c:pt>
                <c:pt idx="8">
                  <c:v>2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1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1</c:v>
                </c:pt>
                <c:pt idx="19">
                  <c:v>0</c:v>
                </c:pt>
                <c:pt idx="20">
                  <c:v>1</c:v>
                </c:pt>
                <c:pt idx="21">
                  <c:v>3</c:v>
                </c:pt>
                <c:pt idx="22">
                  <c:v>2</c:v>
                </c:pt>
                <c:pt idx="23">
                  <c:v>0</c:v>
                </c:pt>
                <c:pt idx="24">
                  <c:v>1</c:v>
                </c:pt>
                <c:pt idx="25">
                  <c:v>0</c:v>
                </c:pt>
                <c:pt idx="26">
                  <c:v>2</c:v>
                </c:pt>
                <c:pt idx="27">
                  <c:v>0</c:v>
                </c:pt>
                <c:pt idx="28">
                  <c:v>0</c:v>
                </c:pt>
                <c:pt idx="2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37E-472E-8FF3-028BD109674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1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37E-472E-8FF3-028BD109674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37E-472E-8FF3-028BD109674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1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E37E-472E-8FF3-028BD1096749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Sheet1!$G$2:$G$31</c:f>
              <c:numCache>
                <c:formatCode>General</c:formatCode>
                <c:ptCount val="30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1</c:v>
                </c:pt>
                <c:pt idx="6">
                  <c:v>1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  <c:pt idx="24">
                  <c:v>0</c:v>
                </c:pt>
                <c:pt idx="25">
                  <c:v>1</c:v>
                </c:pt>
                <c:pt idx="26">
                  <c:v>0</c:v>
                </c:pt>
                <c:pt idx="27">
                  <c:v>1</c:v>
                </c:pt>
                <c:pt idx="28">
                  <c:v>0</c:v>
                </c:pt>
                <c:pt idx="2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E37E-472E-8FF3-028BD10967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5040160"/>
        <c:axId val="315043768"/>
      </c:lineChart>
      <c:dateAx>
        <c:axId val="3150401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5043768"/>
        <c:crosses val="autoZero"/>
        <c:auto val="1"/>
        <c:lblOffset val="100"/>
        <c:baseTimeUnit val="days"/>
      </c:dateAx>
      <c:valAx>
        <c:axId val="315043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5040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0.37950664136622397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0.31289111389236501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F48-42E6-BA52-1FBF7888170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0.14460468206511101</c:v>
                </c:pt>
                <c:pt idx="5">
                  <c:v>6.6437392527747399E-2</c:v>
                </c:pt>
                <c:pt idx="6">
                  <c:v>0</c:v>
                </c:pt>
                <c:pt idx="7">
                  <c:v>0.104549362932854</c:v>
                </c:pt>
                <c:pt idx="8">
                  <c:v>6.3508813069136694E-2</c:v>
                </c:pt>
                <c:pt idx="9">
                  <c:v>0</c:v>
                </c:pt>
                <c:pt idx="10">
                  <c:v>0.16804752227606701</c:v>
                </c:pt>
                <c:pt idx="11">
                  <c:v>0</c:v>
                </c:pt>
                <c:pt idx="12">
                  <c:v>0.11529292218704799</c:v>
                </c:pt>
                <c:pt idx="13">
                  <c:v>6.6436094339254001E-2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5.2753951661749503E-2</c:v>
                </c:pt>
                <c:pt idx="18">
                  <c:v>6.6432200078155507E-2</c:v>
                </c:pt>
                <c:pt idx="19">
                  <c:v>0</c:v>
                </c:pt>
                <c:pt idx="20">
                  <c:v>4.1032454717755303E-2</c:v>
                </c:pt>
                <c:pt idx="21">
                  <c:v>6.3822027716994897E-2</c:v>
                </c:pt>
                <c:pt idx="22">
                  <c:v>9.4746918283224901E-2</c:v>
                </c:pt>
                <c:pt idx="23">
                  <c:v>0</c:v>
                </c:pt>
                <c:pt idx="24">
                  <c:v>3.7115899279170202E-2</c:v>
                </c:pt>
                <c:pt idx="25">
                  <c:v>0</c:v>
                </c:pt>
                <c:pt idx="26">
                  <c:v>6.6411438393624497E-2</c:v>
                </c:pt>
                <c:pt idx="27">
                  <c:v>0</c:v>
                </c:pt>
                <c:pt idx="28">
                  <c:v>0</c:v>
                </c:pt>
                <c:pt idx="29">
                  <c:v>4.2971267847725501E-2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F48-42E6-BA52-1FBF7888170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3.2020493115593997E-2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8.6823141261250791E-3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2.3100023100023102E-2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8.6239112312070602E-3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F48-42E6-BA52-1FBF7888170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F48-42E6-BA52-1FBF7888170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3.4265350877192998E-3</c:v>
                </c:pt>
                <c:pt idx="7">
                  <c:v>3.4255960537133501E-3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6.84415851071111E-3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1.3684570646596001E-2</c:v>
                </c:pt>
                <c:pt idx="19">
                  <c:v>0</c:v>
                </c:pt>
                <c:pt idx="20">
                  <c:v>0</c:v>
                </c:pt>
                <c:pt idx="21">
                  <c:v>6.84205124696384E-3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1.02602688190431E-2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0F48-42E6-BA52-1FBF7888170E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Sheet1!$G$2:$G$31</c:f>
              <c:numCache>
                <c:formatCode>General</c:formatCode>
                <c:ptCount val="30"/>
                <c:pt idx="0">
                  <c:v>0</c:v>
                </c:pt>
                <c:pt idx="1">
                  <c:v>4.6832557994317701E-2</c:v>
                </c:pt>
                <c:pt idx="2">
                  <c:v>0</c:v>
                </c:pt>
                <c:pt idx="3">
                  <c:v>1.2488682131818E-2</c:v>
                </c:pt>
                <c:pt idx="4">
                  <c:v>0</c:v>
                </c:pt>
                <c:pt idx="5">
                  <c:v>1.2488292226038099E-2</c:v>
                </c:pt>
                <c:pt idx="6">
                  <c:v>1.87330231977271E-2</c:v>
                </c:pt>
                <c:pt idx="7">
                  <c:v>0</c:v>
                </c:pt>
                <c:pt idx="8">
                  <c:v>2.8103044496487099E-2</c:v>
                </c:pt>
                <c:pt idx="9">
                  <c:v>0</c:v>
                </c:pt>
                <c:pt idx="10">
                  <c:v>3.12236550410591E-2</c:v>
                </c:pt>
                <c:pt idx="11">
                  <c:v>0</c:v>
                </c:pt>
                <c:pt idx="12">
                  <c:v>0</c:v>
                </c:pt>
                <c:pt idx="13">
                  <c:v>9.3668040464593497E-3</c:v>
                </c:pt>
                <c:pt idx="14">
                  <c:v>0</c:v>
                </c:pt>
                <c:pt idx="15">
                  <c:v>2.4978924032847301E-2</c:v>
                </c:pt>
                <c:pt idx="16">
                  <c:v>0</c:v>
                </c:pt>
                <c:pt idx="17">
                  <c:v>0</c:v>
                </c:pt>
                <c:pt idx="18">
                  <c:v>4.6844258455388699E-2</c:v>
                </c:pt>
                <c:pt idx="19">
                  <c:v>0</c:v>
                </c:pt>
                <c:pt idx="20">
                  <c:v>6.2455110389407599E-3</c:v>
                </c:pt>
                <c:pt idx="21">
                  <c:v>0</c:v>
                </c:pt>
                <c:pt idx="22">
                  <c:v>1.2491412154144E-2</c:v>
                </c:pt>
                <c:pt idx="23">
                  <c:v>0</c:v>
                </c:pt>
                <c:pt idx="24">
                  <c:v>0</c:v>
                </c:pt>
                <c:pt idx="25">
                  <c:v>4.9971890811418597E-2</c:v>
                </c:pt>
                <c:pt idx="26">
                  <c:v>0</c:v>
                </c:pt>
                <c:pt idx="27">
                  <c:v>1.24941433702952E-2</c:v>
                </c:pt>
                <c:pt idx="28">
                  <c:v>0</c:v>
                </c:pt>
                <c:pt idx="29">
                  <c:v>2.1865433872680699E-2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0F48-42E6-BA52-1FBF788817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5046720"/>
        <c:axId val="315046064"/>
      </c:lineChart>
      <c:dateAx>
        <c:axId val="3150467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5046064"/>
        <c:crosses val="autoZero"/>
        <c:auto val="1"/>
        <c:lblOffset val="100"/>
        <c:baseTimeUnit val="days"/>
      </c:dateAx>
      <c:valAx>
        <c:axId val="315046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5046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3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2C7-4120-92B6-C97B3FCA17E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Venzo 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3</c:v>
                </c:pt>
                <c:pt idx="1">
                  <c:v>2</c:v>
                </c:pt>
                <c:pt idx="2">
                  <c:v>4</c:v>
                </c:pt>
                <c:pt idx="3">
                  <c:v>2</c:v>
                </c:pt>
                <c:pt idx="4">
                  <c:v>5</c:v>
                </c:pt>
                <c:pt idx="5">
                  <c:v>5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2C7-4120-92B6-C97B3FCA17E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2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2C7-4120-92B6-C97B3FCA17E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Olmo Bikes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2C7-4120-92B6-C97B3FCA17E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Teknial Bikes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1</c:v>
                </c:pt>
                <c:pt idx="4">
                  <c:v>3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2C7-4120-92B6-C97B3FCA17E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Topmega oficial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2</c:v>
                </c:pt>
                <c:pt idx="1">
                  <c:v>2</c:v>
                </c:pt>
                <c:pt idx="2">
                  <c:v>1</c:v>
                </c:pt>
                <c:pt idx="3">
                  <c:v>4</c:v>
                </c:pt>
                <c:pt idx="4">
                  <c:v>0</c:v>
                </c:pt>
                <c:pt idx="5">
                  <c:v>5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02C7-4120-92B6-C97B3FCA17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5053608"/>
        <c:axId val="315050656"/>
      </c:barChart>
      <c:catAx>
        <c:axId val="315053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5050656"/>
        <c:crosses val="autoZero"/>
        <c:auto val="1"/>
        <c:lblAlgn val="ctr"/>
        <c:lblOffset val="100"/>
        <c:noMultiLvlLbl val="0"/>
      </c:catAx>
      <c:valAx>
        <c:axId val="315050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5053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1">
                  <c:v>0.24791525805724601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EAE-4F82-8D96-716BBC36ACD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Venzo 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8.5971082454083594E-2</c:v>
                </c:pt>
                <c:pt idx="1">
                  <c:v>0.105509964830012</c:v>
                </c:pt>
                <c:pt idx="2">
                  <c:v>7.8644001563110605E-2</c:v>
                </c:pt>
                <c:pt idx="3">
                  <c:v>5.37319265338023E-2</c:v>
                </c:pt>
                <c:pt idx="4">
                  <c:v>8.01094177413052E-2</c:v>
                </c:pt>
                <c:pt idx="5">
                  <c:v>7.1903087143415395E-2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EAE-4F82-8D96-716BBC36ACD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1">
                  <c:v>3.1844367889297398E-2</c:v>
                </c:pt>
                <c:pt idx="3">
                  <c:v>1.5922183944648699E-2</c:v>
                </c:pt>
                <c:pt idx="4">
                  <c:v>8.6848276061720197E-3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EAE-4F82-8D96-716BBC36ACD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Olmo Bikes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3-5EAE-4F82-8D96-716BBC36ACD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Teknial Bikes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1">
                  <c:v>1.37028536192662E-2</c:v>
                </c:pt>
                <c:pt idx="2">
                  <c:v>5.13857010722483E-3</c:v>
                </c:pt>
                <c:pt idx="3">
                  <c:v>3.42571340481655E-3</c:v>
                </c:pt>
                <c:pt idx="4">
                  <c:v>5.7095223413609203E-3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EAE-4F82-8D96-716BBC36ACD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Topmega oficial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2.1860653945848001E-2</c:v>
                </c:pt>
                <c:pt idx="1">
                  <c:v>4.8405733737234898E-2</c:v>
                </c:pt>
                <c:pt idx="2">
                  <c:v>1.24918022547703E-2</c:v>
                </c:pt>
                <c:pt idx="3">
                  <c:v>1.1711064613847201E-2</c:v>
                </c:pt>
                <c:pt idx="5">
                  <c:v>2.6857374847756198E-2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EAE-4F82-8D96-716BBC36AC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5049344"/>
        <c:axId val="315049016"/>
      </c:barChart>
      <c:catAx>
        <c:axId val="315049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5049016"/>
        <c:crosses val="autoZero"/>
        <c:auto val="1"/>
        <c:lblAlgn val="ctr"/>
        <c:lblOffset val="100"/>
        <c:noMultiLvlLbl val="0"/>
      </c:catAx>
      <c:valAx>
        <c:axId val="315049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5049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2</c:v>
                </c:pt>
                <c:pt idx="10">
                  <c:v>0</c:v>
                </c:pt>
                <c:pt idx="11">
                  <c:v>1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301-4B6B-B11F-887EE3467E4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7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2</c:v>
                </c:pt>
                <c:pt idx="18">
                  <c:v>4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3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301-4B6B-B11F-887EE3467E4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301-4B6B-B11F-887EE3467E4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301-4B6B-B11F-887EE3467E4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1</c:v>
                </c:pt>
                <c:pt idx="12">
                  <c:v>3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2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7301-4B6B-B11F-887EE3467E4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Sheet1!$G$2:$G$25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3</c:v>
                </c:pt>
                <c:pt idx="11">
                  <c:v>0</c:v>
                </c:pt>
                <c:pt idx="12">
                  <c:v>10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7301-4B6B-B11F-887EE3467E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5064432"/>
        <c:axId val="315056560"/>
      </c:lineChart>
      <c:catAx>
        <c:axId val="315064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5056560"/>
        <c:crosses val="autoZero"/>
        <c:auto val="1"/>
        <c:lblAlgn val="ctr"/>
        <c:lblOffset val="100"/>
        <c:noMultiLvlLbl val="0"/>
      </c:catAx>
      <c:valAx>
        <c:axId val="315056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5064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0.16903313049357699</c:v>
                </c:pt>
                <c:pt idx="10">
                  <c:v>0</c:v>
                </c:pt>
                <c:pt idx="11">
                  <c:v>0</c:v>
                </c:pt>
                <c:pt idx="12">
                  <c:v>0.40567951318458401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D4F-468D-8D07-77744E262E8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4.6898815804900899E-2</c:v>
                </c:pt>
                <c:pt idx="2">
                  <c:v>8.20729276585766E-2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0.127017626138273</c:v>
                </c:pt>
                <c:pt idx="10">
                  <c:v>8.2631246894349294E-2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0.16805408996756199</c:v>
                </c:pt>
                <c:pt idx="16">
                  <c:v>0</c:v>
                </c:pt>
                <c:pt idx="17">
                  <c:v>4.7875874467503E-2</c:v>
                </c:pt>
                <c:pt idx="18">
                  <c:v>5.8623519756126202E-2</c:v>
                </c:pt>
                <c:pt idx="19">
                  <c:v>0</c:v>
                </c:pt>
                <c:pt idx="20">
                  <c:v>6.6439989056942997E-2</c:v>
                </c:pt>
                <c:pt idx="21">
                  <c:v>0</c:v>
                </c:pt>
                <c:pt idx="22">
                  <c:v>8.4027044983780802E-2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D4F-468D-8D07-77744E262E8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8.6865879082696305E-3</c:v>
                </c:pt>
                <c:pt idx="11">
                  <c:v>8.6865879082696305E-3</c:v>
                </c:pt>
                <c:pt idx="12">
                  <c:v>2.3164234422052399E-2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3.1850822330322E-2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D4F-468D-8D07-77744E262E8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D4F-468D-8D07-77744E262E8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6.8526005619132498E-3</c:v>
                </c:pt>
                <c:pt idx="11">
                  <c:v>1.37052011238265E-2</c:v>
                </c:pt>
                <c:pt idx="12">
                  <c:v>6.8526005619132498E-3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1.7131501404783101E-3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4D4F-468D-8D07-77744E262E86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Sheet1!$G$2:$G$25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2.1860653945848001E-2</c:v>
                </c:pt>
                <c:pt idx="11">
                  <c:v>0</c:v>
                </c:pt>
                <c:pt idx="12">
                  <c:v>2.5608194622279101E-2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1.24918022547703E-2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4D4F-468D-8D07-77744E262E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5059512"/>
        <c:axId val="315058200"/>
      </c:lineChart>
      <c:catAx>
        <c:axId val="315059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5058200"/>
        <c:crosses val="autoZero"/>
        <c:auto val="1"/>
        <c:lblAlgn val="ctr"/>
        <c:lblOffset val="100"/>
        <c:noMultiLvlLbl val="0"/>
      </c:catAx>
      <c:valAx>
        <c:axId val="315058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5059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Album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Raleigh.bicicletas</c:v>
                </c:pt>
                <c:pt idx="1">
                  <c:v>Venzo Argentina</c:v>
                </c:pt>
                <c:pt idx="2">
                  <c:v>Motomel Bicicletas</c:v>
                </c:pt>
                <c:pt idx="3">
                  <c:v>Olmo Bikes</c:v>
                </c:pt>
                <c:pt idx="4">
                  <c:v>Teknial Bikes</c:v>
                </c:pt>
                <c:pt idx="5">
                  <c:v>Topmega oficial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4</c:v>
                </c:pt>
                <c:pt idx="1">
                  <c:v>17</c:v>
                </c:pt>
                <c:pt idx="2">
                  <c:v>1</c:v>
                </c:pt>
                <c:pt idx="3">
                  <c:v>0</c:v>
                </c:pt>
                <c:pt idx="4">
                  <c:v>2</c:v>
                </c:pt>
                <c:pt idx="5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00E-469D-B25D-C86DA615906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Raleigh.bicicletas</c:v>
                </c:pt>
                <c:pt idx="1">
                  <c:v>Venzo Argentina</c:v>
                </c:pt>
                <c:pt idx="2">
                  <c:v>Motomel Bicicletas</c:v>
                </c:pt>
                <c:pt idx="3">
                  <c:v>Olmo Bikes</c:v>
                </c:pt>
                <c:pt idx="4">
                  <c:v>Teknial Bikes</c:v>
                </c:pt>
                <c:pt idx="5">
                  <c:v>Topmega oficial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0</c:v>
                </c:pt>
                <c:pt idx="1">
                  <c:v>2</c:v>
                </c:pt>
                <c:pt idx="2">
                  <c:v>2</c:v>
                </c:pt>
                <c:pt idx="3">
                  <c:v>0</c:v>
                </c:pt>
                <c:pt idx="4">
                  <c:v>4</c:v>
                </c:pt>
                <c:pt idx="5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00E-469D-B25D-C86DA615906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Raleigh.bicicletas</c:v>
                </c:pt>
                <c:pt idx="1">
                  <c:v>Venzo Argentina</c:v>
                </c:pt>
                <c:pt idx="2">
                  <c:v>Motomel Bicicletas</c:v>
                </c:pt>
                <c:pt idx="3">
                  <c:v>Olmo Bikes</c:v>
                </c:pt>
                <c:pt idx="4">
                  <c:v>Teknial Bikes</c:v>
                </c:pt>
                <c:pt idx="5">
                  <c:v>Topmega oficial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  <c:pt idx="5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00E-469D-B25D-C86DA615906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Raleigh.bicicletas</c:v>
                </c:pt>
                <c:pt idx="1">
                  <c:v>Venzo Argentina</c:v>
                </c:pt>
                <c:pt idx="2">
                  <c:v>Motomel Bicicletas</c:v>
                </c:pt>
                <c:pt idx="3">
                  <c:v>Olmo Bikes</c:v>
                </c:pt>
                <c:pt idx="4">
                  <c:v>Teknial Bikes</c:v>
                </c:pt>
                <c:pt idx="5">
                  <c:v>Topmega oficial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0</c:v>
                </c:pt>
                <c:pt idx="1">
                  <c:v>2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00E-469D-B25D-C86DA61590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15064760"/>
        <c:axId val="315065744"/>
      </c:barChart>
      <c:catAx>
        <c:axId val="315064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5065744"/>
        <c:crosses val="autoZero"/>
        <c:auto val="1"/>
        <c:lblAlgn val="ctr"/>
        <c:lblOffset val="100"/>
        <c:noMultiLvlLbl val="0"/>
      </c:catAx>
      <c:valAx>
        <c:axId val="315065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5064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  <c:pt idx="3">
                  <c:v>Link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0.17305051900321999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EF3-4D3E-90C4-83731FACA3F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Venzo 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  <c:pt idx="3">
                  <c:v>Link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7.8727976570361305E-2</c:v>
                </c:pt>
                <c:pt idx="1">
                  <c:v>0.10551897535721901</c:v>
                </c:pt>
                <c:pt idx="2">
                  <c:v>0</c:v>
                </c:pt>
                <c:pt idx="3">
                  <c:v>5.0784378263369602E-2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EF3-4D3E-90C4-83731FACA3F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  <c:pt idx="3">
                  <c:v>Link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2.3093354887131198E-2</c:v>
                </c:pt>
                <c:pt idx="1">
                  <c:v>2.03447715738297E-2</c:v>
                </c:pt>
                <c:pt idx="2">
                  <c:v>8.6209373832581392E-3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EF3-4D3E-90C4-83731FACA3F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Olmo Bikes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  <c:pt idx="3">
                  <c:v>Link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EF3-4D3E-90C4-83731FACA3F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Teknial Bikes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  <c:pt idx="3">
                  <c:v>Link</c:v>
                </c:pt>
              </c:strCache>
            </c:strRef>
          </c:cat>
          <c:val>
            <c:numRef>
              <c:f>Sheet1!$F$2:$F$5</c:f>
              <c:numCache>
                <c:formatCode>General</c:formatCode>
                <c:ptCount val="4"/>
                <c:pt idx="0">
                  <c:v>1.7129740655726501E-3</c:v>
                </c:pt>
                <c:pt idx="1">
                  <c:v>6.84255009594603E-3</c:v>
                </c:pt>
                <c:pt idx="2">
                  <c:v>1.36836343732895E-2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EF3-4D3E-90C4-83731FACA3F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Topmega oficial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  <c:pt idx="3">
                  <c:v>Link</c:v>
                </c:pt>
              </c:strCache>
            </c:strRef>
          </c:cat>
          <c:val>
            <c:numRef>
              <c:f>Sheet1!$G$2:$G$5</c:f>
              <c:numCache>
                <c:formatCode>General</c:formatCode>
                <c:ptCount val="4"/>
                <c:pt idx="0">
                  <c:v>1.14480236233913E-2</c:v>
                </c:pt>
                <c:pt idx="1">
                  <c:v>2.2552064738312401E-2</c:v>
                </c:pt>
                <c:pt idx="2">
                  <c:v>4.8408855029612098E-2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EF3-4D3E-90C4-83731FACA3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5758136"/>
        <c:axId val="315760104"/>
      </c:barChart>
      <c:catAx>
        <c:axId val="315758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5760104"/>
        <c:crosses val="autoZero"/>
        <c:auto val="1"/>
        <c:lblAlgn val="ctr"/>
        <c:lblOffset val="100"/>
        <c:noMultiLvlLbl val="0"/>
      </c:catAx>
      <c:valAx>
        <c:axId val="315760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5758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Raleigh.bicicletas</c:v>
                </c:pt>
                <c:pt idx="1">
                  <c:v>Venzo Argentina</c:v>
                </c:pt>
                <c:pt idx="2">
                  <c:v>Motomel Bicicletas</c:v>
                </c:pt>
                <c:pt idx="3">
                  <c:v>Olmo Bikes</c:v>
                </c:pt>
                <c:pt idx="4">
                  <c:v>Teknial Bikes</c:v>
                </c:pt>
                <c:pt idx="5">
                  <c:v>Topmega oficial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</c:v>
                </c:pt>
                <c:pt idx="1">
                  <c:v>655</c:v>
                </c:pt>
                <c:pt idx="2">
                  <c:v>19</c:v>
                </c:pt>
                <c:pt idx="3">
                  <c:v>0</c:v>
                </c:pt>
                <c:pt idx="4">
                  <c:v>11</c:v>
                </c:pt>
                <c:pt idx="5">
                  <c:v>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FCB-49A7-81B6-3D6C3F21244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Raleigh.bicicletas</c:v>
                </c:pt>
                <c:pt idx="1">
                  <c:v>Venzo Argentina</c:v>
                </c:pt>
                <c:pt idx="2">
                  <c:v>Motomel Bicicletas</c:v>
                </c:pt>
                <c:pt idx="3">
                  <c:v>Olmo Bikes</c:v>
                </c:pt>
                <c:pt idx="4">
                  <c:v>Teknial Bikes</c:v>
                </c:pt>
                <c:pt idx="5">
                  <c:v>Topmega oficial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1</c:v>
                </c:pt>
                <c:pt idx="1">
                  <c:v>97</c:v>
                </c:pt>
                <c:pt idx="2">
                  <c:v>2</c:v>
                </c:pt>
                <c:pt idx="3">
                  <c:v>0</c:v>
                </c:pt>
                <c:pt idx="4">
                  <c:v>1</c:v>
                </c:pt>
                <c:pt idx="5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FCB-49A7-81B6-3D6C3F21244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Raleigh.bicicletas</c:v>
                </c:pt>
                <c:pt idx="1">
                  <c:v>Venzo Argentina</c:v>
                </c:pt>
                <c:pt idx="2">
                  <c:v>Motomel Bicicletas</c:v>
                </c:pt>
                <c:pt idx="3">
                  <c:v>Olmo Bikes</c:v>
                </c:pt>
                <c:pt idx="4">
                  <c:v>Teknial Bikes</c:v>
                </c:pt>
                <c:pt idx="5">
                  <c:v>Topmega oficial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FCB-49A7-81B6-3D6C3F21244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Raleigh.bicicletas</c:v>
                </c:pt>
                <c:pt idx="1">
                  <c:v>Venzo Argentina</c:v>
                </c:pt>
                <c:pt idx="2">
                  <c:v>Motomel Bicicletas</c:v>
                </c:pt>
                <c:pt idx="3">
                  <c:v>Olmo Bikes</c:v>
                </c:pt>
                <c:pt idx="4">
                  <c:v>Teknial Bikes</c:v>
                </c:pt>
                <c:pt idx="5">
                  <c:v>Topmega oficial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FCB-49A7-81B6-3D6C3F21244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Raleigh.bicicletas</c:v>
                </c:pt>
                <c:pt idx="1">
                  <c:v>Venzo Argentina</c:v>
                </c:pt>
                <c:pt idx="2">
                  <c:v>Motomel Bicicletas</c:v>
                </c:pt>
                <c:pt idx="3">
                  <c:v>Olmo Bikes</c:v>
                </c:pt>
                <c:pt idx="4">
                  <c:v>Teknial Bikes</c:v>
                </c:pt>
                <c:pt idx="5">
                  <c:v>Topmega oficial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FCB-49A7-81B6-3D6C3F212444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Raleigh.bicicletas</c:v>
                </c:pt>
                <c:pt idx="1">
                  <c:v>Venzo Argentina</c:v>
                </c:pt>
                <c:pt idx="2">
                  <c:v>Motomel Bicicletas</c:v>
                </c:pt>
                <c:pt idx="3">
                  <c:v>Olmo Bikes</c:v>
                </c:pt>
                <c:pt idx="4">
                  <c:v>Teknial Bikes</c:v>
                </c:pt>
                <c:pt idx="5">
                  <c:v>Topmega oficial</c:v>
                </c:pt>
              </c:strCache>
            </c:strRef>
          </c:cat>
          <c:val>
            <c:numRef>
              <c:f>Sheet1!$G$2:$G$7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FCB-49A7-81B6-3D6C3F212444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Raleigh.bicicletas</c:v>
                </c:pt>
                <c:pt idx="1">
                  <c:v>Venzo Argentina</c:v>
                </c:pt>
                <c:pt idx="2">
                  <c:v>Motomel Bicicletas</c:v>
                </c:pt>
                <c:pt idx="3">
                  <c:v>Olmo Bikes</c:v>
                </c:pt>
                <c:pt idx="4">
                  <c:v>Teknial Bikes</c:v>
                </c:pt>
                <c:pt idx="5">
                  <c:v>Topmega oficial</c:v>
                </c:pt>
              </c:strCache>
            </c:strRef>
          </c:cat>
          <c:val>
            <c:numRef>
              <c:f>Sheet1!$H$2:$H$7</c:f>
              <c:numCache>
                <c:formatCode>General</c:formatCode>
                <c:ptCount val="6"/>
                <c:pt idx="0">
                  <c:v>0</c:v>
                </c:pt>
                <c:pt idx="1">
                  <c:v>16</c:v>
                </c:pt>
                <c:pt idx="2">
                  <c:v>3</c:v>
                </c:pt>
                <c:pt idx="3">
                  <c:v>0</c:v>
                </c:pt>
                <c:pt idx="4">
                  <c:v>0</c:v>
                </c:pt>
                <c:pt idx="5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FCB-49A7-81B6-3D6C3F212444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Raleigh.bicicletas</c:v>
                </c:pt>
                <c:pt idx="1">
                  <c:v>Venzo Argentina</c:v>
                </c:pt>
                <c:pt idx="2">
                  <c:v>Motomel Bicicletas</c:v>
                </c:pt>
                <c:pt idx="3">
                  <c:v>Olmo Bikes</c:v>
                </c:pt>
                <c:pt idx="4">
                  <c:v>Teknial Bikes</c:v>
                </c:pt>
                <c:pt idx="5">
                  <c:v>Topmega oficial</c:v>
                </c:pt>
              </c:strCache>
            </c:strRef>
          </c:cat>
          <c:val>
            <c:numRef>
              <c:f>Sheet1!$I$2:$I$7</c:f>
              <c:numCache>
                <c:formatCode>General</c:formatCode>
                <c:ptCount val="6"/>
                <c:pt idx="0">
                  <c:v>0</c:v>
                </c:pt>
                <c:pt idx="1">
                  <c:v>76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  <c:pt idx="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FFCB-49A7-81B6-3D6C3F2124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15769944"/>
        <c:axId val="315778144"/>
      </c:barChart>
      <c:catAx>
        <c:axId val="315769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5778144"/>
        <c:crosses val="autoZero"/>
        <c:auto val="1"/>
        <c:lblAlgn val="ctr"/>
        <c:lblOffset val="100"/>
        <c:noMultiLvlLbl val="0"/>
      </c:catAx>
      <c:valAx>
        <c:axId val="315778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5769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B4A-4076-9160-BB13E2DC83C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B4A-4076-9160-BB13E2DC83C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B4A-4076-9160-BB13E2DC83C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B4A-4076-9160-BB13E2DC83C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AB4A-4076-9160-BB13E2DC83CA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Sheet1!$G$2:$G$31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1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AB4A-4076-9160-BB13E2DC83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94458512"/>
        <c:axId val="494461136"/>
      </c:lineChart>
      <c:dateAx>
        <c:axId val="4944585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4461136"/>
        <c:crosses val="autoZero"/>
        <c:auto val="1"/>
        <c:lblOffset val="100"/>
        <c:baseTimeUnit val="days"/>
      </c:dateAx>
      <c:valAx>
        <c:axId val="494461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4458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084A2F-168C-4300-BA4B-7E97EDAAE7B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/>
              <a:t>FACEBOOK NUEVO - La emilia usar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29D88E8-7EA0-4547-AE0E-25EFE11970C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31056351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4FAA21-359D-479A-99FD-7220037C03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Teknialbikes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4C35D5D-1E2E-4097-94BA-3AC6008972B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895676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6882595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2311194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3300595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9585712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0931080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4802089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1781746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8522861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70205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01370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Olmo 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263954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00857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Venzo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0.0786 %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4847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Motomel Bicicletas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34829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0.0181 %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06812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Topmega oficial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0.0239 %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8648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Teknial 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0.0064 %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78949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Raleigh.bicicletas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0.1859 %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5518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CA8A1D-F17A-4F12-9ED7-E3053850F1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28368258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DA5806-099B-48DA-A98B-232C7AE14D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AA82ADF-55D4-4D37-9A7E-6FD92BC9E52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203420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594D7F-7C70-4DD5-9547-826292FAA8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3E9D6A-5B10-4EEA-BFF3-78B5A7B903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70653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7AF941-031A-423F-A1F7-821D42C946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or Followers Total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09F3687-747C-4849-8AA8-F0CBEB9CC95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872329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B6AC38-A0F3-4874-B1CF-64DFF9C2F6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D17F84-8D4D-4C34-99F1-6D0D567982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67286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BD629F-AF8A-4843-A60D-128475DFF8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9FE6353-75CE-463F-8D13-A8987ECACDF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087829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0FC8EA-607B-4BD9-A09E-0EE7AE6BB2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7DFF8F-8B00-401C-BBE8-06D6075757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36574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6A583C-B64D-4C11-9781-160A609B03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B9BEF47-EE24-4DBB-81C1-78576A2DE21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235256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C63BC3-E9D0-4DD1-88B8-8D75D7CD5D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BA9809-2217-45B2-BA09-058D803826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00831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1D00D5-1CEF-4BE1-9FAD-DE4920E7D5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9EB3D46-52F9-4321-BF17-CF85656884C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68835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C2C044-7A97-4327-8507-E678C20C75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117B41-CCAB-4C0B-935B-1AE6470EBD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39659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6CF930-3830-4ED5-8EBA-9FA5FEBD0C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EC4FE17-E1AB-4AE9-B7E9-468AB51A048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713287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4237B1-72F1-4EFE-885E-E8C483434D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AF0354-EBDB-4401-AB92-7BBB1D7A29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85980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0857A8-C33B-444C-9263-D7D72E35A3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E03F817-811B-47D7-9FF1-7F0697828B0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360552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5FF805-3DBD-49C8-A4F6-E5CF3F75D0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666FA9-4BF9-491C-AE69-86D1EEE6AF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48334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B4D7D-139D-48DA-BE24-93B359C355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B355415-2605-42CB-8A11-652751AF08E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808380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E03FEB-6FB6-411E-AF69-D3FFDF406A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2C8627-B8B4-43B9-87B7-AA4B2591FA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60482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B7B563-F20C-4241-83B2-3EBDD0CA69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A28A35D-6B47-4022-9650-7D471B45323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543097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6C475C-721A-43BF-862F-B2E0F613EF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926515-D15C-4608-93A0-BF938C3440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5206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4DF91E-D12A-4B27-B8A9-2FE2389842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C2A8ECA-5923-4D0C-85F5-0F7E5F09099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943558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1FAE0-8508-4CBF-8AB8-7B8D5C68EC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872237-E0C0-4017-83A8-3502566428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21839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A5C0A-71D1-4D47-8A58-D01FDE0814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09C19E6-2AA3-45EE-BEEB-0D92EE1E6FA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438220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EA1B1E-C8F2-4AC0-9A15-3CEB7B513A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61E360-D74B-4940-92E5-D302E0F6AE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14556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AA7AC0-D1F0-4035-B99E-E4F8A99E5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4257782-BC9D-4DB6-BA5E-7169F6AD110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998346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573914-E530-49DF-A700-2EA9694063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F7DD76-CE29-4E8F-986F-764E4EC8F3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05325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CB749F-4620-41D0-AAD1-3360277C71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BE88C05-6883-42FE-87EE-401463330D2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646255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30FAB6-D57E-42A2-AD3B-5500749BB2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82BD2B-BA01-4D96-821A-E3A8365601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68611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CCE271-0E23-47A6-8F9A-5BD1F5367D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5068AB1-18F8-40A4-B825-1533CD698C8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401559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DEB7B7-67F5-4564-A77F-F20F36F1BB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37514C-80E2-410E-B04C-37B7F2AFA5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97703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6D0856-0750-49C2-B6B4-22B2C60D7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Teknialbikes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A2E6D35-4587-4DC2-8663-185F209E55F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449534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85969581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10954689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47982469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15763729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58559122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9382092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96805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#mtblife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19.032258064516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0.45161290322581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2.1290322580645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21.612903225806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772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#cycling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22.225806451613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0.54838709677419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2.1935483870968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24.967741935484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65126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#cyclinglife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19.615384615385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0.53846153846154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1.7692307692308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21.923076923077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97126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#ciclismo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17.47619047619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0.61904761904762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0.9047619047619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82410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#mtb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32.65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33900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#mountainbike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17.631578947368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0.31578947368421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1.4736842105263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19.421052631579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10943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#bicicletas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17.705882352941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0.82352941176471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1.2941176470588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19.823529411765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90544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#movilidadsustentable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10.866666666667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41897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#venzo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35.428571428571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0.64285714285714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4.4285714285714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79901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#topmega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7.2142857142857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0.35714285714286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0.071428571428571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7.6428571428571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76294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D31C3B-F0A6-4A32-88E8-E99717F14E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38726091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028AE3-DCF5-467B-A6A9-DF72ADCC8D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DD36F75-E426-40F7-B411-D0E7F5E7AA4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105983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9089047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601908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986639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814330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654539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15143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556451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549134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442037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901614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757779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754988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90099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684E3B-9618-463A-A595-8E5EB13533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21574993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651181-51F6-431A-91D6-76CCD5006F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AF47E04-D0E9-4A63-8AD0-AF832D5B6A0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531253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1786448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382093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372558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78208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218121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781076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522683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064709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156761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359131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652099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242538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03622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- 2022-04-11 15:43:55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Que #felices nos hace poder concretar la primera experiencia de #venzointernacional junto a nuestro proyecto @teamvenzo.arg
Primer #equipo nacional con #bicicletas desarrolladas en #Argentina en participar de la primera fecha de la  #copadelmundo de #XCO @cimtb
Un equipo con bases sólidas y #ciclistas de primer nivel en nuestro país, quienes paso a paso van creciendo y logrando resultados anecdóticos para el #ciclismoargentino.
Detrás de este gran proyecto se encuentra mucha gente trabajando para que sigamos adelante con más ganas y fuerzas en el desarrollo del #ciclismo nacional.
#Gracias a todos los que estuvieron acompañándonos:
Grupo Carlos Karabitian
Across Sport Nutrition 
Kokuen cycling 
Ziroox
Renault 
#FACIMO
.
.
#somosvenzo #venzo #venzoarg #venzoargentina #cycling #mtb #cyclinglife #mtblife #uci #ucimtbworldcup #cimtb #cimtbmichelin #ucimtb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48434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5A690B-3C93-47F0-B6FB-404F704FA4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35606420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2C9312-817E-4FC1-BA8C-5866DAD88D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A41ACA3-DDE9-492D-8223-8A82D207046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264685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2637529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745159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877551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29740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558435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604485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286062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347548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622907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666445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951920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537031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42202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- 2022-04-05 10:14:37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#VenzoInternacional
El Team Venzo - Oficial ya está en Petropolis, #Brasil para participar en la primer fecha de la Copa del Mundo #XCC / #XCO #2022 @cimtb 
.
El #teamvenzo es el primer #equipo de #Argentina en participar de la #Copadelmundo con #bicicletas desarrolladas en nuestro país, las #VenzoXtreme
.
El evento se realizará desde el 8 al 10 de Abril.
.
Nuestros corredores son:
Fernando Contreras -Elite-
Alvaro Macias -Elite-
Agustin Duran -Sub23-
Tomas Duran -Junior-
.
.
Orgullosos de nuestros corredores y de apoyar al crecimiento del #CiclismoArgentino junto a @grupocarloskarabitian 
.
Agradecidos con #Facimo por el apoyo brindado a nuestros #ciclistas.
.
.
#SomosVenzo
#venzoargentina #venzo #cycling #mtb #mtblife #cimtb #cimtbmichelin 
#mountainbike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54533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07C49C-B37C-4325-8D0A-E8B11DD71D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32993789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4A82F3-4659-4323-BC04-88E924E06B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C391573-6321-4064-992F-B78644A5DC8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390263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1044941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991086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855172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413217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071533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092208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833138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97119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13596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92329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723486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393252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71186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- 2022-04-22 10:53:15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"Renault by Venzo"
Llegó la nueva línea de #bicicletas 
de @renaultarg
Realizamos la presentación oficial de la #venzobike #Renault en nuestra empresa @GrupoCarlosKarabitian
Esta es la consolidación de una fuerte #alianza que  apuesta por ofrecer a los apasionados de Renault una forma de #movilidadsustentable impulsando la #micromovilidad de forma #ecológica.
Será comercializada a partir de Mayo en toda la red de concesionarios Renault y en sus tiendas oficiales de Repuestos y Accesorios de y estará disponible en talles S, M y L.
(Ver guía de talles en nuestras historias destacadas en @venzoarg)
Con más de 70 años en el rubro de la #bicicleta, desde #Córdoba para el mundo, creemos que la #bici no es sólo un medio de movilidad, sino 
una compañera fiel de nuevas #aventuras y un mundo de posibilidades.
La #pasión nos mueve.
#SomosVenzo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17011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FE3FFA-0C6E-4302-873B-DAB1F1AA26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39822694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C4EE14-B7AA-4B15-A7E9-1F065D4601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0AB2741-0602-4F1F-B612-4654A22BBBD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988219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7612774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281023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146811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357048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984035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644673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290181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329290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051689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757888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602848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572474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4144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- 2022-04-08 09:35:56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Estamos listos para esta gran experiencia! ✊🏻🔥🇧🇷🇦🇷
.
Luciendo los nuevos #jerseys exclusivos del @teamvenzo.arg para la #copadelmundo de #xco en #Brasil y el próximo #mundialmasterxco 🔥💪🏻
.
.
Diseñados por: @rovassia @ro.vb.dg 
Confeccionados por: @ziroox 
.
Gracias a todos los que trabajan en este gran proyecto! 
.
#SOMOSVENZO ❤️🤍🖤
#venzointernacional 
#venzo #venzoarg #venzoargentina #cyclinglife #cycling #mtb #mountainbike #mtblife #ciclismoargentino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0.1270 %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92233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CAA2F1-637E-45C1-A390-7E13ACDC6E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27780062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A64D4-4007-4A79-9C56-C62F56CFB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A277D8F-CC8F-4D33-BCBB-93A767B8EC6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089587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2789943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466610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774423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678031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958861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913656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094327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243956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700966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245698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144426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761929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56572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- 2022-04-13 22:30:07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Somos protagonistas de un momento histórico en el #ciclismoargentino, donde por primera vez, una #bicicleta desarrollada en #Cordoba #Argentina participa en competencias #uci #internacionales, más precisamente en la primera fecha de la #copadelmundo de #xco
.
Estamos #orgullosos de compartir este momento con todos los amantes de #venzo que confían y apuestan, como nosotros, al desarrollo y crecimiento de productos nacionales y de nuestros #ciclistas
.
Gracias @grupocarloskarabitian por apostar y apoyar al proyecto @teamvenzo.arg y potenciar a cada uno de sus integrantes, logrando que hoy se convierta en #venzointernacional ✊🏻💥
.
.
#somosvenzo #venzoargentina #venzoarg #venzoxtreme #cimtb #cimtbmichelin #uciworldcup #doblesvenzo #xc #mtb #mountainbike #cycling #ciclismo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2863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92CFD0-B665-45C6-B929-AB99E93C1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289221273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019283-8F92-4285-AB6B-D8411ADBA8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DD75FC1-0786-4285-899C-04D7A0B4B44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174423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6317030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076442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822353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012395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943401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83414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258423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428814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191909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68283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211977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742181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12740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- 2022-04-23 22:27:20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Resumen de un día inolvidable para #venzointernacional en la @ucimastersworldchamps ✊🏻🤩
.
.
Nuestros #Masters entre los mejores del mundo, en un día donde el frío, barro, lluvia y nieve hicieron de este #mundial un desafío #extremo
.
Orgullosos de nuestros corredores por siempre darlo todo y más!
.
Somos Pasión ❤️‍🔥🖤🤍
#SomosVenzo
#teamvenzo #venzo #venzoargentina #venzoxblaze #venzoxtreme #venzobikes #venzobike #cyling #uci #ucimtb #mtb #cyclinglife #mtblife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28282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214111-4E4D-42FE-980E-160869E45F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230578168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619416-5D45-4E2D-A04A-015D0E08D9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89EF84A-66EF-426B-AD7B-66D175AEF07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239407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2259173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242116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802692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14894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145999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93611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413966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103953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39790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582250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034330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569980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31264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- 2022-04-23 10:21:27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#Córdoba es nuestro hogar, y nada nos hace más felices que ver crecer el #ciclismo en nuestra provincia.
.
Estaremos apoyando y acompañando al #equipo de #ciclismoderuta de Córdoba en un gran proyecto que impulsará el desarrollo del #deporte.
.
Se viene la #VueltaCordoba este 29 de Mayo y en #Venzo estamos de festejo!
.
Nos enorgullece ser parte de este gran paso. 
La pasión nos mueve.
#SomosVenzo
#venzoargentina #venzobikes #venzobike #cycling #cyclingroad #venzoetna #etna #ciclismoargentino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23135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5E4F4D-8F7A-4609-959B-F0CBC86E1A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356843910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2C5604-5E46-4782-B000-1E1409C2D2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68491B6-AA58-4711-8B47-91F0602CEDA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339798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1415381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962744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519041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950229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086907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931027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277320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575143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513188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361789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554707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928834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43255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- 2022-04-08 02:14:15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Primera prueba en el circuito de la #copadelmundo de #xco en #Brasil &gt; @cimtb &lt;
Poniendo a prueba las #venzoxtreme en un trazado diseñado por y para los mejores del mundo.
.
.
A pocos días de esta gran experiencia! #SomosVenzo 🔥
.
.
@teamvenzo.arg @grupocarloskarabitian 
.
#venzobikes #venzobike #mtb #mountainbike #cimtb #cimtbmichelin #argentina #ciclismoargentino #cycling #cyclinglife #mtblife #facimo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24883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2BB47B-959B-47FE-8B77-1AC5776F42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92803824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8F6E65-17BD-4897-8F15-D9F56C879B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684CF8A-EF0B-4289-80BE-7EB17128393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260122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671543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715392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330830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143732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408861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225790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329918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520185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881467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642740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435052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518586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52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- 2022-04-09 18:56:03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Domingo 10
#copadelmundo de #xco
@fernando_contreras1205 
@alvaritomacias 
💻 Los acompañamos 14:15hs en Directo por @redbullbike #RedBullTv 
#Somosvenzo
#venzo #venzoargentina #venzoarg #venzobikes #venzoxtreme #cimtb #cimtbmichelin #mtb #mtblife #cycling #cyclinglife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5434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- 2022-04-27 10:24:36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91053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32CA28-A326-45F8-A93A-4AD02DDA34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48532320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4B8700-93B2-4B73-9CE6-21B616CF89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CCEA48B-988B-46E8-B1AE-41C93C85B8E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095243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7156169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000475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099815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872371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574578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38647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207299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393376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179981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498601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505790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842599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3930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- 2022-04-06 17:46:44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Este fin de semana, integrantes del @teamvenzo.arg estarán participando de la Primer Fecha de la #CopadelMundo de #XCO junto a las #venzoxtreme 🔥
.
Les compartimos en este post, los horarios de transmisión en vivo por #RedBullTV 👉🏻 Link en @redbullbike
.
.
Estaremos todos apoyando a nuestros #ciclistas y al crecimiento del #ciclismoargentino en el mundo ✊🏻🔥
.
.
#somosvenzo #venzo #venzoargentina #venzoarg #cycling #mtb #cyclinglife #mtblife #uci #ucimtbworldcup #ucimtb #facimo #teamvenzo #cimtb #cimtbmichelin
@cimtb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0424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169A6D-1B22-4407-8F11-58A3B13F9E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183526713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386AFE-02B4-4CED-8E5D-6ABE64C7C3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5FDF14D-219D-48AF-8F27-A8E30A3FDE8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608515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1158852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73801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53191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387241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351674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416396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830200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455498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137169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026983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696408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154555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20922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- 2022-04-14 20:49:30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Cuando se trabaja en equipo, cada eslabón es una parte fundamental para lograr  buenos resultados. ✊🏻❤️‍🔥
.
.
Gracias a cada eslabón que nos acompañó junto al @teamvenzo.arg en la #uciworldcup @cimtb
.
El inicio de nuevas alianzas y el fortalecimiento de vínculos unidos por la misma pasión.
.
.
@leandro.carpinelli
#Facimo
@renaultarg 
@kokuen.cycling
@suplementosacross
@ziroox
@grupocarloskarabitian
.
.
#somosvenzo #venzointernacional #venzoxtreme #venzoargentina #cycling #ciclismo #ciclismoargentino #uci #ucimtb #cyclinglife #mtblife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53722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B1C1B4-2049-4047-960A-C9227BDBCA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28023592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8EBF6B-5531-4751-B52D-25FD0F4D9A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BD32358-D530-414F-899F-95F4B55E2F2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636349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1704832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553591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169374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039024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232859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641983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592339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797774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994604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838534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090262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411407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26728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- 2022-04-19 10:12:27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 viene una nueva experiencia de #venzointernacional en #Argentina donde nuestros #ciclistas #masters participarán de la #ucimastersworldchampionships en #cerrobayo #villalaangostura
.
Nuestros representantes en @ucimastersworldchamps serán:  
▪️Carlos Medina
▪️Mindy Mercau
▪️Franco Alveroni
▪️Gladys Díaz
▪️Adriana Alos
▪️Matías Prieto
▪️Walter Campos
▪️Lili Poggio
▪️Alejandro Durán
.
.
Les deseamos muchos éxitos a todos, y a disfrutar esta gran experiencia 🖤🤍❤️
.
.
#SomosVenzo
#venzo #venzobikes #venzobike #cycling #uci #ucimtb #mtb #mtblife #cyclinglife #ciclismoargentino #grupocarloskarabitian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88683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BE4769-6231-4971-BE1B-D77AB673CA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320424368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67C816-07E9-4061-9FA8-38813646D7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F018404-17FB-4FAC-928C-A42CCDD18F0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281253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2929989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074224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700388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277883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026816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475754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461806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963192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870803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380738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819961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817166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13950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- 2022-04-27 18:21:19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#VenzoInternacional en la @ucimastersworldchamps 
Un finde lleno de emoción, pasión y garra. 🔥❤️‍🔥
Momentos inolvidables grabados en cada uno de nosotros y en estas increíbles imágenes. 
Felicitaciones nuevamente a cada uno de nuestros integrantes del @teamvenzo.arg 
Y gracias a quienes nos acompañaron en esta gran experiencia!
@grupocarloskarabitian
@renaultarg
@superb_biketool
La pasión nos mueve. 💪🏻🔥
#SomosVenzo
#venzobikes #venzo #venzobike #venzoargentina #venzoarg #cycling #ciclismo #mtb #uci #ucimtb #ucimastersworldchampionships #mtblife #venzoxtreme #venzoxblazeex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51871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3141D1-A700-4186-8F00-10699BB2B9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325520913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EC453-066F-4DC0-A1BE-A8AB95D714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7C034BE-8821-4E99-B38E-51447D489CB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87226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8306623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386741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957656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847446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246057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595133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302655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26092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395269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777070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111734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467543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97874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- 2022-04-18 18:30:55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Postales de #venzointernacional en la @cimtb 🔥✊🏻
.
Los mejores #wallpapers ideales para encontrar #motivacion día a día cuando veas tu pantalla 📲
.
Búscalas en nuestras historias destacadas!
.
.
Se viene otro fin de semana #internacional #uci en la #ucimastersworldchampionships y estamos listos 💪🏻🔥
.
.
#somosvenzo #venzobikes #venzobike #venzoxtreme #venzoxblaze #xblazeex #grupocarloskarabitian #cycling #mtb #cyclinglife #mtblife #ucimtbworldcup #ucimtb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5876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4A9970-F620-455B-93D8-30C4165771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185379916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50F0F4-C8C2-49D6-B710-31E9CF9C01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D652A27-952B-491B-9BB8-FF2B918AEA9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966956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6499838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429018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918237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425541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055799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34539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439782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770976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771134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895948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845025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577498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85876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- 2022-04-09 01:38:33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🗓 Sábado 09
#CopadelMundo de #XCO 
@tomiduran111
Junior: 9:30hs
@agustinduran66
Sub23 14:00hs
💻 Seguilos por www.sportv.tv
#SomosVenzo
#venzoargentina #venzoarg #venzo #cycling #mtb #uci #ucimtbworldcup #ucimtb #facimo #grupocarloskarabitian #teamvenzo #cimtb #cimtbmichelin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79669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2E63D0-941E-49E7-B2DC-96C8D36252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407379528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B09737-5A6D-4D18-9D0A-146B4AF13E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67919F7-DD21-4967-9CCE-17F5CCF483A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291933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2479517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831705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901897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694987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957524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212268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013918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306598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841648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038520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147451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64268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53192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- 2022-04-30 18:14:30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Listos para darlo todo un año mas en este desafío @riopinto
.
Gracias a @lacumbreok @deportes_lacumbre @renaultarg por acompañarnos un año más en esta locura
.
#SOMOSVENZO
#teamvenzo #venzo #vivivenzo #ciclismo #bike  #cycling #riopinto #desafioriopinto #venzobikes #venzobike #ciclismoargentino #mtb #mountainbike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34290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7EE357-B82A-49E4-9880-4576CBC200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423921728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7A7E19-CEF4-4A83-ABE3-018514A6C9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221DC70-2421-411E-A7AB-7EECA28B53D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089792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7423443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669614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83571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480207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469220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394533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379995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854350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529040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894537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721799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434253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61208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- 2022-04-21 10:56:13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Ya estamos en la @ucimastersworldchamps
.
El @teamvenzo.arg #Masters listos para disputar la competencia más importante del calendario!
.
Un momento histórico para #Argentina y #Latinoamérica que sin dudas disfrutaremos de principio a fin 🤩❤️‍🔥
.
.
#venzointernacional
#somosvenzo
#teamvenzo
#venzoxtreme #venzoxblaze #xblazeex #venzobikes #venzobike #cycling #cyclinglife #uci #ucimtb #ucimastersworldchampionships #mtb #mtblife #xc #xco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77589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BC391B-C905-4637-9F16-1E749B219A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57669584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72E81D-29BD-4EC8-BCD0-D8BD992365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4E89271-147D-496D-B87A-73136A1368D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982694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0528251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470381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218456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52330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598300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460160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544681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749073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840721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879229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887275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53723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43436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- 2022-04-25 22:04:14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Nuestros resultados en la @ucimastersworldchamps ❤️‍🔥💪🏻
Un excelente trabajo de cada uno de nuestros corredores que se posicionaron entre los mejores del mundo del #mtb en las diferentes categorías #masters
Y una experiencia única e inolvidable donde el clima extremo fue el condimento extra ❄️
Seguimos con la mejor motivación para los próximos objetivos 🔥
#venzointernacional #somosvenzo #venzo #venzobikes #venzobike #uci #ucimtb #ucimastersworldchampionships #ucimasters #ucimastersworldchamps #ucicycling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1356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7246A9-E458-4C18-A12D-AA29C94B34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166953054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2F1378-7159-4304-A069-1393FF2001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- 20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A9EF9F3-BF2B-422F-8DEB-7412F2F6FE1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233112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5673019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970737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527272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380326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809558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517836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708083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422368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781503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936548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420446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748501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82860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- 2022-04-26 12:31:20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Sólo una #Topmega 🚲 puede 𝙡𝙪𝙘𝙞𝙧 toda 𝙩𝙪 𝙖𝙘𝙩𝙞𝙩𝙪𝙙 al andar. 😎 
Visitá nuestra web 🛒 https://bit.ly/3Dr314N  y sumale luces 💡 a tu bici para pedalear seguro.  
. 
. 
. #topmega #tubicitumundo #actitudtopmega #adrenalina #aventura #ciclismo #ciclismourbano #ciclismoargentina #bicis #bicicletas #mtbargentina #mtblife #mtblifestyle #movilidadsustentable #mountainbike #cycling #bicidepaseo #cyclinglife 
. 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65919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D6DC32-DDA0-49FF-94EF-3F8BA11A23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343370747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295688-2F92-400B-BDC7-CFDA3EDBDD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- 21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A56D77A-8277-4503-809C-B39B167D483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308113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6693500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299200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378833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821371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314224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283531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891706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102841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814739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272621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106176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629625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40584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- 2022-04-22 17:41:47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Presentes en la @vueltaalvallecatamarca apostando al crecimiento del #ciclismoargentino
.
.
Orgullosos de acompañar al equipo de #Catamarca, al evento y a todos los ciclistas participantes de la vuelta junto a @grupocarloskarabitian 
.
Somos #Pasion
#SomosVenzo
.
#ciclismoderuta #venzoetna #etna #cyclingroad #cycling #bike #cyclinglife #ciclismo #venzo #venzobikes #venzobike #venzoargentina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80431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CE8FB7-F63F-4BE8-8C16-F953B6A984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103260743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68F100-F030-489A-8570-BBB0B6567C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- 22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4CE38C3-288B-48A8-8004-BB6791260CF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054227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1380549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860971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838260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66803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884767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215751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215715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798925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384377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431081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542346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341796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26614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- 2022-04-02 12:30:02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Que este finde 𝘁𝘂 𝘃𝘂𝗲𝗹𝘁𝗮 𝗲𝗻 𝗯𝗶𝗰𝗶 𝘀𝗲𝗮 𝗺á𝘀 𝗰ó𝗺𝗼𝗱𝗮 que nunca. 🚲 
. 
Renova los 𝙥𝙪ñ𝙤𝙨 de tu #Topmega con 𝙙𝙚𝙨𝙘𝙪𝙚𝙣𝙩𝙤𝙨 𝙚𝙨𝙥𝙚𝙘𝙞𝙖𝙡𝙚𝙨🔥 en nuestra tienda 🛒 https://bit.ly/3Dr314N y comprá desde cualquier parte del país con envío gratis! 🙌 
. 
. 
. 
#topmega #tubicitumundo #actitudtopmega #adrenalina #aventura #ciclismo #ciclismourbano #ciclismoargentina #bicis #bicicletas #mtbargentina #mtblife #mtblifestyle #movilidadsustentable #mountainbike #cycling #bicidepaseo #cyclinglife  
. 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4201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370CF8-E1B8-414D-9043-F447B74358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296262645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735C8B-5464-475C-B41E-C1D9C01595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- 23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4BFBAC5-ECC6-4BDD-A41A-67375FC04E2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949285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8745354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766622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46629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118656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367869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928768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364077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915179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870046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632991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992845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59549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8685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- 2022-04-19 12:30:37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Después de un finde largo los días pasan más lento 👎, 𝙖𝙘𝙩𝙞𝙫𝙖𝙩𝙚 con tu #Topmega 🚲 y que la 𝙨𝙚𝙢𝙖𝙣𝙖 𝙥𝙖𝙨𝙚 𝙫𝙤𝙡𝙖𝙣𝙙𝙤. ⚡ 
. 
. 
. 
#topmega #tubicitumundo #actitudtopmega #adrenalina #aventura #ciclismo #ciclismourbano #ciclismoargentina #bicis #bicicletas #mtbargentina #mtblife #mtblifestyle #movilidadsustentable #mountainbike #cycling #bicidepaseo #cyclinglife 
. 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71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B9280D-4241-42E4-800F-CB7FDD6A49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76628330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2CDA13-7155-403A-A8FE-0DA0EF2180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- 24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3F21E13-1C75-4155-816E-364D0AF3EA5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957213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9493896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747187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08898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15396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22288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21623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684556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132274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187232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522286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843284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930905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0493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- 2022-04-22 10:38:58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Primer día de entrenamiento y reconocimiento del circuito en @cerro_bayo para la @ucimastersworldchamps 
.
.
Estamos listos ✊🏻🔥
#SomosVenzo
#venzointernacional #venzoargentina #venzobikes #venzobike #venzo #uci #ucimtt #mtb #cycling #cyclinglife #mtblife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49875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8289CB-3582-4FC9-BCAE-B9C2EB576B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212612140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D1D159-3B99-4D31-ABAE-F9A719B2E1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- 25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D50A100-F34D-43D8-8CDC-6D3C9EAD0C3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920823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2087769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098453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612212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345473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402505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723759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967687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271702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349945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032522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589192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681200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999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Bicicletas - 2022-04-05 17:28:01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¿Cuántos de ustedes ya adoptaron a la bici como estilo de vida?
¡No esperes más! La 𝐌𝐚𝐱𝐚𝐦 𝟗𝟎 es perfecta para vos.
#CambiaTuFormaDeMoverte #Maxam95 #MotomelBicicletas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91218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502EDB-9864-4922-86CD-663A602F9C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380409070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EC0823-398D-44DA-82FD-286C9B74EC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C217079-65E3-4DC3-A6C2-B43D871B38F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880637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FC4A60-055A-4342-B547-2228FEA78E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B49AD3-559E-43C3-B2BA-C721BACD36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260774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9418E1-02B5-43DA-B763-CB1F5CEF2B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Table | Teknialbikes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93A43D0-E514-4F0B-86E0-7AD87E57BCE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32063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2">
                  <a:extLst>
                    <a:ext uri="{9D8B030D-6E8A-4147-A177-3AD203B41FA5}">
                      <a16:colId xmlns:a16="http://schemas.microsoft.com/office/drawing/2014/main" val="27471116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08518439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13109456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31175645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2775718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7499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Topmega oficial - 2022-04-26 22:05:22</a:t>
                      </a:r>
                      <a:r>
                        <a:rPr lang="en-US" sz="1000"/>
                        <a:t>
 Con tecnología Adobe Commerce, Topmega oficial ya está online 👏🏻👏🏻
¡Gracias por elegir al mayor ecosistema de soluciones digitales de Latinoamérica para acompañarlos en su transformación digital! 
Visitá la tienda 👉🏻 https://www.topmega.com.ar/  
#ecommerce #lanzamiento #adobecommerce #digitalcomerce #summasolutions #brandlive #infracommercelatam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52569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649E69-78CE-4613-B076-7F04683E3C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343444204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1504</Words>
  <Application>Microsoft Office PowerPoint</Application>
  <PresentationFormat>On-screen Show (4:3)</PresentationFormat>
  <Paragraphs>842</Paragraphs>
  <Slides>44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Calibri</vt:lpstr>
      <vt:lpstr>quintly_template</vt:lpstr>
      <vt:lpstr>FACEBOOK NUEVO - La emilia usar</vt:lpstr>
      <vt:lpstr>Facebook Key Metrics Table | Teknialbikes</vt:lpstr>
      <vt:lpstr>Facebook Key Metrics Radar | Teknialbikes</vt:lpstr>
      <vt:lpstr>Facebook Fans or Followers Total | Teknialbikes</vt:lpstr>
      <vt:lpstr>Facebook Fans Change | Teknialbikes</vt:lpstr>
      <vt:lpstr>Facebook Fans Change Per Weekday | Teknialbikes</vt:lpstr>
      <vt:lpstr>Facebook Fans Change Rate | Teknialbikes</vt:lpstr>
      <vt:lpstr>Facebook Own Posts | Teknialbikes</vt:lpstr>
      <vt:lpstr>Facebook Interaction Rate | Teknialbikes</vt:lpstr>
      <vt:lpstr>Facebook Own Posts By Weekday | Teknialbikes</vt:lpstr>
      <vt:lpstr>Facebook Interaction Rate By Weekday | Teknialbikes</vt:lpstr>
      <vt:lpstr>Facebook Own Posts By Hour | Teknialbikes</vt:lpstr>
      <vt:lpstr>Facebook Interaction Rate By Hour | Teknialbikes</vt:lpstr>
      <vt:lpstr>Facebook Post Type Distribution Per Profile | Teknialbikes</vt:lpstr>
      <vt:lpstr>Facebook Interaction Rate By Post Type | Teknialbikes</vt:lpstr>
      <vt:lpstr>Facebook Interactions Distribution | Teknialbikes</vt:lpstr>
      <vt:lpstr>Facebook Hashtag Detection | Teknialbikes</vt:lpstr>
      <vt:lpstr>Facebook Post Table + Reactions | Teknialbikes - 1 of 25</vt:lpstr>
      <vt:lpstr>Facebook Post Table + Reactions | Teknialbikes - 2 of 25</vt:lpstr>
      <vt:lpstr>Facebook Post Table + Reactions | Teknialbikes - 3 of 25</vt:lpstr>
      <vt:lpstr>Facebook Post Table + Reactions | Teknialbikes - 4 of 25</vt:lpstr>
      <vt:lpstr>Facebook Post Table + Reactions | Teknialbikes - 5 of 25</vt:lpstr>
      <vt:lpstr>Facebook Post Table + Reactions | Teknialbikes - 6 of 25</vt:lpstr>
      <vt:lpstr>Facebook Post Table + Reactions | Teknialbikes - 7 of 25</vt:lpstr>
      <vt:lpstr>Facebook Post Table + Reactions | Teknialbikes - 8 of 25</vt:lpstr>
      <vt:lpstr>Facebook Post Table + Reactions | Teknialbikes - 9 of 25</vt:lpstr>
      <vt:lpstr>Facebook Post Table + Reactions | Teknialbikes - 10 of 25</vt:lpstr>
      <vt:lpstr>Facebook Post Table + Reactions | Teknialbikes - 11 of 25</vt:lpstr>
      <vt:lpstr>Facebook Post Table + Reactions | Teknialbikes - 12 of 25</vt:lpstr>
      <vt:lpstr>Facebook Post Table + Reactions | Teknialbikes - 13 of 25</vt:lpstr>
      <vt:lpstr>Facebook Post Table + Reactions | Teknialbikes - 14 of 25</vt:lpstr>
      <vt:lpstr>Facebook Post Table + Reactions | Teknialbikes - 15 of 25</vt:lpstr>
      <vt:lpstr>Facebook Post Table + Reactions | Teknialbikes - 16 of 25</vt:lpstr>
      <vt:lpstr>Facebook Post Table + Reactions | Teknialbikes - 17 of 25</vt:lpstr>
      <vt:lpstr>Facebook Post Table + Reactions | Teknialbikes - 18 of 25</vt:lpstr>
      <vt:lpstr>Facebook Post Table + Reactions | Teknialbikes - 19 of 25</vt:lpstr>
      <vt:lpstr>Facebook Post Table + Reactions | Teknialbikes - 20 of 25</vt:lpstr>
      <vt:lpstr>Facebook Post Table + Reactions | Teknialbikes - 21 of 25</vt:lpstr>
      <vt:lpstr>Facebook Post Table + Reactions | Teknialbikes - 22 of 25</vt:lpstr>
      <vt:lpstr>Facebook Post Table + Reactions | Teknialbikes - 23 of 25</vt:lpstr>
      <vt:lpstr>Facebook Post Table + Reactions | Teknialbikes - 24 of 25</vt:lpstr>
      <vt:lpstr>Facebook Post Table + Reactions | Teknialbikes - 25 of 25</vt:lpstr>
      <vt:lpstr>Facebook User Posts | Teknialbikes</vt:lpstr>
      <vt:lpstr>Facebook User Posts Table | Teknialbikes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NUEVO - La emilia usar</dc:title>
  <dc:creator>Administrator</dc:creator>
  <cp:lastModifiedBy>Administrator</cp:lastModifiedBy>
  <cp:revision>1</cp:revision>
  <dcterms:created xsi:type="dcterms:W3CDTF">2022-05-02T09:01:20Z</dcterms:created>
  <dcterms:modified xsi:type="dcterms:W3CDTF">2022-05-02T09:02:53Z</dcterms:modified>
</cp:coreProperties>
</file>