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18.4299</c:v>
                </c:pt>
                <c:pt idx="1">
                  <c:v>75</c:v>
                </c:pt>
                <c:pt idx="2">
                  <c:v>13.7555</c:v>
                </c:pt>
                <c:pt idx="3">
                  <c:v>0</c:v>
                </c:pt>
                <c:pt idx="4">
                  <c:v>11.0792</c:v>
                </c:pt>
                <c:pt idx="5">
                  <c:v>-0.36780000000000002</c:v>
                </c:pt>
              </c:numCache>
            </c:numRef>
          </c:val>
          <c:extLst>
            <c:ext xmlns:c16="http://schemas.microsoft.com/office/drawing/2014/chart" uri="{C3380CC4-5D6E-409C-BE32-E72D297353CC}">
              <c16:uniqueId val="{00000000-4C50-416A-AB3E-79DAB94AE132}"/>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11.775600000000001</c:v>
                </c:pt>
                <c:pt idx="1">
                  <c:v>100</c:v>
                </c:pt>
                <c:pt idx="2">
                  <c:v>100</c:v>
                </c:pt>
                <c:pt idx="3">
                  <c:v>0</c:v>
                </c:pt>
                <c:pt idx="4">
                  <c:v>100</c:v>
                </c:pt>
                <c:pt idx="5">
                  <c:v>100</c:v>
                </c:pt>
              </c:numCache>
            </c:numRef>
          </c:val>
          <c:extLst>
            <c:ext xmlns:c16="http://schemas.microsoft.com/office/drawing/2014/chart" uri="{C3380CC4-5D6E-409C-BE32-E72D297353CC}">
              <c16:uniqueId val="{00000001-4C50-416A-AB3E-79DAB94AE132}"/>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41.666699999999999</c:v>
                </c:pt>
                <c:pt idx="2">
                  <c:v>20.7424</c:v>
                </c:pt>
                <c:pt idx="3">
                  <c:v>0</c:v>
                </c:pt>
                <c:pt idx="4">
                  <c:v>5.5519999999999996</c:v>
                </c:pt>
                <c:pt idx="5">
                  <c:v>2.5417000000000001</c:v>
                </c:pt>
              </c:numCache>
            </c:numRef>
          </c:val>
          <c:extLst>
            <c:ext xmlns:c16="http://schemas.microsoft.com/office/drawing/2014/chart" uri="{C3380CC4-5D6E-409C-BE32-E72D297353CC}">
              <c16:uniqueId val="{00000002-4C50-416A-AB3E-79DAB94AE132}"/>
            </c:ext>
          </c:extLst>
        </c:ser>
        <c:dLbls>
          <c:showLegendKey val="0"/>
          <c:showVal val="0"/>
          <c:showCatName val="0"/>
          <c:showSerName val="0"/>
          <c:showPercent val="0"/>
          <c:showBubbleSize val="0"/>
        </c:dLbls>
        <c:axId val="387390008"/>
        <c:axId val="387390336"/>
      </c:radarChart>
      <c:catAx>
        <c:axId val="38739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0336"/>
        <c:crosses val="autoZero"/>
        <c:auto val="1"/>
        <c:lblAlgn val="ctr"/>
        <c:lblOffset val="100"/>
        <c:noMultiLvlLbl val="0"/>
      </c:catAx>
      <c:valAx>
        <c:axId val="38739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39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42370</c:v>
                </c:pt>
                <c:pt idx="1">
                  <c:v>42369</c:v>
                </c:pt>
                <c:pt idx="2">
                  <c:v>42366</c:v>
                </c:pt>
                <c:pt idx="3">
                  <c:v>42364</c:v>
                </c:pt>
                <c:pt idx="4">
                  <c:v>42363</c:v>
                </c:pt>
                <c:pt idx="5">
                  <c:v>42361</c:v>
                </c:pt>
                <c:pt idx="6">
                  <c:v>42357</c:v>
                </c:pt>
                <c:pt idx="7">
                  <c:v>42358</c:v>
                </c:pt>
                <c:pt idx="8">
                  <c:v>42356</c:v>
                </c:pt>
                <c:pt idx="9">
                  <c:v>42357</c:v>
                </c:pt>
                <c:pt idx="10">
                  <c:v>42353</c:v>
                </c:pt>
                <c:pt idx="11">
                  <c:v>42354</c:v>
                </c:pt>
                <c:pt idx="12">
                  <c:v>42355</c:v>
                </c:pt>
                <c:pt idx="13">
                  <c:v>42354</c:v>
                </c:pt>
                <c:pt idx="14">
                  <c:v>42355</c:v>
                </c:pt>
                <c:pt idx="15">
                  <c:v>42357</c:v>
                </c:pt>
                <c:pt idx="16">
                  <c:v>42359</c:v>
                </c:pt>
                <c:pt idx="17">
                  <c:v>42357</c:v>
                </c:pt>
                <c:pt idx="18">
                  <c:v>42357</c:v>
                </c:pt>
                <c:pt idx="19">
                  <c:v>42356</c:v>
                </c:pt>
                <c:pt idx="20">
                  <c:v>42355</c:v>
                </c:pt>
                <c:pt idx="21">
                  <c:v>42355</c:v>
                </c:pt>
                <c:pt idx="22">
                  <c:v>42353</c:v>
                </c:pt>
                <c:pt idx="23">
                  <c:v>42354</c:v>
                </c:pt>
                <c:pt idx="24">
                  <c:v>42356</c:v>
                </c:pt>
                <c:pt idx="25">
                  <c:v>42356</c:v>
                </c:pt>
                <c:pt idx="26">
                  <c:v>42354</c:v>
                </c:pt>
                <c:pt idx="27">
                  <c:v>42353</c:v>
                </c:pt>
                <c:pt idx="28">
                  <c:v>42355</c:v>
                </c:pt>
                <c:pt idx="29">
                  <c:v>42353</c:v>
                </c:pt>
              </c:numCache>
            </c:numRef>
          </c:val>
          <c:smooth val="0"/>
          <c:extLst>
            <c:ext xmlns:c16="http://schemas.microsoft.com/office/drawing/2014/chart" uri="{C3380CC4-5D6E-409C-BE32-E72D297353CC}">
              <c16:uniqueId val="{00000000-FBD4-4279-A997-F7335D5F59DF}"/>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24222</c:v>
                </c:pt>
                <c:pt idx="1">
                  <c:v>24331</c:v>
                </c:pt>
                <c:pt idx="2">
                  <c:v>24504</c:v>
                </c:pt>
                <c:pt idx="3">
                  <c:v>24622</c:v>
                </c:pt>
                <c:pt idx="4">
                  <c:v>24739</c:v>
                </c:pt>
                <c:pt idx="5">
                  <c:v>24812</c:v>
                </c:pt>
                <c:pt idx="6">
                  <c:v>24910</c:v>
                </c:pt>
                <c:pt idx="7">
                  <c:v>25024</c:v>
                </c:pt>
                <c:pt idx="8">
                  <c:v>25157</c:v>
                </c:pt>
                <c:pt idx="9">
                  <c:v>25282</c:v>
                </c:pt>
                <c:pt idx="10">
                  <c:v>25421</c:v>
                </c:pt>
                <c:pt idx="11">
                  <c:v>25530</c:v>
                </c:pt>
                <c:pt idx="12">
                  <c:v>25631</c:v>
                </c:pt>
                <c:pt idx="13">
                  <c:v>25706</c:v>
                </c:pt>
                <c:pt idx="14">
                  <c:v>25805</c:v>
                </c:pt>
                <c:pt idx="15">
                  <c:v>25881</c:v>
                </c:pt>
                <c:pt idx="16">
                  <c:v>25947</c:v>
                </c:pt>
                <c:pt idx="17">
                  <c:v>26027</c:v>
                </c:pt>
                <c:pt idx="18">
                  <c:v>26100</c:v>
                </c:pt>
                <c:pt idx="19">
                  <c:v>26158</c:v>
                </c:pt>
                <c:pt idx="20">
                  <c:v>26258</c:v>
                </c:pt>
                <c:pt idx="21">
                  <c:v>26305</c:v>
                </c:pt>
                <c:pt idx="22">
                  <c:v>26367</c:v>
                </c:pt>
                <c:pt idx="23">
                  <c:v>26477</c:v>
                </c:pt>
                <c:pt idx="24">
                  <c:v>26634</c:v>
                </c:pt>
                <c:pt idx="25">
                  <c:v>26739</c:v>
                </c:pt>
                <c:pt idx="26">
                  <c:v>26824</c:v>
                </c:pt>
                <c:pt idx="27">
                  <c:v>26904</c:v>
                </c:pt>
                <c:pt idx="28">
                  <c:v>26987</c:v>
                </c:pt>
                <c:pt idx="29">
                  <c:v>27061</c:v>
                </c:pt>
              </c:numCache>
            </c:numRef>
          </c:val>
          <c:smooth val="0"/>
          <c:extLst>
            <c:ext xmlns:c16="http://schemas.microsoft.com/office/drawing/2014/chart" uri="{C3380CC4-5D6E-409C-BE32-E72D297353CC}">
              <c16:uniqueId val="{00000001-FBD4-4279-A997-F7335D5F59DF}"/>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229126</c:v>
                </c:pt>
                <c:pt idx="1">
                  <c:v>229156</c:v>
                </c:pt>
                <c:pt idx="2">
                  <c:v>229228</c:v>
                </c:pt>
                <c:pt idx="3">
                  <c:v>229277</c:v>
                </c:pt>
                <c:pt idx="4">
                  <c:v>229307</c:v>
                </c:pt>
                <c:pt idx="5">
                  <c:v>229329</c:v>
                </c:pt>
                <c:pt idx="6">
                  <c:v>229360</c:v>
                </c:pt>
                <c:pt idx="7">
                  <c:v>229394</c:v>
                </c:pt>
                <c:pt idx="8">
                  <c:v>229430</c:v>
                </c:pt>
                <c:pt idx="9">
                  <c:v>229475</c:v>
                </c:pt>
                <c:pt idx="10">
                  <c:v>229503</c:v>
                </c:pt>
                <c:pt idx="11">
                  <c:v>229529</c:v>
                </c:pt>
                <c:pt idx="12">
                  <c:v>229540</c:v>
                </c:pt>
                <c:pt idx="13">
                  <c:v>229564</c:v>
                </c:pt>
                <c:pt idx="14">
                  <c:v>229589</c:v>
                </c:pt>
                <c:pt idx="15">
                  <c:v>229593</c:v>
                </c:pt>
                <c:pt idx="16">
                  <c:v>229614</c:v>
                </c:pt>
                <c:pt idx="17">
                  <c:v>229631</c:v>
                </c:pt>
                <c:pt idx="18">
                  <c:v>229641</c:v>
                </c:pt>
                <c:pt idx="19">
                  <c:v>229659</c:v>
                </c:pt>
                <c:pt idx="20">
                  <c:v>229676</c:v>
                </c:pt>
                <c:pt idx="21">
                  <c:v>229685</c:v>
                </c:pt>
                <c:pt idx="22">
                  <c:v>229713</c:v>
                </c:pt>
                <c:pt idx="23">
                  <c:v>229730</c:v>
                </c:pt>
                <c:pt idx="24">
                  <c:v>229760</c:v>
                </c:pt>
                <c:pt idx="25">
                  <c:v>229783</c:v>
                </c:pt>
                <c:pt idx="26">
                  <c:v>229800</c:v>
                </c:pt>
                <c:pt idx="27">
                  <c:v>229827</c:v>
                </c:pt>
                <c:pt idx="28">
                  <c:v>229811</c:v>
                </c:pt>
                <c:pt idx="29">
                  <c:v>229806</c:v>
                </c:pt>
              </c:numCache>
            </c:numRef>
          </c:val>
          <c:smooth val="0"/>
          <c:extLst>
            <c:ext xmlns:c16="http://schemas.microsoft.com/office/drawing/2014/chart" uri="{C3380CC4-5D6E-409C-BE32-E72D297353CC}">
              <c16:uniqueId val="{00000002-FBD4-4279-A997-F7335D5F59DF}"/>
            </c:ext>
          </c:extLst>
        </c:ser>
        <c:dLbls>
          <c:showLegendKey val="0"/>
          <c:showVal val="0"/>
          <c:showCatName val="0"/>
          <c:showSerName val="0"/>
          <c:showPercent val="0"/>
          <c:showBubbleSize val="0"/>
        </c:dLbls>
        <c:smooth val="0"/>
        <c:axId val="402246272"/>
        <c:axId val="402240040"/>
      </c:lineChart>
      <c:dateAx>
        <c:axId val="40224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40040"/>
        <c:crosses val="autoZero"/>
        <c:auto val="1"/>
        <c:lblOffset val="100"/>
        <c:baseTimeUnit val="days"/>
      </c:dateAx>
      <c:valAx>
        <c:axId val="40224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24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-2</c:v>
                </c:pt>
                <c:pt idx="1">
                  <c:v>-1</c:v>
                </c:pt>
                <c:pt idx="2">
                  <c:v>-3</c:v>
                </c:pt>
                <c:pt idx="3">
                  <c:v>-2</c:v>
                </c:pt>
                <c:pt idx="4">
                  <c:v>-1</c:v>
                </c:pt>
                <c:pt idx="5">
                  <c:v>-2</c:v>
                </c:pt>
                <c:pt idx="6">
                  <c:v>-4</c:v>
                </c:pt>
                <c:pt idx="7">
                  <c:v>1</c:v>
                </c:pt>
                <c:pt idx="8">
                  <c:v>-2</c:v>
                </c:pt>
                <c:pt idx="9">
                  <c:v>1</c:v>
                </c:pt>
                <c:pt idx="10">
                  <c:v>-4</c:v>
                </c:pt>
                <c:pt idx="11">
                  <c:v>1</c:v>
                </c:pt>
                <c:pt idx="12">
                  <c:v>1</c:v>
                </c:pt>
                <c:pt idx="13">
                  <c:v>-1</c:v>
                </c:pt>
                <c:pt idx="14">
                  <c:v>1</c:v>
                </c:pt>
                <c:pt idx="15">
                  <c:v>2</c:v>
                </c:pt>
                <c:pt idx="16">
                  <c:v>2</c:v>
                </c:pt>
                <c:pt idx="17">
                  <c:v>-2</c:v>
                </c:pt>
                <c:pt idx="18">
                  <c:v>0</c:v>
                </c:pt>
                <c:pt idx="19">
                  <c:v>-1</c:v>
                </c:pt>
                <c:pt idx="20">
                  <c:v>-1</c:v>
                </c:pt>
                <c:pt idx="21">
                  <c:v>0</c:v>
                </c:pt>
                <c:pt idx="22">
                  <c:v>-2</c:v>
                </c:pt>
                <c:pt idx="23">
                  <c:v>1</c:v>
                </c:pt>
                <c:pt idx="24">
                  <c:v>2</c:v>
                </c:pt>
                <c:pt idx="25">
                  <c:v>0</c:v>
                </c:pt>
                <c:pt idx="26">
                  <c:v>-2</c:v>
                </c:pt>
                <c:pt idx="27">
                  <c:v>-1</c:v>
                </c:pt>
                <c:pt idx="28">
                  <c:v>2</c:v>
                </c:pt>
                <c:pt idx="29">
                  <c:v>-2</c:v>
                </c:pt>
              </c:numCache>
            </c:numRef>
          </c:val>
          <c:smooth val="0"/>
          <c:extLst>
            <c:ext xmlns:c16="http://schemas.microsoft.com/office/drawing/2014/chart" uri="{C3380CC4-5D6E-409C-BE32-E72D297353CC}">
              <c16:uniqueId val="{00000000-03A7-47C1-A92E-88387465874E}"/>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102</c:v>
                </c:pt>
                <c:pt idx="1">
                  <c:v>109</c:v>
                </c:pt>
                <c:pt idx="2">
                  <c:v>173</c:v>
                </c:pt>
                <c:pt idx="3">
                  <c:v>118</c:v>
                </c:pt>
                <c:pt idx="4">
                  <c:v>117</c:v>
                </c:pt>
                <c:pt idx="5">
                  <c:v>73</c:v>
                </c:pt>
                <c:pt idx="6">
                  <c:v>98</c:v>
                </c:pt>
                <c:pt idx="7">
                  <c:v>114</c:v>
                </c:pt>
                <c:pt idx="8">
                  <c:v>133</c:v>
                </c:pt>
                <c:pt idx="9">
                  <c:v>125</c:v>
                </c:pt>
                <c:pt idx="10">
                  <c:v>139</c:v>
                </c:pt>
                <c:pt idx="11">
                  <c:v>109</c:v>
                </c:pt>
                <c:pt idx="12">
                  <c:v>101</c:v>
                </c:pt>
                <c:pt idx="13">
                  <c:v>75</c:v>
                </c:pt>
                <c:pt idx="14">
                  <c:v>99</c:v>
                </c:pt>
                <c:pt idx="15">
                  <c:v>76</c:v>
                </c:pt>
                <c:pt idx="16">
                  <c:v>66</c:v>
                </c:pt>
                <c:pt idx="17">
                  <c:v>80</c:v>
                </c:pt>
                <c:pt idx="18">
                  <c:v>73</c:v>
                </c:pt>
                <c:pt idx="19">
                  <c:v>58</c:v>
                </c:pt>
                <c:pt idx="20">
                  <c:v>100</c:v>
                </c:pt>
                <c:pt idx="21">
                  <c:v>47</c:v>
                </c:pt>
                <c:pt idx="22">
                  <c:v>62</c:v>
                </c:pt>
                <c:pt idx="23">
                  <c:v>110</c:v>
                </c:pt>
                <c:pt idx="24">
                  <c:v>157</c:v>
                </c:pt>
                <c:pt idx="25">
                  <c:v>105</c:v>
                </c:pt>
                <c:pt idx="26">
                  <c:v>85</c:v>
                </c:pt>
                <c:pt idx="27">
                  <c:v>80</c:v>
                </c:pt>
                <c:pt idx="28">
                  <c:v>83</c:v>
                </c:pt>
                <c:pt idx="29">
                  <c:v>74</c:v>
                </c:pt>
              </c:numCache>
            </c:numRef>
          </c:val>
          <c:smooth val="0"/>
          <c:extLst>
            <c:ext xmlns:c16="http://schemas.microsoft.com/office/drawing/2014/chart" uri="{C3380CC4-5D6E-409C-BE32-E72D297353CC}">
              <c16:uniqueId val="{00000001-03A7-47C1-A92E-88387465874E}"/>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30</c:v>
                </c:pt>
                <c:pt idx="1">
                  <c:v>30</c:v>
                </c:pt>
                <c:pt idx="2">
                  <c:v>72</c:v>
                </c:pt>
                <c:pt idx="3">
                  <c:v>49</c:v>
                </c:pt>
                <c:pt idx="4">
                  <c:v>30</c:v>
                </c:pt>
                <c:pt idx="5">
                  <c:v>22</c:v>
                </c:pt>
                <c:pt idx="6">
                  <c:v>31</c:v>
                </c:pt>
                <c:pt idx="7">
                  <c:v>34</c:v>
                </c:pt>
                <c:pt idx="8">
                  <c:v>36</c:v>
                </c:pt>
                <c:pt idx="9">
                  <c:v>45</c:v>
                </c:pt>
                <c:pt idx="10">
                  <c:v>28</c:v>
                </c:pt>
                <c:pt idx="11">
                  <c:v>26</c:v>
                </c:pt>
                <c:pt idx="12">
                  <c:v>11</c:v>
                </c:pt>
                <c:pt idx="13">
                  <c:v>24</c:v>
                </c:pt>
                <c:pt idx="14">
                  <c:v>25</c:v>
                </c:pt>
                <c:pt idx="15">
                  <c:v>4</c:v>
                </c:pt>
                <c:pt idx="16">
                  <c:v>21</c:v>
                </c:pt>
                <c:pt idx="17">
                  <c:v>17</c:v>
                </c:pt>
                <c:pt idx="18">
                  <c:v>10</c:v>
                </c:pt>
                <c:pt idx="19">
                  <c:v>18</c:v>
                </c:pt>
                <c:pt idx="20">
                  <c:v>17</c:v>
                </c:pt>
                <c:pt idx="21">
                  <c:v>9</c:v>
                </c:pt>
                <c:pt idx="22">
                  <c:v>28</c:v>
                </c:pt>
                <c:pt idx="23">
                  <c:v>17</c:v>
                </c:pt>
                <c:pt idx="24">
                  <c:v>30</c:v>
                </c:pt>
                <c:pt idx="25">
                  <c:v>23</c:v>
                </c:pt>
                <c:pt idx="26">
                  <c:v>17</c:v>
                </c:pt>
                <c:pt idx="27">
                  <c:v>27</c:v>
                </c:pt>
                <c:pt idx="28">
                  <c:v>-16</c:v>
                </c:pt>
                <c:pt idx="29">
                  <c:v>-5</c:v>
                </c:pt>
              </c:numCache>
            </c:numRef>
          </c:val>
          <c:smooth val="0"/>
          <c:extLst>
            <c:ext xmlns:c16="http://schemas.microsoft.com/office/drawing/2014/chart" uri="{C3380CC4-5D6E-409C-BE32-E72D297353CC}">
              <c16:uniqueId val="{00000002-03A7-47C1-A92E-88387465874E}"/>
            </c:ext>
          </c:extLst>
        </c:ser>
        <c:dLbls>
          <c:showLegendKey val="0"/>
          <c:showVal val="0"/>
          <c:showCatName val="0"/>
          <c:showSerName val="0"/>
          <c:showPercent val="0"/>
          <c:showBubbleSize val="0"/>
        </c:dLbls>
        <c:smooth val="0"/>
        <c:axId val="428223688"/>
        <c:axId val="428224016"/>
      </c:lineChart>
      <c:dateAx>
        <c:axId val="42822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4016"/>
        <c:crosses val="autoZero"/>
        <c:auto val="1"/>
        <c:lblOffset val="100"/>
        <c:baseTimeUnit val="days"/>
      </c:dateAx>
      <c:valAx>
        <c:axId val="42822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-1</c:v>
                </c:pt>
                <c:pt idx="3">
                  <c:v>-2</c:v>
                </c:pt>
                <c:pt idx="4">
                  <c:v>0</c:v>
                </c:pt>
                <c:pt idx="5">
                  <c:v>-1</c:v>
                </c:pt>
                <c:pt idx="6">
                  <c:v>0</c:v>
                </c:pt>
              </c:numCache>
            </c:numRef>
          </c:val>
          <c:extLst>
            <c:ext xmlns:c16="http://schemas.microsoft.com/office/drawing/2014/chart" uri="{C3380CC4-5D6E-409C-BE32-E72D297353CC}">
              <c16:uniqueId val="{00000000-F2A8-484C-8C4B-86C225818B31}"/>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124</c:v>
                </c:pt>
                <c:pt idx="1">
                  <c:v>101</c:v>
                </c:pt>
                <c:pt idx="2">
                  <c:v>79</c:v>
                </c:pt>
                <c:pt idx="3">
                  <c:v>88</c:v>
                </c:pt>
                <c:pt idx="4">
                  <c:v>89</c:v>
                </c:pt>
                <c:pt idx="5">
                  <c:v>91</c:v>
                </c:pt>
                <c:pt idx="6">
                  <c:v>119</c:v>
                </c:pt>
              </c:numCache>
            </c:numRef>
          </c:val>
          <c:extLst>
            <c:ext xmlns:c16="http://schemas.microsoft.com/office/drawing/2014/chart" uri="{C3380CC4-5D6E-409C-BE32-E72D297353CC}">
              <c16:uniqueId val="{00000001-F2A8-484C-8C4B-86C225818B31}"/>
            </c:ext>
          </c:extLst>
        </c:ser>
        <c:ser>
          <c:idx val="2"/>
          <c:order val="2"/>
          <c:tx>
            <c:strRef>
              <c:f>Sheet1!$D$1</c:f>
              <c:strCache>
                <c:ptCount val="1"/>
                <c:pt idx="0">
                  <c:v>KTM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31</c:v>
                </c:pt>
                <c:pt idx="1">
                  <c:v>22</c:v>
                </c:pt>
                <c:pt idx="2">
                  <c:v>17</c:v>
                </c:pt>
                <c:pt idx="3">
                  <c:v>25</c:v>
                </c:pt>
                <c:pt idx="4">
                  <c:v>16</c:v>
                </c:pt>
                <c:pt idx="5">
                  <c:v>19</c:v>
                </c:pt>
                <c:pt idx="6">
                  <c:v>39</c:v>
                </c:pt>
              </c:numCache>
            </c:numRef>
          </c:val>
          <c:extLst>
            <c:ext xmlns:c16="http://schemas.microsoft.com/office/drawing/2014/chart" uri="{C3380CC4-5D6E-409C-BE32-E72D297353CC}">
              <c16:uniqueId val="{00000002-F2A8-484C-8C4B-86C225818B31}"/>
            </c:ext>
          </c:extLst>
        </c:ser>
        <c:dLbls>
          <c:showLegendKey val="0"/>
          <c:showVal val="0"/>
          <c:showCatName val="0"/>
          <c:showSerName val="0"/>
          <c:showPercent val="0"/>
          <c:showBubbleSize val="0"/>
        </c:dLbls>
        <c:gapWidth val="219"/>
        <c:overlap val="-27"/>
        <c:axId val="428207944"/>
        <c:axId val="428209584"/>
      </c:barChart>
      <c:catAx>
        <c:axId val="42820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9584"/>
        <c:crosses val="autoZero"/>
        <c:auto val="1"/>
        <c:lblAlgn val="ctr"/>
        <c:lblOffset val="100"/>
        <c:noMultiLvlLbl val="0"/>
      </c:catAx>
      <c:valAx>
        <c:axId val="42820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-4.7200981780421E-3</c:v>
                </c:pt>
                <c:pt idx="1">
                  <c:v>-2.3601604909133799E-3</c:v>
                </c:pt>
                <c:pt idx="2">
                  <c:v>-7.0806485874106099E-3</c:v>
                </c:pt>
                <c:pt idx="3">
                  <c:v>-4.7207666525043704E-3</c:v>
                </c:pt>
                <c:pt idx="4">
                  <c:v>-2.36049475970163E-3</c:v>
                </c:pt>
                <c:pt idx="5">
                  <c:v>-4.7211009607440397E-3</c:v>
                </c:pt>
                <c:pt idx="6">
                  <c:v>-9.4426477184202506E-3</c:v>
                </c:pt>
                <c:pt idx="7">
                  <c:v>2.3608848596454002E-3</c:v>
                </c:pt>
                <c:pt idx="8">
                  <c:v>-4.7216582463761297E-3</c:v>
                </c:pt>
                <c:pt idx="9">
                  <c:v>2.36094059873454E-3</c:v>
                </c:pt>
                <c:pt idx="10">
                  <c:v>-9.4435394385815798E-3</c:v>
                </c:pt>
                <c:pt idx="11">
                  <c:v>2.3611078317946799E-3</c:v>
                </c:pt>
                <c:pt idx="12">
                  <c:v>2.3610520848089899E-3</c:v>
                </c:pt>
                <c:pt idx="13">
                  <c:v>-2.3609963404556699E-3</c:v>
                </c:pt>
                <c:pt idx="14">
                  <c:v>2.3610520848089899E-3</c:v>
                </c:pt>
                <c:pt idx="15">
                  <c:v>4.7219926809113502E-3</c:v>
                </c:pt>
                <c:pt idx="16">
                  <c:v>4.7217697192907899E-3</c:v>
                </c:pt>
                <c:pt idx="17">
                  <c:v>-4.7215467787247098E-3</c:v>
                </c:pt>
                <c:pt idx="18">
                  <c:v>0</c:v>
                </c:pt>
                <c:pt idx="19">
                  <c:v>-2.3608848596454002E-3</c:v>
                </c:pt>
                <c:pt idx="20">
                  <c:v>-2.36094059873454E-3</c:v>
                </c:pt>
                <c:pt idx="21">
                  <c:v>0</c:v>
                </c:pt>
                <c:pt idx="22">
                  <c:v>-4.7219926809113502E-3</c:v>
                </c:pt>
                <c:pt idx="23">
                  <c:v>2.3611078317946799E-3</c:v>
                </c:pt>
                <c:pt idx="24">
                  <c:v>4.7221041696179798E-3</c:v>
                </c:pt>
                <c:pt idx="25">
                  <c:v>0</c:v>
                </c:pt>
                <c:pt idx="26">
                  <c:v>-4.7218811974690704E-3</c:v>
                </c:pt>
                <c:pt idx="27">
                  <c:v>-2.3610520848089899E-3</c:v>
                </c:pt>
                <c:pt idx="28">
                  <c:v>4.7222156635893598E-3</c:v>
                </c:pt>
                <c:pt idx="29">
                  <c:v>-4.7219926809113502E-3</c:v>
                </c:pt>
              </c:numCache>
            </c:numRef>
          </c:val>
          <c:smooth val="0"/>
          <c:extLst>
            <c:ext xmlns:c16="http://schemas.microsoft.com/office/drawing/2014/chart" uri="{C3380CC4-5D6E-409C-BE32-E72D297353CC}">
              <c16:uniqueId val="{00000000-3B75-495B-A024-2F59139EDA9B}"/>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0.422885572139304</c:v>
                </c:pt>
                <c:pt idx="1">
                  <c:v>0.450004128478243</c:v>
                </c:pt>
                <c:pt idx="2">
                  <c:v>0.71102708478895205</c:v>
                </c:pt>
                <c:pt idx="3">
                  <c:v>0.48155403199477598</c:v>
                </c:pt>
                <c:pt idx="4">
                  <c:v>0.47518479408658898</c:v>
                </c:pt>
                <c:pt idx="5">
                  <c:v>0.295080641901451</c:v>
                </c:pt>
                <c:pt idx="6">
                  <c:v>0.39497017572142501</c:v>
                </c:pt>
                <c:pt idx="7">
                  <c:v>0.45764753111200301</c:v>
                </c:pt>
                <c:pt idx="8">
                  <c:v>0.53148976982097196</c:v>
                </c:pt>
                <c:pt idx="9">
                  <c:v>0.49687959613626398</c:v>
                </c:pt>
                <c:pt idx="10">
                  <c:v>0.54979827545289095</c:v>
                </c:pt>
                <c:pt idx="11">
                  <c:v>0.42877935565084002</c:v>
                </c:pt>
                <c:pt idx="12">
                  <c:v>0.39561300430865698</c:v>
                </c:pt>
                <c:pt idx="13">
                  <c:v>0.29261441223518397</c:v>
                </c:pt>
                <c:pt idx="14">
                  <c:v>0.38512409554189703</c:v>
                </c:pt>
                <c:pt idx="15">
                  <c:v>0.29451656655686898</c:v>
                </c:pt>
                <c:pt idx="16">
                  <c:v>0.25501333024226303</c:v>
                </c:pt>
                <c:pt idx="17">
                  <c:v>0.30832080780051602</c:v>
                </c:pt>
                <c:pt idx="18">
                  <c:v>0.28047796518999502</c:v>
                </c:pt>
                <c:pt idx="19">
                  <c:v>0.22222222222222199</c:v>
                </c:pt>
                <c:pt idx="20">
                  <c:v>0.38229222417615999</c:v>
                </c:pt>
                <c:pt idx="21">
                  <c:v>0.17899306877903901</c:v>
                </c:pt>
                <c:pt idx="22">
                  <c:v>0.235696635620604</c:v>
                </c:pt>
                <c:pt idx="23">
                  <c:v>0.417188151856487</c:v>
                </c:pt>
                <c:pt idx="24">
                  <c:v>0.59296748121010701</c:v>
                </c:pt>
                <c:pt idx="25">
                  <c:v>0.39423293534579901</c:v>
                </c:pt>
                <c:pt idx="26">
                  <c:v>0.31788772953363997</c:v>
                </c:pt>
                <c:pt idx="27">
                  <c:v>0.29824038174768902</c:v>
                </c:pt>
                <c:pt idx="28">
                  <c:v>0.30850431162652397</c:v>
                </c:pt>
                <c:pt idx="29">
                  <c:v>0.27420609923296402</c:v>
                </c:pt>
              </c:numCache>
            </c:numRef>
          </c:val>
          <c:smooth val="0"/>
          <c:extLst>
            <c:ext xmlns:c16="http://schemas.microsoft.com/office/drawing/2014/chart" uri="{C3380CC4-5D6E-409C-BE32-E72D297353CC}">
              <c16:uniqueId val="{00000001-3B75-495B-A024-2F59139EDA9B}"/>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1.3094947096413701E-2</c:v>
                </c:pt>
                <c:pt idx="1">
                  <c:v>1.3093232544538799E-2</c:v>
                </c:pt>
                <c:pt idx="2">
                  <c:v>3.14196442598055E-2</c:v>
                </c:pt>
                <c:pt idx="3">
                  <c:v>2.13760971609053E-2</c:v>
                </c:pt>
                <c:pt idx="4">
                  <c:v>1.30846094462157E-2</c:v>
                </c:pt>
                <c:pt idx="5">
                  <c:v>9.5941249067843602E-3</c:v>
                </c:pt>
                <c:pt idx="6">
                  <c:v>1.3517697282070701E-2</c:v>
                </c:pt>
                <c:pt idx="7">
                  <c:v>1.48238576909662E-2</c:v>
                </c:pt>
                <c:pt idx="8">
                  <c:v>1.5693522934339999E-2</c:v>
                </c:pt>
                <c:pt idx="9">
                  <c:v>1.96138255677113E-2</c:v>
                </c:pt>
                <c:pt idx="10">
                  <c:v>1.22017648981371E-2</c:v>
                </c:pt>
                <c:pt idx="11">
                  <c:v>1.13288279456042E-2</c:v>
                </c:pt>
                <c:pt idx="12">
                  <c:v>4.7924227439669898E-3</c:v>
                </c:pt>
                <c:pt idx="13">
                  <c:v>1.0455693996689001E-2</c:v>
                </c:pt>
                <c:pt idx="14">
                  <c:v>1.0890209266261301E-2</c:v>
                </c:pt>
                <c:pt idx="15">
                  <c:v>1.74224374861165E-3</c:v>
                </c:pt>
                <c:pt idx="16">
                  <c:v>9.1466203237903602E-3</c:v>
                </c:pt>
                <c:pt idx="17">
                  <c:v>7.4037297377337599E-3</c:v>
                </c:pt>
                <c:pt idx="18">
                  <c:v>4.3548127212789198E-3</c:v>
                </c:pt>
                <c:pt idx="19">
                  <c:v>7.83832155407789E-3</c:v>
                </c:pt>
                <c:pt idx="20">
                  <c:v>7.4022790310852198E-3</c:v>
                </c:pt>
                <c:pt idx="21">
                  <c:v>3.9185635416848098E-3</c:v>
                </c:pt>
                <c:pt idx="22">
                  <c:v>1.2190608877375501E-2</c:v>
                </c:pt>
                <c:pt idx="23">
                  <c:v>7.4005389333646797E-3</c:v>
                </c:pt>
                <c:pt idx="24">
                  <c:v>1.3058808166108E-2</c:v>
                </c:pt>
                <c:pt idx="25">
                  <c:v>1.00104456824513E-2</c:v>
                </c:pt>
                <c:pt idx="26">
                  <c:v>7.39828446838974E-3</c:v>
                </c:pt>
                <c:pt idx="27">
                  <c:v>1.17493472584856E-2</c:v>
                </c:pt>
                <c:pt idx="28">
                  <c:v>-6.9617581920313996E-3</c:v>
                </c:pt>
                <c:pt idx="29">
                  <c:v>-2.1757009020455902E-3</c:v>
                </c:pt>
              </c:numCache>
            </c:numRef>
          </c:val>
          <c:smooth val="0"/>
          <c:extLst>
            <c:ext xmlns:c16="http://schemas.microsoft.com/office/drawing/2014/chart" uri="{C3380CC4-5D6E-409C-BE32-E72D297353CC}">
              <c16:uniqueId val="{00000002-3B75-495B-A024-2F59139EDA9B}"/>
            </c:ext>
          </c:extLst>
        </c:ser>
        <c:dLbls>
          <c:showLegendKey val="0"/>
          <c:showVal val="0"/>
          <c:showCatName val="0"/>
          <c:showSerName val="0"/>
          <c:showPercent val="0"/>
          <c:showBubbleSize val="0"/>
        </c:dLbls>
        <c:smooth val="0"/>
        <c:axId val="428201384"/>
        <c:axId val="428200072"/>
      </c:lineChart>
      <c:dateAx>
        <c:axId val="428201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0072"/>
        <c:crosses val="autoZero"/>
        <c:auto val="1"/>
        <c:lblOffset val="100"/>
        <c:baseTimeUnit val="days"/>
      </c:dateAx>
      <c:valAx>
        <c:axId val="42820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3</c:v>
                </c:pt>
                <c:pt idx="2">
                  <c:v>0</c:v>
                </c:pt>
                <c:pt idx="3">
                  <c:v>0</c:v>
                </c:pt>
                <c:pt idx="4">
                  <c:v>0</c:v>
                </c:pt>
                <c:pt idx="5">
                  <c:v>0</c:v>
                </c:pt>
                <c:pt idx="6">
                  <c:v>0</c:v>
                </c:pt>
                <c:pt idx="7">
                  <c:v>1</c:v>
                </c:pt>
                <c:pt idx="8">
                  <c:v>0</c:v>
                </c:pt>
                <c:pt idx="9">
                  <c:v>0</c:v>
                </c:pt>
                <c:pt idx="10">
                  <c:v>0</c:v>
                </c:pt>
                <c:pt idx="11">
                  <c:v>1</c:v>
                </c:pt>
                <c:pt idx="12">
                  <c:v>1</c:v>
                </c:pt>
                <c:pt idx="13">
                  <c:v>0</c:v>
                </c:pt>
                <c:pt idx="14">
                  <c:v>0</c:v>
                </c:pt>
                <c:pt idx="15">
                  <c:v>0</c:v>
                </c:pt>
                <c:pt idx="16">
                  <c:v>1</c:v>
                </c:pt>
                <c:pt idx="17">
                  <c:v>0</c:v>
                </c:pt>
                <c:pt idx="18">
                  <c:v>0</c:v>
                </c:pt>
                <c:pt idx="19">
                  <c:v>1</c:v>
                </c:pt>
                <c:pt idx="20">
                  <c:v>0</c:v>
                </c:pt>
                <c:pt idx="21">
                  <c:v>0</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0-C69B-47F7-9738-188B08FFF23D}"/>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0</c:v>
                </c:pt>
                <c:pt idx="2">
                  <c:v>2</c:v>
                </c:pt>
                <c:pt idx="3">
                  <c:v>0</c:v>
                </c:pt>
                <c:pt idx="4">
                  <c:v>0</c:v>
                </c:pt>
                <c:pt idx="5">
                  <c:v>0</c:v>
                </c:pt>
                <c:pt idx="6">
                  <c:v>1</c:v>
                </c:pt>
                <c:pt idx="7">
                  <c:v>0</c:v>
                </c:pt>
                <c:pt idx="8">
                  <c:v>0</c:v>
                </c:pt>
                <c:pt idx="9">
                  <c:v>0</c:v>
                </c:pt>
                <c:pt idx="10">
                  <c:v>2</c:v>
                </c:pt>
                <c:pt idx="11">
                  <c:v>0</c:v>
                </c:pt>
                <c:pt idx="12">
                  <c:v>1</c:v>
                </c:pt>
                <c:pt idx="13">
                  <c:v>1</c:v>
                </c:pt>
                <c:pt idx="14">
                  <c:v>0</c:v>
                </c:pt>
                <c:pt idx="15">
                  <c:v>0</c:v>
                </c:pt>
                <c:pt idx="16">
                  <c:v>0</c:v>
                </c:pt>
                <c:pt idx="17">
                  <c:v>1</c:v>
                </c:pt>
                <c:pt idx="18">
                  <c:v>0</c:v>
                </c:pt>
                <c:pt idx="19">
                  <c:v>0</c:v>
                </c:pt>
                <c:pt idx="20">
                  <c:v>1</c:v>
                </c:pt>
                <c:pt idx="21">
                  <c:v>0</c:v>
                </c:pt>
                <c:pt idx="22">
                  <c:v>0</c:v>
                </c:pt>
                <c:pt idx="23">
                  <c:v>0</c:v>
                </c:pt>
                <c:pt idx="24">
                  <c:v>1</c:v>
                </c:pt>
                <c:pt idx="25">
                  <c:v>0</c:v>
                </c:pt>
                <c:pt idx="26">
                  <c:v>1</c:v>
                </c:pt>
                <c:pt idx="27">
                  <c:v>1</c:v>
                </c:pt>
                <c:pt idx="28">
                  <c:v>0</c:v>
                </c:pt>
                <c:pt idx="29">
                  <c:v>0</c:v>
                </c:pt>
              </c:numCache>
            </c:numRef>
          </c:val>
          <c:smooth val="0"/>
          <c:extLst>
            <c:ext xmlns:c16="http://schemas.microsoft.com/office/drawing/2014/chart" uri="{C3380CC4-5D6E-409C-BE32-E72D297353CC}">
              <c16:uniqueId val="{00000001-C69B-47F7-9738-188B08FFF23D}"/>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c:v>
                </c:pt>
                <c:pt idx="1">
                  <c:v>0</c:v>
                </c:pt>
                <c:pt idx="2">
                  <c:v>0</c:v>
                </c:pt>
                <c:pt idx="3">
                  <c:v>1</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2-C69B-47F7-9738-188B08FFF23D}"/>
            </c:ext>
          </c:extLst>
        </c:ser>
        <c:dLbls>
          <c:showLegendKey val="0"/>
          <c:showVal val="0"/>
          <c:showCatName val="0"/>
          <c:showSerName val="0"/>
          <c:showPercent val="0"/>
          <c:showBubbleSize val="0"/>
        </c:dLbls>
        <c:smooth val="0"/>
        <c:axId val="428204992"/>
        <c:axId val="428205976"/>
      </c:lineChart>
      <c:dateAx>
        <c:axId val="42820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5976"/>
        <c:crosses val="autoZero"/>
        <c:auto val="1"/>
        <c:lblOffset val="100"/>
        <c:baseTimeUnit val="days"/>
      </c:dateAx>
      <c:valAx>
        <c:axId val="42820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0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4.0123675328660097E-2</c:v>
                </c:pt>
                <c:pt idx="2">
                  <c:v>0</c:v>
                </c:pt>
                <c:pt idx="3">
                  <c:v>0</c:v>
                </c:pt>
                <c:pt idx="4">
                  <c:v>0</c:v>
                </c:pt>
                <c:pt idx="5">
                  <c:v>0</c:v>
                </c:pt>
                <c:pt idx="6">
                  <c:v>0</c:v>
                </c:pt>
                <c:pt idx="7">
                  <c:v>8.2630970087588795E-2</c:v>
                </c:pt>
                <c:pt idx="8">
                  <c:v>0</c:v>
                </c:pt>
                <c:pt idx="9">
                  <c:v>0</c:v>
                </c:pt>
                <c:pt idx="10">
                  <c:v>0</c:v>
                </c:pt>
                <c:pt idx="11">
                  <c:v>2.3611078317946801E-2</c:v>
                </c:pt>
                <c:pt idx="12">
                  <c:v>4.0137885441752799E-2</c:v>
                </c:pt>
                <c:pt idx="13">
                  <c:v>0</c:v>
                </c:pt>
                <c:pt idx="14">
                  <c:v>0</c:v>
                </c:pt>
                <c:pt idx="15">
                  <c:v>0</c:v>
                </c:pt>
                <c:pt idx="16">
                  <c:v>4.7216582463761297E-3</c:v>
                </c:pt>
                <c:pt idx="17">
                  <c:v>0</c:v>
                </c:pt>
                <c:pt idx="18">
                  <c:v>0</c:v>
                </c:pt>
                <c:pt idx="19">
                  <c:v>4.7218811974690704E-3</c:v>
                </c:pt>
                <c:pt idx="20">
                  <c:v>0</c:v>
                </c:pt>
                <c:pt idx="21">
                  <c:v>0</c:v>
                </c:pt>
                <c:pt idx="22">
                  <c:v>0</c:v>
                </c:pt>
                <c:pt idx="23">
                  <c:v>0</c:v>
                </c:pt>
                <c:pt idx="24">
                  <c:v>2.12489670641011E-2</c:v>
                </c:pt>
                <c:pt idx="25">
                  <c:v>0</c:v>
                </c:pt>
                <c:pt idx="26">
                  <c:v>0</c:v>
                </c:pt>
                <c:pt idx="27">
                  <c:v>0</c:v>
                </c:pt>
                <c:pt idx="28">
                  <c:v>0</c:v>
                </c:pt>
                <c:pt idx="29">
                  <c:v>0</c:v>
                </c:pt>
              </c:numCache>
            </c:numRef>
          </c:val>
          <c:smooth val="0"/>
          <c:extLst>
            <c:ext xmlns:c16="http://schemas.microsoft.com/office/drawing/2014/chart" uri="{C3380CC4-5D6E-409C-BE32-E72D297353CC}">
              <c16:uniqueId val="{00000000-4145-46CB-8FA1-8C740170A4D1}"/>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0</c:v>
                </c:pt>
                <c:pt idx="2">
                  <c:v>0.110578695171397</c:v>
                </c:pt>
                <c:pt idx="3">
                  <c:v>0</c:v>
                </c:pt>
                <c:pt idx="4">
                  <c:v>0</c:v>
                </c:pt>
                <c:pt idx="5">
                  <c:v>0</c:v>
                </c:pt>
                <c:pt idx="6">
                  <c:v>9.2514379952536099E-2</c:v>
                </c:pt>
                <c:pt idx="7">
                  <c:v>0</c:v>
                </c:pt>
                <c:pt idx="8">
                  <c:v>0</c:v>
                </c:pt>
                <c:pt idx="9">
                  <c:v>0</c:v>
                </c:pt>
                <c:pt idx="10">
                  <c:v>0.37079405151670503</c:v>
                </c:pt>
                <c:pt idx="11">
                  <c:v>0</c:v>
                </c:pt>
                <c:pt idx="12">
                  <c:v>0.17982799061766999</c:v>
                </c:pt>
                <c:pt idx="13">
                  <c:v>7.0126227208976197E-2</c:v>
                </c:pt>
                <c:pt idx="14">
                  <c:v>0</c:v>
                </c:pt>
                <c:pt idx="15">
                  <c:v>0</c:v>
                </c:pt>
                <c:pt idx="16">
                  <c:v>0</c:v>
                </c:pt>
                <c:pt idx="17">
                  <c:v>0.66186939623658003</c:v>
                </c:pt>
                <c:pt idx="18">
                  <c:v>0</c:v>
                </c:pt>
                <c:pt idx="19">
                  <c:v>0</c:v>
                </c:pt>
                <c:pt idx="20">
                  <c:v>6.8681318681318701E-2</c:v>
                </c:pt>
                <c:pt idx="21">
                  <c:v>0</c:v>
                </c:pt>
                <c:pt idx="22">
                  <c:v>0</c:v>
                </c:pt>
                <c:pt idx="23">
                  <c:v>0</c:v>
                </c:pt>
                <c:pt idx="24">
                  <c:v>0.72302767840331394</c:v>
                </c:pt>
                <c:pt idx="25">
                  <c:v>0</c:v>
                </c:pt>
                <c:pt idx="26">
                  <c:v>0.55263059631828504</c:v>
                </c:pt>
                <c:pt idx="27">
                  <c:v>0.21217986896962501</c:v>
                </c:pt>
                <c:pt idx="28">
                  <c:v>0</c:v>
                </c:pt>
                <c:pt idx="29">
                  <c:v>0</c:v>
                </c:pt>
              </c:numCache>
            </c:numRef>
          </c:val>
          <c:smooth val="0"/>
          <c:extLst>
            <c:ext xmlns:c16="http://schemas.microsoft.com/office/drawing/2014/chart" uri="{C3380CC4-5D6E-409C-BE32-E72D297353CC}">
              <c16:uniqueId val="{00000001-4145-46CB-8FA1-8C740170A4D1}"/>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1.6149377376031698E-2</c:v>
                </c:pt>
                <c:pt idx="1">
                  <c:v>0</c:v>
                </c:pt>
                <c:pt idx="2">
                  <c:v>0</c:v>
                </c:pt>
                <c:pt idx="3">
                  <c:v>2.4863469020990001E-2</c:v>
                </c:pt>
                <c:pt idx="4">
                  <c:v>0</c:v>
                </c:pt>
                <c:pt idx="5">
                  <c:v>0</c:v>
                </c:pt>
                <c:pt idx="6">
                  <c:v>0</c:v>
                </c:pt>
                <c:pt idx="7">
                  <c:v>0</c:v>
                </c:pt>
                <c:pt idx="8">
                  <c:v>0</c:v>
                </c:pt>
                <c:pt idx="9">
                  <c:v>0</c:v>
                </c:pt>
                <c:pt idx="10">
                  <c:v>6.5362609972591298E-3</c:v>
                </c:pt>
                <c:pt idx="11">
                  <c:v>0</c:v>
                </c:pt>
                <c:pt idx="12">
                  <c:v>0</c:v>
                </c:pt>
                <c:pt idx="13">
                  <c:v>0</c:v>
                </c:pt>
                <c:pt idx="14">
                  <c:v>0</c:v>
                </c:pt>
                <c:pt idx="15">
                  <c:v>0</c:v>
                </c:pt>
                <c:pt idx="16">
                  <c:v>0</c:v>
                </c:pt>
                <c:pt idx="17">
                  <c:v>1.48069435855449E-2</c:v>
                </c:pt>
                <c:pt idx="18">
                  <c:v>0</c:v>
                </c:pt>
                <c:pt idx="19">
                  <c:v>0</c:v>
                </c:pt>
                <c:pt idx="20">
                  <c:v>0</c:v>
                </c:pt>
                <c:pt idx="21">
                  <c:v>0</c:v>
                </c:pt>
                <c:pt idx="22">
                  <c:v>0</c:v>
                </c:pt>
                <c:pt idx="23">
                  <c:v>0</c:v>
                </c:pt>
                <c:pt idx="24">
                  <c:v>0</c:v>
                </c:pt>
                <c:pt idx="25">
                  <c:v>2.0455148822088098E-2</c:v>
                </c:pt>
                <c:pt idx="26">
                  <c:v>0</c:v>
                </c:pt>
                <c:pt idx="27">
                  <c:v>0</c:v>
                </c:pt>
                <c:pt idx="28">
                  <c:v>0</c:v>
                </c:pt>
                <c:pt idx="29">
                  <c:v>0</c:v>
                </c:pt>
              </c:numCache>
            </c:numRef>
          </c:val>
          <c:smooth val="0"/>
          <c:extLst>
            <c:ext xmlns:c16="http://schemas.microsoft.com/office/drawing/2014/chart" uri="{C3380CC4-5D6E-409C-BE32-E72D297353CC}">
              <c16:uniqueId val="{00000002-4145-46CB-8FA1-8C740170A4D1}"/>
            </c:ext>
          </c:extLst>
        </c:ser>
        <c:dLbls>
          <c:showLegendKey val="0"/>
          <c:showVal val="0"/>
          <c:showCatName val="0"/>
          <c:showSerName val="0"/>
          <c:showPercent val="0"/>
          <c:showBubbleSize val="0"/>
        </c:dLbls>
        <c:smooth val="0"/>
        <c:axId val="428214504"/>
        <c:axId val="428220080"/>
      </c:lineChart>
      <c:dateAx>
        <c:axId val="42821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0080"/>
        <c:crosses val="autoZero"/>
        <c:auto val="1"/>
        <c:lblOffset val="100"/>
        <c:baseTimeUnit val="days"/>
      </c:dateAx>
      <c:valAx>
        <c:axId val="42822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1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2</c:v>
                </c:pt>
                <c:pt idx="3">
                  <c:v>0</c:v>
                </c:pt>
                <c:pt idx="4">
                  <c:v>1</c:v>
                </c:pt>
                <c:pt idx="5">
                  <c:v>3</c:v>
                </c:pt>
                <c:pt idx="6">
                  <c:v>1</c:v>
                </c:pt>
              </c:numCache>
            </c:numRef>
          </c:val>
          <c:extLst>
            <c:ext xmlns:c16="http://schemas.microsoft.com/office/drawing/2014/chart" uri="{C3380CC4-5D6E-409C-BE32-E72D297353CC}">
              <c16:uniqueId val="{00000000-5D31-4518-BB0F-87775689F3BC}"/>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2</c:v>
                </c:pt>
                <c:pt idx="3">
                  <c:v>4</c:v>
                </c:pt>
                <c:pt idx="4">
                  <c:v>0</c:v>
                </c:pt>
                <c:pt idx="5">
                  <c:v>0</c:v>
                </c:pt>
                <c:pt idx="6">
                  <c:v>2</c:v>
                </c:pt>
              </c:numCache>
            </c:numRef>
          </c:val>
          <c:extLst>
            <c:ext xmlns:c16="http://schemas.microsoft.com/office/drawing/2014/chart" uri="{C3380CC4-5D6E-409C-BE32-E72D297353CC}">
              <c16:uniqueId val="{00000001-5D31-4518-BB0F-87775689F3BC}"/>
            </c:ext>
          </c:extLst>
        </c:ser>
        <c:ser>
          <c:idx val="2"/>
          <c:order val="2"/>
          <c:tx>
            <c:strRef>
              <c:f>Sheet1!$D$1</c:f>
              <c:strCache>
                <c:ptCount val="1"/>
                <c:pt idx="0">
                  <c:v>KTM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1</c:v>
                </c:pt>
                <c:pt idx="2">
                  <c:v>0</c:v>
                </c:pt>
                <c:pt idx="3">
                  <c:v>0</c:v>
                </c:pt>
                <c:pt idx="4">
                  <c:v>1</c:v>
                </c:pt>
                <c:pt idx="5">
                  <c:v>0</c:v>
                </c:pt>
                <c:pt idx="6">
                  <c:v>0</c:v>
                </c:pt>
              </c:numCache>
            </c:numRef>
          </c:val>
          <c:extLst>
            <c:ext xmlns:c16="http://schemas.microsoft.com/office/drawing/2014/chart" uri="{C3380CC4-5D6E-409C-BE32-E72D297353CC}">
              <c16:uniqueId val="{00000002-5D31-4518-BB0F-87775689F3BC}"/>
            </c:ext>
          </c:extLst>
        </c:ser>
        <c:dLbls>
          <c:showLegendKey val="0"/>
          <c:showVal val="0"/>
          <c:showCatName val="0"/>
          <c:showSerName val="0"/>
          <c:showPercent val="0"/>
          <c:showBubbleSize val="0"/>
        </c:dLbls>
        <c:gapWidth val="219"/>
        <c:overlap val="-27"/>
        <c:axId val="428213848"/>
        <c:axId val="428217456"/>
      </c:barChart>
      <c:catAx>
        <c:axId val="42821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17456"/>
        <c:crosses val="autoZero"/>
        <c:auto val="1"/>
        <c:lblAlgn val="ctr"/>
        <c:lblOffset val="100"/>
        <c:noMultiLvlLbl val="0"/>
      </c:catAx>
      <c:valAx>
        <c:axId val="42821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1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2.1245957366445599E-2</c:v>
                </c:pt>
                <c:pt idx="1">
                  <c:v>2.36066192960506E-2</c:v>
                </c:pt>
                <c:pt idx="2">
                  <c:v>2.2426288331248101E-2</c:v>
                </c:pt>
                <c:pt idx="4">
                  <c:v>8.26231675361771E-2</c:v>
                </c:pt>
                <c:pt idx="5">
                  <c:v>4.0131252803285999E-2</c:v>
                </c:pt>
                <c:pt idx="6">
                  <c:v>4.7213238592101201E-3</c:v>
                </c:pt>
              </c:numCache>
            </c:numRef>
          </c:val>
          <c:extLst>
            <c:ext xmlns:c16="http://schemas.microsoft.com/office/drawing/2014/chart" uri="{C3380CC4-5D6E-409C-BE32-E72D297353CC}">
              <c16:uniqueId val="{00000000-9002-48A0-B419-4B88D34B5621}"/>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0.53820053820053804</c:v>
                </c:pt>
                <c:pt idx="2">
                  <c:v>0.37830037830037799</c:v>
                </c:pt>
                <c:pt idx="3">
                  <c:v>0.113100113100113</c:v>
                </c:pt>
                <c:pt idx="6">
                  <c:v>0.105300105300105</c:v>
                </c:pt>
              </c:numCache>
            </c:numRef>
          </c:val>
          <c:extLst>
            <c:ext xmlns:c16="http://schemas.microsoft.com/office/drawing/2014/chart" uri="{C3380CC4-5D6E-409C-BE32-E72D297353CC}">
              <c16:uniqueId val="{00000001-9002-48A0-B419-4B88D34B5621}"/>
            </c:ext>
          </c:extLst>
        </c:ser>
        <c:ser>
          <c:idx val="2"/>
          <c:order val="2"/>
          <c:tx>
            <c:strRef>
              <c:f>Sheet1!$D$1</c:f>
              <c:strCache>
                <c:ptCount val="1"/>
                <c:pt idx="0">
                  <c:v>KTM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1.53980691402357E-2</c:v>
                </c:pt>
                <c:pt idx="1">
                  <c:v>2.0482337252577702E-2</c:v>
                </c:pt>
                <c:pt idx="4">
                  <c:v>1.6124393156284601E-2</c:v>
                </c:pt>
              </c:numCache>
            </c:numRef>
          </c:val>
          <c:extLst>
            <c:ext xmlns:c16="http://schemas.microsoft.com/office/drawing/2014/chart" uri="{C3380CC4-5D6E-409C-BE32-E72D297353CC}">
              <c16:uniqueId val="{00000002-9002-48A0-B419-4B88D34B5621}"/>
            </c:ext>
          </c:extLst>
        </c:ser>
        <c:dLbls>
          <c:showLegendKey val="0"/>
          <c:showVal val="0"/>
          <c:showCatName val="0"/>
          <c:showSerName val="0"/>
          <c:showPercent val="0"/>
          <c:showBubbleSize val="0"/>
        </c:dLbls>
        <c:gapWidth val="219"/>
        <c:overlap val="-27"/>
        <c:axId val="428213192"/>
        <c:axId val="428215488"/>
      </c:barChart>
      <c:catAx>
        <c:axId val="42821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15488"/>
        <c:crosses val="autoZero"/>
        <c:auto val="1"/>
        <c:lblAlgn val="ctr"/>
        <c:lblOffset val="100"/>
        <c:noMultiLvlLbl val="0"/>
      </c:catAx>
      <c:valAx>
        <c:axId val="42821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1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2</c:v>
                </c:pt>
                <c:pt idx="13">
                  <c:v>0</c:v>
                </c:pt>
                <c:pt idx="14">
                  <c:v>0</c:v>
                </c:pt>
                <c:pt idx="15">
                  <c:v>0</c:v>
                </c:pt>
                <c:pt idx="16">
                  <c:v>0</c:v>
                </c:pt>
                <c:pt idx="17">
                  <c:v>1</c:v>
                </c:pt>
                <c:pt idx="18">
                  <c:v>2</c:v>
                </c:pt>
                <c:pt idx="19">
                  <c:v>3</c:v>
                </c:pt>
                <c:pt idx="20">
                  <c:v>0</c:v>
                </c:pt>
                <c:pt idx="21">
                  <c:v>0</c:v>
                </c:pt>
                <c:pt idx="22">
                  <c:v>0</c:v>
                </c:pt>
                <c:pt idx="23">
                  <c:v>0</c:v>
                </c:pt>
              </c:numCache>
            </c:numRef>
          </c:val>
          <c:smooth val="0"/>
          <c:extLst>
            <c:ext xmlns:c16="http://schemas.microsoft.com/office/drawing/2014/chart" uri="{C3380CC4-5D6E-409C-BE32-E72D297353CC}">
              <c16:uniqueId val="{00000000-0CCC-4B2F-823C-491D69EE2217}"/>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2</c:v>
                </c:pt>
                <c:pt idx="9">
                  <c:v>1</c:v>
                </c:pt>
                <c:pt idx="10">
                  <c:v>0</c:v>
                </c:pt>
                <c:pt idx="11">
                  <c:v>0</c:v>
                </c:pt>
                <c:pt idx="12">
                  <c:v>1</c:v>
                </c:pt>
                <c:pt idx="13">
                  <c:v>0</c:v>
                </c:pt>
                <c:pt idx="14">
                  <c:v>0</c:v>
                </c:pt>
                <c:pt idx="15">
                  <c:v>0</c:v>
                </c:pt>
                <c:pt idx="16">
                  <c:v>0</c:v>
                </c:pt>
                <c:pt idx="17">
                  <c:v>0</c:v>
                </c:pt>
                <c:pt idx="18">
                  <c:v>3</c:v>
                </c:pt>
                <c:pt idx="19">
                  <c:v>0</c:v>
                </c:pt>
                <c:pt idx="20">
                  <c:v>3</c:v>
                </c:pt>
                <c:pt idx="21">
                  <c:v>1</c:v>
                </c:pt>
                <c:pt idx="22">
                  <c:v>1</c:v>
                </c:pt>
                <c:pt idx="23">
                  <c:v>0</c:v>
                </c:pt>
              </c:numCache>
            </c:numRef>
          </c:val>
          <c:smooth val="0"/>
          <c:extLst>
            <c:ext xmlns:c16="http://schemas.microsoft.com/office/drawing/2014/chart" uri="{C3380CC4-5D6E-409C-BE32-E72D297353CC}">
              <c16:uniqueId val="{00000001-0CCC-4B2F-823C-491D69EE2217}"/>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2</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CCC-4B2F-823C-491D69EE2217}"/>
            </c:ext>
          </c:extLst>
        </c:ser>
        <c:dLbls>
          <c:showLegendKey val="0"/>
          <c:showVal val="0"/>
          <c:showCatName val="0"/>
          <c:showSerName val="0"/>
          <c:showPercent val="0"/>
          <c:showBubbleSize val="0"/>
        </c:dLbls>
        <c:smooth val="0"/>
        <c:axId val="428221064"/>
        <c:axId val="428225328"/>
      </c:lineChart>
      <c:catAx>
        <c:axId val="428221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5328"/>
        <c:crosses val="autoZero"/>
        <c:auto val="1"/>
        <c:lblAlgn val="ctr"/>
        <c:lblOffset val="100"/>
        <c:noMultiLvlLbl val="0"/>
      </c:catAx>
      <c:valAx>
        <c:axId val="42822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1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2.3606062036731001E-2</c:v>
                </c:pt>
                <c:pt idx="12">
                  <c:v>1.2983334120202099E-2</c:v>
                </c:pt>
                <c:pt idx="13">
                  <c:v>0</c:v>
                </c:pt>
                <c:pt idx="14">
                  <c:v>0</c:v>
                </c:pt>
                <c:pt idx="15">
                  <c:v>0</c:v>
                </c:pt>
                <c:pt idx="16">
                  <c:v>0</c:v>
                </c:pt>
                <c:pt idx="17">
                  <c:v>4.7212124073462104E-3</c:v>
                </c:pt>
                <c:pt idx="18">
                  <c:v>6.1375761295500701E-2</c:v>
                </c:pt>
                <c:pt idx="19">
                  <c:v>4.0130305462442797E-2</c:v>
                </c:pt>
                <c:pt idx="20">
                  <c:v>0</c:v>
                </c:pt>
                <c:pt idx="21">
                  <c:v>0</c:v>
                </c:pt>
                <c:pt idx="22">
                  <c:v>0</c:v>
                </c:pt>
                <c:pt idx="23">
                  <c:v>0</c:v>
                </c:pt>
              </c:numCache>
            </c:numRef>
          </c:val>
          <c:smooth val="0"/>
          <c:extLst>
            <c:ext xmlns:c16="http://schemas.microsoft.com/office/drawing/2014/chart" uri="{C3380CC4-5D6E-409C-BE32-E72D297353CC}">
              <c16:uniqueId val="{00000000-849E-4FB5-8075-160FCD94A8E4}"/>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0.132848825850819</c:v>
                </c:pt>
                <c:pt idx="9">
                  <c:v>0.75020513421638702</c:v>
                </c:pt>
                <c:pt idx="10">
                  <c:v>0</c:v>
                </c:pt>
                <c:pt idx="11">
                  <c:v>0</c:v>
                </c:pt>
                <c:pt idx="12">
                  <c:v>7.0331731332786293E-2</c:v>
                </c:pt>
                <c:pt idx="13">
                  <c:v>0</c:v>
                </c:pt>
                <c:pt idx="14">
                  <c:v>0</c:v>
                </c:pt>
                <c:pt idx="15">
                  <c:v>0</c:v>
                </c:pt>
                <c:pt idx="16">
                  <c:v>0</c:v>
                </c:pt>
                <c:pt idx="17">
                  <c:v>0</c:v>
                </c:pt>
                <c:pt idx="18">
                  <c:v>0.24616105966475199</c:v>
                </c:pt>
                <c:pt idx="19">
                  <c:v>0</c:v>
                </c:pt>
                <c:pt idx="20">
                  <c:v>0.32170254887404098</c:v>
                </c:pt>
                <c:pt idx="21">
                  <c:v>0.179736646739343</c:v>
                </c:pt>
                <c:pt idx="22">
                  <c:v>0.60954167155081496</c:v>
                </c:pt>
                <c:pt idx="23">
                  <c:v>0</c:v>
                </c:pt>
              </c:numCache>
            </c:numRef>
          </c:val>
          <c:smooth val="0"/>
          <c:extLst>
            <c:ext xmlns:c16="http://schemas.microsoft.com/office/drawing/2014/chart" uri="{C3380CC4-5D6E-409C-BE32-E72D297353CC}">
              <c16:uniqueId val="{00000001-849E-4FB5-8075-160FCD94A8E4}"/>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2.48415804474971E-2</c:v>
                </c:pt>
                <c:pt idx="12">
                  <c:v>0</c:v>
                </c:pt>
                <c:pt idx="13">
                  <c:v>0</c:v>
                </c:pt>
                <c:pt idx="14">
                  <c:v>0</c:v>
                </c:pt>
                <c:pt idx="15">
                  <c:v>0</c:v>
                </c:pt>
                <c:pt idx="16">
                  <c:v>1.0677521420415399E-2</c:v>
                </c:pt>
                <c:pt idx="17">
                  <c:v>1.83043224349979E-2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49E-4FB5-8075-160FCD94A8E4}"/>
            </c:ext>
          </c:extLst>
        </c:ser>
        <c:dLbls>
          <c:showLegendKey val="0"/>
          <c:showVal val="0"/>
          <c:showCatName val="0"/>
          <c:showSerName val="0"/>
          <c:showPercent val="0"/>
          <c:showBubbleSize val="0"/>
        </c:dLbls>
        <c:smooth val="0"/>
        <c:axId val="428229264"/>
        <c:axId val="428229592"/>
      </c:lineChart>
      <c:catAx>
        <c:axId val="42822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9592"/>
        <c:crosses val="autoZero"/>
        <c:auto val="1"/>
        <c:lblAlgn val="ctr"/>
        <c:lblOffset val="100"/>
        <c:noMultiLvlLbl val="0"/>
      </c:catAx>
      <c:valAx>
        <c:axId val="42822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22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Kawasaki Argentina</c:v>
                </c:pt>
                <c:pt idx="1">
                  <c:v>Suzuki Motos Argentina</c:v>
                </c:pt>
                <c:pt idx="2">
                  <c:v>KTM Argentina</c:v>
                </c:pt>
              </c:strCache>
            </c:strRef>
          </c:cat>
          <c:val>
            <c:numRef>
              <c:f>Sheet1!$B$2:$B$4</c:f>
              <c:numCache>
                <c:formatCode>General</c:formatCode>
                <c:ptCount val="3"/>
                <c:pt idx="0">
                  <c:v>6</c:v>
                </c:pt>
                <c:pt idx="1">
                  <c:v>3</c:v>
                </c:pt>
                <c:pt idx="2">
                  <c:v>3</c:v>
                </c:pt>
              </c:numCache>
            </c:numRef>
          </c:val>
          <c:extLst>
            <c:ext xmlns:c16="http://schemas.microsoft.com/office/drawing/2014/chart" uri="{C3380CC4-5D6E-409C-BE32-E72D297353CC}">
              <c16:uniqueId val="{00000000-31F7-4A2B-969C-071DDCCECA56}"/>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Kawasaki Argentina</c:v>
                </c:pt>
                <c:pt idx="1">
                  <c:v>Suzuki Motos Argentina</c:v>
                </c:pt>
                <c:pt idx="2">
                  <c:v>KTM Argentina</c:v>
                </c:pt>
              </c:strCache>
            </c:strRef>
          </c:cat>
          <c:val>
            <c:numRef>
              <c:f>Sheet1!$C$2:$C$4</c:f>
              <c:numCache>
                <c:formatCode>General</c:formatCode>
                <c:ptCount val="3"/>
                <c:pt idx="0">
                  <c:v>1</c:v>
                </c:pt>
                <c:pt idx="1">
                  <c:v>7</c:v>
                </c:pt>
                <c:pt idx="2">
                  <c:v>2</c:v>
                </c:pt>
              </c:numCache>
            </c:numRef>
          </c:val>
          <c:extLst>
            <c:ext xmlns:c16="http://schemas.microsoft.com/office/drawing/2014/chart" uri="{C3380CC4-5D6E-409C-BE32-E72D297353CC}">
              <c16:uniqueId val="{00000001-31F7-4A2B-969C-071DDCCECA56}"/>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Kawasaki Argentina</c:v>
                </c:pt>
                <c:pt idx="1">
                  <c:v>Suzuki Motos Argentina</c:v>
                </c:pt>
                <c:pt idx="2">
                  <c:v>KTM Argentina</c:v>
                </c:pt>
              </c:strCache>
            </c:strRef>
          </c:cat>
          <c:val>
            <c:numRef>
              <c:f>Sheet1!$D$2:$D$4</c:f>
              <c:numCache>
                <c:formatCode>General</c:formatCode>
                <c:ptCount val="3"/>
                <c:pt idx="0">
                  <c:v>2</c:v>
                </c:pt>
                <c:pt idx="1">
                  <c:v>1</c:v>
                </c:pt>
                <c:pt idx="2">
                  <c:v>0</c:v>
                </c:pt>
              </c:numCache>
            </c:numRef>
          </c:val>
          <c:extLst>
            <c:ext xmlns:c16="http://schemas.microsoft.com/office/drawing/2014/chart" uri="{C3380CC4-5D6E-409C-BE32-E72D297353CC}">
              <c16:uniqueId val="{00000002-31F7-4A2B-969C-071DDCCECA56}"/>
            </c:ext>
          </c:extLst>
        </c:ser>
        <c:ser>
          <c:idx val="3"/>
          <c:order val="3"/>
          <c:tx>
            <c:strRef>
              <c:f>Sheet1!$E$1</c:f>
              <c:strCache>
                <c:ptCount val="1"/>
                <c:pt idx="0">
                  <c:v>YouTube Video</c:v>
                </c:pt>
              </c:strCache>
            </c:strRef>
          </c:tx>
          <c:spPr>
            <a:solidFill>
              <a:schemeClr val="accent4"/>
            </a:solidFill>
            <a:ln>
              <a:noFill/>
            </a:ln>
            <a:effectLst/>
          </c:spPr>
          <c:invertIfNegative val="0"/>
          <c:cat>
            <c:strRef>
              <c:f>Sheet1!$A$2:$A$4</c:f>
              <c:strCache>
                <c:ptCount val="3"/>
                <c:pt idx="0">
                  <c:v>Kawasaki Argentina</c:v>
                </c:pt>
                <c:pt idx="1">
                  <c:v>Suzuki Motos Argentina</c:v>
                </c:pt>
                <c:pt idx="2">
                  <c:v>KTM Argentina</c:v>
                </c:pt>
              </c:strCache>
            </c:strRef>
          </c:cat>
          <c:val>
            <c:numRef>
              <c:f>Sheet1!$E$2:$E$4</c:f>
              <c:numCache>
                <c:formatCode>General</c:formatCode>
                <c:ptCount val="3"/>
                <c:pt idx="0">
                  <c:v>0</c:v>
                </c:pt>
                <c:pt idx="1">
                  <c:v>1</c:v>
                </c:pt>
                <c:pt idx="2">
                  <c:v>0</c:v>
                </c:pt>
              </c:numCache>
            </c:numRef>
          </c:val>
          <c:extLst>
            <c:ext xmlns:c16="http://schemas.microsoft.com/office/drawing/2014/chart" uri="{C3380CC4-5D6E-409C-BE32-E72D297353CC}">
              <c16:uniqueId val="{00000003-31F7-4A2B-969C-071DDCCECA56}"/>
            </c:ext>
          </c:extLst>
        </c:ser>
        <c:dLbls>
          <c:showLegendKey val="0"/>
          <c:showVal val="0"/>
          <c:showCatName val="0"/>
          <c:showSerName val="0"/>
          <c:showPercent val="0"/>
          <c:showBubbleSize val="0"/>
        </c:dLbls>
        <c:gapWidth val="150"/>
        <c:overlap val="100"/>
        <c:axId val="75211328"/>
        <c:axId val="75210344"/>
      </c:barChart>
      <c:catAx>
        <c:axId val="7521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210344"/>
        <c:crosses val="autoZero"/>
        <c:auto val="1"/>
        <c:lblAlgn val="ctr"/>
        <c:lblOffset val="100"/>
        <c:noMultiLvlLbl val="0"/>
      </c:catAx>
      <c:valAx>
        <c:axId val="75210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21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Kawasaki Argentina</c:v>
                </c:pt>
              </c:strCache>
            </c:strRef>
          </c:tx>
          <c:spPr>
            <a:solidFill>
              <a:schemeClr val="accent1"/>
            </a:solidFill>
            <a:ln>
              <a:noFill/>
            </a:ln>
            <a:effectLst/>
          </c:spPr>
          <c:invertIfNegative val="0"/>
          <c:cat>
            <c:strRef>
              <c:f>Sheet1!$A$2:$A$5</c:f>
              <c:strCache>
                <c:ptCount val="4"/>
                <c:pt idx="0">
                  <c:v>Album</c:v>
                </c:pt>
                <c:pt idx="1">
                  <c:v>Photo</c:v>
                </c:pt>
                <c:pt idx="2">
                  <c:v>Video</c:v>
                </c:pt>
                <c:pt idx="3">
                  <c:v>YouTube Video</c:v>
                </c:pt>
              </c:strCache>
            </c:strRef>
          </c:cat>
          <c:val>
            <c:numRef>
              <c:f>Sheet1!$B$2:$B$5</c:f>
              <c:numCache>
                <c:formatCode>General</c:formatCode>
                <c:ptCount val="4"/>
                <c:pt idx="0">
                  <c:v>2.3607279319451901E-2</c:v>
                </c:pt>
                <c:pt idx="1">
                  <c:v>8.2629019311582202E-2</c:v>
                </c:pt>
                <c:pt idx="2">
                  <c:v>3.6583351034954803E-2</c:v>
                </c:pt>
                <c:pt idx="3">
                  <c:v>0</c:v>
                </c:pt>
              </c:numCache>
            </c:numRef>
          </c:val>
          <c:extLst>
            <c:ext xmlns:c16="http://schemas.microsoft.com/office/drawing/2014/chart" uri="{C3380CC4-5D6E-409C-BE32-E72D297353CC}">
              <c16:uniqueId val="{00000000-E273-4CC5-B2C8-7D9C6E57953F}"/>
            </c:ext>
          </c:extLst>
        </c:ser>
        <c:ser>
          <c:idx val="1"/>
          <c:order val="1"/>
          <c:tx>
            <c:strRef>
              <c:f>Sheet1!$C$1</c:f>
              <c:strCache>
                <c:ptCount val="1"/>
                <c:pt idx="0">
                  <c:v>Suzuki Motos Argentina</c:v>
                </c:pt>
              </c:strCache>
            </c:strRef>
          </c:tx>
          <c:spPr>
            <a:solidFill>
              <a:schemeClr val="accent2"/>
            </a:solidFill>
            <a:ln>
              <a:noFill/>
            </a:ln>
            <a:effectLst/>
          </c:spPr>
          <c:invertIfNegative val="0"/>
          <c:cat>
            <c:strRef>
              <c:f>Sheet1!$A$2:$A$5</c:f>
              <c:strCache>
                <c:ptCount val="4"/>
                <c:pt idx="0">
                  <c:v>Album</c:v>
                </c:pt>
                <c:pt idx="1">
                  <c:v>Photo</c:v>
                </c:pt>
                <c:pt idx="2">
                  <c:v>Video</c:v>
                </c:pt>
                <c:pt idx="3">
                  <c:v>YouTube Video</c:v>
                </c:pt>
              </c:strCache>
            </c:strRef>
          </c:cat>
          <c:val>
            <c:numRef>
              <c:f>Sheet1!$C$2:$C$5</c:f>
              <c:numCache>
                <c:formatCode>General</c:formatCode>
                <c:ptCount val="4"/>
                <c:pt idx="0">
                  <c:v>0.12588473270619599</c:v>
                </c:pt>
                <c:pt idx="1">
                  <c:v>0.41729239062692602</c:v>
                </c:pt>
                <c:pt idx="2">
                  <c:v>0.14691478942213501</c:v>
                </c:pt>
                <c:pt idx="3">
                  <c:v>7.0022562825799398E-2</c:v>
                </c:pt>
              </c:numCache>
            </c:numRef>
          </c:val>
          <c:extLst>
            <c:ext xmlns:c16="http://schemas.microsoft.com/office/drawing/2014/chart" uri="{C3380CC4-5D6E-409C-BE32-E72D297353CC}">
              <c16:uniqueId val="{00000001-E273-4CC5-B2C8-7D9C6E57953F}"/>
            </c:ext>
          </c:extLst>
        </c:ser>
        <c:ser>
          <c:idx val="2"/>
          <c:order val="2"/>
          <c:tx>
            <c:strRef>
              <c:f>Sheet1!$D$1</c:f>
              <c:strCache>
                <c:ptCount val="1"/>
                <c:pt idx="0">
                  <c:v>KTM Argentina</c:v>
                </c:pt>
              </c:strCache>
            </c:strRef>
          </c:tx>
          <c:spPr>
            <a:solidFill>
              <a:schemeClr val="accent3"/>
            </a:solidFill>
            <a:ln>
              <a:noFill/>
            </a:ln>
            <a:effectLst/>
          </c:spPr>
          <c:invertIfNegative val="0"/>
          <c:cat>
            <c:strRef>
              <c:f>Sheet1!$A$2:$A$5</c:f>
              <c:strCache>
                <c:ptCount val="4"/>
                <c:pt idx="0">
                  <c:v>Album</c:v>
                </c:pt>
                <c:pt idx="1">
                  <c:v>Photo</c:v>
                </c:pt>
                <c:pt idx="2">
                  <c:v>Video</c:v>
                </c:pt>
                <c:pt idx="3">
                  <c:v>YouTube Video</c:v>
                </c:pt>
              </c:strCache>
            </c:strRef>
          </c:cat>
          <c:val>
            <c:numRef>
              <c:f>Sheet1!$D$2:$D$5</c:f>
              <c:numCache>
                <c:formatCode>General</c:formatCode>
                <c:ptCount val="4"/>
                <c:pt idx="0">
                  <c:v>1.58483134541282E-2</c:v>
                </c:pt>
                <c:pt idx="1">
                  <c:v>1.76302219207129E-2</c:v>
                </c:pt>
                <c:pt idx="2">
                  <c:v>0</c:v>
                </c:pt>
                <c:pt idx="3">
                  <c:v>0</c:v>
                </c:pt>
              </c:numCache>
            </c:numRef>
          </c:val>
          <c:extLst>
            <c:ext xmlns:c16="http://schemas.microsoft.com/office/drawing/2014/chart" uri="{C3380CC4-5D6E-409C-BE32-E72D297353CC}">
              <c16:uniqueId val="{00000002-E273-4CC5-B2C8-7D9C6E57953F}"/>
            </c:ext>
          </c:extLst>
        </c:ser>
        <c:dLbls>
          <c:showLegendKey val="0"/>
          <c:showVal val="0"/>
          <c:showCatName val="0"/>
          <c:showSerName val="0"/>
          <c:showPercent val="0"/>
          <c:showBubbleSize val="0"/>
        </c:dLbls>
        <c:gapWidth val="219"/>
        <c:overlap val="-27"/>
        <c:axId val="417439008"/>
        <c:axId val="417438352"/>
      </c:barChart>
      <c:catAx>
        <c:axId val="41743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38352"/>
        <c:crosses val="autoZero"/>
        <c:auto val="1"/>
        <c:lblAlgn val="ctr"/>
        <c:lblOffset val="100"/>
        <c:noMultiLvlLbl val="0"/>
      </c:catAx>
      <c:valAx>
        <c:axId val="41743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3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Kawasaki Argentina</c:v>
                </c:pt>
                <c:pt idx="1">
                  <c:v>Suzuki Motos Argentina</c:v>
                </c:pt>
                <c:pt idx="2">
                  <c:v>KTM Argentina</c:v>
                </c:pt>
              </c:strCache>
            </c:strRef>
          </c:cat>
          <c:val>
            <c:numRef>
              <c:f>Sheet1!$B$2:$B$4</c:f>
              <c:numCache>
                <c:formatCode>General</c:formatCode>
                <c:ptCount val="3"/>
                <c:pt idx="0">
                  <c:v>96</c:v>
                </c:pt>
                <c:pt idx="1">
                  <c:v>663</c:v>
                </c:pt>
                <c:pt idx="2">
                  <c:v>149</c:v>
                </c:pt>
              </c:numCache>
            </c:numRef>
          </c:val>
          <c:extLst>
            <c:ext xmlns:c16="http://schemas.microsoft.com/office/drawing/2014/chart" uri="{C3380CC4-5D6E-409C-BE32-E72D297353CC}">
              <c16:uniqueId val="{00000000-B697-402C-915E-418C68BC5122}"/>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Kawasaki Argentina</c:v>
                </c:pt>
                <c:pt idx="1">
                  <c:v>Suzuki Motos Argentina</c:v>
                </c:pt>
                <c:pt idx="2">
                  <c:v>KTM Argentina</c:v>
                </c:pt>
              </c:strCache>
            </c:strRef>
          </c:cat>
          <c:val>
            <c:numRef>
              <c:f>Sheet1!$C$2:$C$4</c:f>
              <c:numCache>
                <c:formatCode>General</c:formatCode>
                <c:ptCount val="3"/>
                <c:pt idx="0">
                  <c:v>23</c:v>
                </c:pt>
                <c:pt idx="1">
                  <c:v>98</c:v>
                </c:pt>
                <c:pt idx="2">
                  <c:v>14</c:v>
                </c:pt>
              </c:numCache>
            </c:numRef>
          </c:val>
          <c:extLst>
            <c:ext xmlns:c16="http://schemas.microsoft.com/office/drawing/2014/chart" uri="{C3380CC4-5D6E-409C-BE32-E72D297353CC}">
              <c16:uniqueId val="{00000001-B697-402C-915E-418C68BC5122}"/>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Kawasaki Argentina</c:v>
                </c:pt>
                <c:pt idx="1">
                  <c:v>Suzuki Motos Argentina</c:v>
                </c:pt>
                <c:pt idx="2">
                  <c:v>KTM Argentina</c:v>
                </c:pt>
              </c:strCache>
            </c:strRef>
          </c:cat>
          <c:val>
            <c:numRef>
              <c:f>Sheet1!$D$2:$D$4</c:f>
              <c:numCache>
                <c:formatCode>General</c:formatCode>
                <c:ptCount val="3"/>
                <c:pt idx="0">
                  <c:v>0</c:v>
                </c:pt>
                <c:pt idx="1">
                  <c:v>6</c:v>
                </c:pt>
                <c:pt idx="2">
                  <c:v>0</c:v>
                </c:pt>
              </c:numCache>
            </c:numRef>
          </c:val>
          <c:extLst>
            <c:ext xmlns:c16="http://schemas.microsoft.com/office/drawing/2014/chart" uri="{C3380CC4-5D6E-409C-BE32-E72D297353CC}">
              <c16:uniqueId val="{00000002-B697-402C-915E-418C68BC5122}"/>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Kawasaki Argentina</c:v>
                </c:pt>
                <c:pt idx="1">
                  <c:v>Suzuki Motos Argentina</c:v>
                </c:pt>
                <c:pt idx="2">
                  <c:v>KTM Argentina</c:v>
                </c:pt>
              </c:strCache>
            </c:strRef>
          </c:cat>
          <c:val>
            <c:numRef>
              <c:f>Sheet1!$E$2:$E$4</c:f>
              <c:numCache>
                <c:formatCode>General</c:formatCode>
                <c:ptCount val="3"/>
                <c:pt idx="0">
                  <c:v>0</c:v>
                </c:pt>
                <c:pt idx="1">
                  <c:v>2</c:v>
                </c:pt>
                <c:pt idx="2">
                  <c:v>0</c:v>
                </c:pt>
              </c:numCache>
            </c:numRef>
          </c:val>
          <c:extLst>
            <c:ext xmlns:c16="http://schemas.microsoft.com/office/drawing/2014/chart" uri="{C3380CC4-5D6E-409C-BE32-E72D297353CC}">
              <c16:uniqueId val="{00000003-B697-402C-915E-418C68BC5122}"/>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Kawasaki Argentina</c:v>
                </c:pt>
                <c:pt idx="1">
                  <c:v>Suzuki Motos Argentina</c:v>
                </c:pt>
                <c:pt idx="2">
                  <c:v>KTM Argentina</c:v>
                </c:pt>
              </c:strCache>
            </c:strRef>
          </c:cat>
          <c:val>
            <c:numRef>
              <c:f>Sheet1!$F$2:$F$4</c:f>
              <c:numCache>
                <c:formatCode>General</c:formatCode>
                <c:ptCount val="3"/>
                <c:pt idx="0">
                  <c:v>0</c:v>
                </c:pt>
                <c:pt idx="1">
                  <c:v>2</c:v>
                </c:pt>
                <c:pt idx="2">
                  <c:v>0</c:v>
                </c:pt>
              </c:numCache>
            </c:numRef>
          </c:val>
          <c:extLst>
            <c:ext xmlns:c16="http://schemas.microsoft.com/office/drawing/2014/chart" uri="{C3380CC4-5D6E-409C-BE32-E72D297353CC}">
              <c16:uniqueId val="{00000004-B697-402C-915E-418C68BC5122}"/>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Kawasaki Argentina</c:v>
                </c:pt>
                <c:pt idx="1">
                  <c:v>Suzuki Motos Argentina</c:v>
                </c:pt>
                <c:pt idx="2">
                  <c:v>KTM Argentina</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B697-402C-915E-418C68BC512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Kawasaki Argentina</c:v>
                </c:pt>
                <c:pt idx="1">
                  <c:v>Suzuki Motos Argentina</c:v>
                </c:pt>
                <c:pt idx="2">
                  <c:v>KTM Argentina</c:v>
                </c:pt>
              </c:strCache>
            </c:strRef>
          </c:cat>
          <c:val>
            <c:numRef>
              <c:f>Sheet1!$H$2:$H$4</c:f>
              <c:numCache>
                <c:formatCode>General</c:formatCode>
                <c:ptCount val="3"/>
                <c:pt idx="0">
                  <c:v>2</c:v>
                </c:pt>
                <c:pt idx="1">
                  <c:v>116</c:v>
                </c:pt>
                <c:pt idx="2">
                  <c:v>8</c:v>
                </c:pt>
              </c:numCache>
            </c:numRef>
          </c:val>
          <c:extLst>
            <c:ext xmlns:c16="http://schemas.microsoft.com/office/drawing/2014/chart" uri="{C3380CC4-5D6E-409C-BE32-E72D297353CC}">
              <c16:uniqueId val="{00000006-B697-402C-915E-418C68BC512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Kawasaki Argentina</c:v>
                </c:pt>
                <c:pt idx="1">
                  <c:v>Suzuki Motos Argentina</c:v>
                </c:pt>
                <c:pt idx="2">
                  <c:v>KTM Argentina</c:v>
                </c:pt>
              </c:strCache>
            </c:strRef>
          </c:cat>
          <c:val>
            <c:numRef>
              <c:f>Sheet1!$I$2:$I$4</c:f>
              <c:numCache>
                <c:formatCode>General</c:formatCode>
                <c:ptCount val="3"/>
                <c:pt idx="0">
                  <c:v>5</c:v>
                </c:pt>
                <c:pt idx="1">
                  <c:v>29</c:v>
                </c:pt>
                <c:pt idx="2">
                  <c:v>19</c:v>
                </c:pt>
              </c:numCache>
            </c:numRef>
          </c:val>
          <c:extLst>
            <c:ext xmlns:c16="http://schemas.microsoft.com/office/drawing/2014/chart" uri="{C3380CC4-5D6E-409C-BE32-E72D297353CC}">
              <c16:uniqueId val="{00000007-B697-402C-915E-418C68BC5122}"/>
            </c:ext>
          </c:extLst>
        </c:ser>
        <c:dLbls>
          <c:showLegendKey val="0"/>
          <c:showVal val="0"/>
          <c:showCatName val="0"/>
          <c:showSerName val="0"/>
          <c:showPercent val="0"/>
          <c:showBubbleSize val="0"/>
        </c:dLbls>
        <c:gapWidth val="150"/>
        <c:overlap val="100"/>
        <c:axId val="417439664"/>
        <c:axId val="417436384"/>
      </c:barChart>
      <c:catAx>
        <c:axId val="41743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36384"/>
        <c:crosses val="autoZero"/>
        <c:auto val="1"/>
        <c:lblAlgn val="ctr"/>
        <c:lblOffset val="100"/>
        <c:noMultiLvlLbl val="0"/>
      </c:catAx>
      <c:valAx>
        <c:axId val="417436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43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Kawasaki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CEE-4727-9B03-605961DBD3DB}"/>
            </c:ext>
          </c:extLst>
        </c:ser>
        <c:ser>
          <c:idx val="1"/>
          <c:order val="1"/>
          <c:tx>
            <c:strRef>
              <c:f>Sheet1!$C$1</c:f>
              <c:strCache>
                <c:ptCount val="1"/>
                <c:pt idx="0">
                  <c:v>Suzuki Motos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1-1CEE-4727-9B03-605961DBD3DB}"/>
            </c:ext>
          </c:extLst>
        </c:ser>
        <c:ser>
          <c:idx val="2"/>
          <c:order val="2"/>
          <c:tx>
            <c:strRef>
              <c:f>Sheet1!$D$1</c:f>
              <c:strCache>
                <c:ptCount val="1"/>
                <c:pt idx="0">
                  <c:v>KTM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1CEE-4727-9B03-605961DBD3DB}"/>
            </c:ext>
          </c:extLst>
        </c:ser>
        <c:dLbls>
          <c:showLegendKey val="0"/>
          <c:showVal val="0"/>
          <c:showCatName val="0"/>
          <c:showSerName val="0"/>
          <c:showPercent val="0"/>
          <c:showBubbleSize val="0"/>
        </c:dLbls>
        <c:smooth val="0"/>
        <c:axId val="488327448"/>
        <c:axId val="488327776"/>
      </c:lineChart>
      <c:dateAx>
        <c:axId val="488327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327776"/>
        <c:crosses val="autoZero"/>
        <c:auto val="1"/>
        <c:lblOffset val="100"/>
        <c:baseTimeUnit val="days"/>
      </c:dateAx>
      <c:valAx>
        <c:axId val="48832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327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16B92-3A76-49C6-A97A-2B5A0B12416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994AF99-A580-48B7-AFC2-0024A92436D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44789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4676F-6CCB-4678-AB41-82B73DED94B4}"/>
              </a:ext>
            </a:extLst>
          </p:cNvPr>
          <p:cNvSpPr>
            <a:spLocks noGrp="1"/>
          </p:cNvSpPr>
          <p:nvPr>
            <p:ph type="title"/>
          </p:nvPr>
        </p:nvSpPr>
        <p:spPr/>
        <p:txBody>
          <a:bodyPr/>
          <a:lstStyle/>
          <a:p>
            <a:r>
              <a:rPr lang="en-US"/>
              <a:t>Facebook Key Metrics Table | Suzuki</a:t>
            </a:r>
          </a:p>
        </p:txBody>
      </p:sp>
      <p:graphicFrame>
        <p:nvGraphicFramePr>
          <p:cNvPr id="5" name="Table Placeholder 4">
            <a:extLst>
              <a:ext uri="{FF2B5EF4-FFF2-40B4-BE49-F238E27FC236}">
                <a16:creationId xmlns:a16="http://schemas.microsoft.com/office/drawing/2014/main" id="{292AA08D-51BA-4937-9162-54EC44167123}"/>
              </a:ext>
            </a:extLst>
          </p:cNvPr>
          <p:cNvGraphicFramePr>
            <a:graphicFrameLocks noGrp="1"/>
          </p:cNvGraphicFramePr>
          <p:nvPr>
            <p:ph type="tbl" sz="quarter" idx="13"/>
            <p:extLst>
              <p:ext uri="{D42A27DB-BD31-4B8C-83A1-F6EECF244321}">
                <p14:modId xmlns:p14="http://schemas.microsoft.com/office/powerpoint/2010/main" val="181831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80788469"/>
                    </a:ext>
                  </a:extLst>
                </a:gridCol>
                <a:gridCol w="740664">
                  <a:extLst>
                    <a:ext uri="{9D8B030D-6E8A-4147-A177-3AD203B41FA5}">
                      <a16:colId xmlns:a16="http://schemas.microsoft.com/office/drawing/2014/main" val="2562571835"/>
                    </a:ext>
                  </a:extLst>
                </a:gridCol>
                <a:gridCol w="740664">
                  <a:extLst>
                    <a:ext uri="{9D8B030D-6E8A-4147-A177-3AD203B41FA5}">
                      <a16:colId xmlns:a16="http://schemas.microsoft.com/office/drawing/2014/main" val="1359305695"/>
                    </a:ext>
                  </a:extLst>
                </a:gridCol>
                <a:gridCol w="740664">
                  <a:extLst>
                    <a:ext uri="{9D8B030D-6E8A-4147-A177-3AD203B41FA5}">
                      <a16:colId xmlns:a16="http://schemas.microsoft.com/office/drawing/2014/main" val="1052557033"/>
                    </a:ext>
                  </a:extLst>
                </a:gridCol>
                <a:gridCol w="740664">
                  <a:extLst>
                    <a:ext uri="{9D8B030D-6E8A-4147-A177-3AD203B41FA5}">
                      <a16:colId xmlns:a16="http://schemas.microsoft.com/office/drawing/2014/main" val="2723940033"/>
                    </a:ext>
                  </a:extLst>
                </a:gridCol>
                <a:gridCol w="740664">
                  <a:extLst>
                    <a:ext uri="{9D8B030D-6E8A-4147-A177-3AD203B41FA5}">
                      <a16:colId xmlns:a16="http://schemas.microsoft.com/office/drawing/2014/main" val="650976525"/>
                    </a:ext>
                  </a:extLst>
                </a:gridCol>
                <a:gridCol w="740664">
                  <a:extLst>
                    <a:ext uri="{9D8B030D-6E8A-4147-A177-3AD203B41FA5}">
                      <a16:colId xmlns:a16="http://schemas.microsoft.com/office/drawing/2014/main" val="4133780260"/>
                    </a:ext>
                  </a:extLst>
                </a:gridCol>
                <a:gridCol w="740664">
                  <a:extLst>
                    <a:ext uri="{9D8B030D-6E8A-4147-A177-3AD203B41FA5}">
                      <a16:colId xmlns:a16="http://schemas.microsoft.com/office/drawing/2014/main" val="532144336"/>
                    </a:ext>
                  </a:extLst>
                </a:gridCol>
                <a:gridCol w="740664">
                  <a:extLst>
                    <a:ext uri="{9D8B030D-6E8A-4147-A177-3AD203B41FA5}">
                      <a16:colId xmlns:a16="http://schemas.microsoft.com/office/drawing/2014/main" val="134698656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811281121"/>
                  </a:ext>
                </a:extLst>
              </a:tr>
              <a:tr h="370840">
                <a:tc>
                  <a:txBody>
                    <a:bodyPr/>
                    <a:lstStyle/>
                    <a:p>
                      <a:r>
                        <a:rPr lang="en-US" sz="1000"/>
                        <a:t>KTM Argentina</a:t>
                      </a:r>
                    </a:p>
                  </a:txBody>
                  <a:tcPr/>
                </a:tc>
                <a:tc>
                  <a:txBody>
                    <a:bodyPr/>
                    <a:lstStyle/>
                    <a:p>
                      <a:r>
                        <a:rPr lang="en-US" sz="1000"/>
                        <a:t>229806</a:t>
                      </a:r>
                    </a:p>
                  </a:txBody>
                  <a:tcPr/>
                </a:tc>
                <a:tc>
                  <a:txBody>
                    <a:bodyPr/>
                    <a:lstStyle/>
                    <a:p>
                      <a:r>
                        <a:rPr lang="en-US" sz="1000"/>
                        <a:t>710</a:t>
                      </a:r>
                    </a:p>
                  </a:txBody>
                  <a:tcPr/>
                </a:tc>
                <a:tc>
                  <a:txBody>
                    <a:bodyPr/>
                    <a:lstStyle/>
                    <a:p>
                      <a:r>
                        <a:rPr lang="en-US" sz="1000"/>
                        <a:t>5</a:t>
                      </a:r>
                    </a:p>
                  </a:txBody>
                  <a:tcPr/>
                </a:tc>
                <a:tc>
                  <a:txBody>
                    <a:bodyPr/>
                    <a:lstStyle/>
                    <a:p>
                      <a:r>
                        <a:rPr lang="en-US" sz="1000"/>
                        <a:t>163</a:t>
                      </a:r>
                    </a:p>
                  </a:txBody>
                  <a:tcPr/>
                </a:tc>
                <a:tc>
                  <a:txBody>
                    <a:bodyPr/>
                    <a:lstStyle/>
                    <a:p>
                      <a:r>
                        <a:rPr lang="en-US" sz="1000"/>
                        <a:t>8</a:t>
                      </a:r>
                    </a:p>
                  </a:txBody>
                  <a:tcPr/>
                </a:tc>
                <a:tc>
                  <a:txBody>
                    <a:bodyPr/>
                    <a:lstStyle/>
                    <a:p>
                      <a:r>
                        <a:rPr lang="en-US" sz="1000"/>
                        <a:t>19</a:t>
                      </a:r>
                    </a:p>
                  </a:txBody>
                  <a:tcPr/>
                </a:tc>
                <a:tc>
                  <a:txBody>
                    <a:bodyPr/>
                    <a:lstStyle/>
                    <a:p>
                      <a:r>
                        <a:rPr lang="en-US" sz="1000"/>
                        <a:t>0</a:t>
                      </a:r>
                    </a:p>
                  </a:txBody>
                  <a:tcPr/>
                </a:tc>
                <a:tc>
                  <a:txBody>
                    <a:bodyPr/>
                    <a:lstStyle/>
                    <a:p>
                      <a:r>
                        <a:rPr lang="en-US" sz="1000"/>
                        <a:t>0.0166 %</a:t>
                      </a:r>
                    </a:p>
                  </a:txBody>
                  <a:tcPr/>
                </a:tc>
                <a:extLst>
                  <a:ext uri="{0D108BD9-81ED-4DB2-BD59-A6C34878D82A}">
                    <a16:rowId xmlns:a16="http://schemas.microsoft.com/office/drawing/2014/main" val="1442323244"/>
                  </a:ext>
                </a:extLst>
              </a:tr>
              <a:tr h="370840">
                <a:tc>
                  <a:txBody>
                    <a:bodyPr/>
                    <a:lstStyle/>
                    <a:p>
                      <a:r>
                        <a:rPr lang="en-US" sz="1000"/>
                        <a:t>Kawasaki Argentina</a:t>
                      </a:r>
                    </a:p>
                  </a:txBody>
                  <a:tcPr/>
                </a:tc>
                <a:tc>
                  <a:txBody>
                    <a:bodyPr/>
                    <a:lstStyle/>
                    <a:p>
                      <a:r>
                        <a:rPr lang="en-US" sz="1000"/>
                        <a:t>42353</a:t>
                      </a:r>
                    </a:p>
                  </a:txBody>
                  <a:tcPr/>
                </a:tc>
                <a:tc>
                  <a:txBody>
                    <a:bodyPr/>
                    <a:lstStyle/>
                    <a:p>
                      <a:r>
                        <a:rPr lang="en-US" sz="1000"/>
                        <a:t>-19</a:t>
                      </a:r>
                    </a:p>
                  </a:txBody>
                  <a:tcPr/>
                </a:tc>
                <a:tc>
                  <a:txBody>
                    <a:bodyPr/>
                    <a:lstStyle/>
                    <a:p>
                      <a:r>
                        <a:rPr lang="en-US" sz="1000"/>
                        <a:t>9</a:t>
                      </a:r>
                    </a:p>
                  </a:txBody>
                  <a:tcPr/>
                </a:tc>
                <a:tc>
                  <a:txBody>
                    <a:bodyPr/>
                    <a:lstStyle/>
                    <a:p>
                      <a:r>
                        <a:rPr lang="en-US" sz="1000"/>
                        <a:t>119</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0.0330 %</a:t>
                      </a:r>
                    </a:p>
                  </a:txBody>
                  <a:tcPr/>
                </a:tc>
                <a:extLst>
                  <a:ext uri="{0D108BD9-81ED-4DB2-BD59-A6C34878D82A}">
                    <a16:rowId xmlns:a16="http://schemas.microsoft.com/office/drawing/2014/main" val="1843954640"/>
                  </a:ext>
                </a:extLst>
              </a:tr>
              <a:tr h="370840">
                <a:tc>
                  <a:txBody>
                    <a:bodyPr/>
                    <a:lstStyle/>
                    <a:p>
                      <a:r>
                        <a:rPr lang="en-US" sz="1000"/>
                        <a:t>Suzuki Motos Argentina</a:t>
                      </a:r>
                    </a:p>
                  </a:txBody>
                  <a:tcPr/>
                </a:tc>
                <a:tc>
                  <a:txBody>
                    <a:bodyPr/>
                    <a:lstStyle/>
                    <a:p>
                      <a:r>
                        <a:rPr lang="en-US" sz="1000"/>
                        <a:t>27061</a:t>
                      </a:r>
                    </a:p>
                  </a:txBody>
                  <a:tcPr/>
                </a:tc>
                <a:tc>
                  <a:txBody>
                    <a:bodyPr/>
                    <a:lstStyle/>
                    <a:p>
                      <a:r>
                        <a:rPr lang="en-US" sz="1000"/>
                        <a:t>2941</a:t>
                      </a:r>
                    </a:p>
                  </a:txBody>
                  <a:tcPr/>
                </a:tc>
                <a:tc>
                  <a:txBody>
                    <a:bodyPr/>
                    <a:lstStyle/>
                    <a:p>
                      <a:r>
                        <a:rPr lang="en-US" sz="1000"/>
                        <a:t>12</a:t>
                      </a:r>
                    </a:p>
                  </a:txBody>
                  <a:tcPr/>
                </a:tc>
                <a:tc>
                  <a:txBody>
                    <a:bodyPr/>
                    <a:lstStyle/>
                    <a:p>
                      <a:r>
                        <a:rPr lang="en-US" sz="1000"/>
                        <a:t>771</a:t>
                      </a:r>
                    </a:p>
                  </a:txBody>
                  <a:tcPr/>
                </a:tc>
                <a:tc>
                  <a:txBody>
                    <a:bodyPr/>
                    <a:lstStyle/>
                    <a:p>
                      <a:r>
                        <a:rPr lang="en-US" sz="1000"/>
                        <a:t>116</a:t>
                      </a:r>
                    </a:p>
                  </a:txBody>
                  <a:tcPr/>
                </a:tc>
                <a:tc>
                  <a:txBody>
                    <a:bodyPr/>
                    <a:lstStyle/>
                    <a:p>
                      <a:r>
                        <a:rPr lang="en-US" sz="1000"/>
                        <a:t>29</a:t>
                      </a:r>
                    </a:p>
                  </a:txBody>
                  <a:tcPr/>
                </a:tc>
                <a:tc>
                  <a:txBody>
                    <a:bodyPr/>
                    <a:lstStyle/>
                    <a:p>
                      <a:r>
                        <a:rPr lang="en-US" sz="1000"/>
                        <a:t>2</a:t>
                      </a:r>
                    </a:p>
                  </a:txBody>
                  <a:tcPr/>
                </a:tc>
                <a:tc>
                  <a:txBody>
                    <a:bodyPr/>
                    <a:lstStyle/>
                    <a:p>
                      <a:r>
                        <a:rPr lang="en-US" sz="1000"/>
                        <a:t>0.2983 %</a:t>
                      </a:r>
                    </a:p>
                  </a:txBody>
                  <a:tcPr/>
                </a:tc>
                <a:extLst>
                  <a:ext uri="{0D108BD9-81ED-4DB2-BD59-A6C34878D82A}">
                    <a16:rowId xmlns:a16="http://schemas.microsoft.com/office/drawing/2014/main" val="510406667"/>
                  </a:ext>
                </a:extLst>
              </a:tr>
            </a:tbl>
          </a:graphicData>
        </a:graphic>
      </p:graphicFrame>
      <p:sp>
        <p:nvSpPr>
          <p:cNvPr id="4" name="Text Placeholder 3">
            <a:extLst>
              <a:ext uri="{FF2B5EF4-FFF2-40B4-BE49-F238E27FC236}">
                <a16:creationId xmlns:a16="http://schemas.microsoft.com/office/drawing/2014/main" id="{C5C8CD8E-597B-4023-8EF3-D919DD7D880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24940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8502E-A188-4AA9-9985-BB8D8B454A94}"/>
              </a:ext>
            </a:extLst>
          </p:cNvPr>
          <p:cNvSpPr>
            <a:spLocks noGrp="1"/>
          </p:cNvSpPr>
          <p:nvPr>
            <p:ph type="title"/>
          </p:nvPr>
        </p:nvSpPr>
        <p:spPr/>
        <p:txBody>
          <a:bodyPr/>
          <a:lstStyle/>
          <a:p>
            <a:r>
              <a:rPr lang="en-US"/>
              <a:t>Facebook Key Metrics Radar | Suzuki</a:t>
            </a:r>
          </a:p>
        </p:txBody>
      </p:sp>
      <p:graphicFrame>
        <p:nvGraphicFramePr>
          <p:cNvPr id="6" name="Chart Placeholder 5">
            <a:extLst>
              <a:ext uri="{FF2B5EF4-FFF2-40B4-BE49-F238E27FC236}">
                <a16:creationId xmlns:a16="http://schemas.microsoft.com/office/drawing/2014/main" id="{7254C5B3-39BD-492F-8195-8B832BD615F1}"/>
              </a:ext>
            </a:extLst>
          </p:cNvPr>
          <p:cNvGraphicFramePr>
            <a:graphicFrameLocks noGrp="1"/>
          </p:cNvGraphicFramePr>
          <p:nvPr>
            <p:ph type="chart" sz="quarter" idx="13"/>
            <p:extLst>
              <p:ext uri="{D42A27DB-BD31-4B8C-83A1-F6EECF244321}">
                <p14:modId xmlns:p14="http://schemas.microsoft.com/office/powerpoint/2010/main" val="921401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991F1-EC11-4ECB-AB02-7D06A4ADD7E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0A3D42F-4B79-4BAA-B33A-6BF911A65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678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6E079-E9FD-492E-B3F9-AA12BEE2F17B}"/>
              </a:ext>
            </a:extLst>
          </p:cNvPr>
          <p:cNvSpPr>
            <a:spLocks noGrp="1"/>
          </p:cNvSpPr>
          <p:nvPr>
            <p:ph type="title"/>
          </p:nvPr>
        </p:nvSpPr>
        <p:spPr/>
        <p:txBody>
          <a:bodyPr/>
          <a:lstStyle/>
          <a:p>
            <a:r>
              <a:rPr lang="en-US"/>
              <a:t>Facebook Fans or Followers Total | Suzuki</a:t>
            </a:r>
          </a:p>
        </p:txBody>
      </p:sp>
      <p:graphicFrame>
        <p:nvGraphicFramePr>
          <p:cNvPr id="6" name="Chart Placeholder 5">
            <a:extLst>
              <a:ext uri="{FF2B5EF4-FFF2-40B4-BE49-F238E27FC236}">
                <a16:creationId xmlns:a16="http://schemas.microsoft.com/office/drawing/2014/main" id="{779F2BF9-5A68-4B3A-B164-D6AFD539CC4C}"/>
              </a:ext>
            </a:extLst>
          </p:cNvPr>
          <p:cNvGraphicFramePr>
            <a:graphicFrameLocks noGrp="1"/>
          </p:cNvGraphicFramePr>
          <p:nvPr>
            <p:ph type="chart" sz="quarter" idx="13"/>
            <p:extLst>
              <p:ext uri="{D42A27DB-BD31-4B8C-83A1-F6EECF244321}">
                <p14:modId xmlns:p14="http://schemas.microsoft.com/office/powerpoint/2010/main" val="3312106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19E22C-A1F1-41D7-A9AC-CA293F1BFED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EBD6DAA-9BEB-4D7A-BDA5-CE6C888C8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7083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415BE-FCBD-4BA3-8662-4B429D4338D5}"/>
              </a:ext>
            </a:extLst>
          </p:cNvPr>
          <p:cNvSpPr>
            <a:spLocks noGrp="1"/>
          </p:cNvSpPr>
          <p:nvPr>
            <p:ph type="title"/>
          </p:nvPr>
        </p:nvSpPr>
        <p:spPr/>
        <p:txBody>
          <a:bodyPr/>
          <a:lstStyle/>
          <a:p>
            <a:r>
              <a:rPr lang="en-US"/>
              <a:t>Facebook Fans Change | Suzuki</a:t>
            </a:r>
          </a:p>
        </p:txBody>
      </p:sp>
      <p:graphicFrame>
        <p:nvGraphicFramePr>
          <p:cNvPr id="6" name="Chart Placeholder 5">
            <a:extLst>
              <a:ext uri="{FF2B5EF4-FFF2-40B4-BE49-F238E27FC236}">
                <a16:creationId xmlns:a16="http://schemas.microsoft.com/office/drawing/2014/main" id="{0C19C522-736D-42F8-A7C8-BAF866D4605E}"/>
              </a:ext>
            </a:extLst>
          </p:cNvPr>
          <p:cNvGraphicFramePr>
            <a:graphicFrameLocks noGrp="1"/>
          </p:cNvGraphicFramePr>
          <p:nvPr>
            <p:ph type="chart" sz="quarter" idx="13"/>
            <p:extLst>
              <p:ext uri="{D42A27DB-BD31-4B8C-83A1-F6EECF244321}">
                <p14:modId xmlns:p14="http://schemas.microsoft.com/office/powerpoint/2010/main" val="2785788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76925E-4975-4480-8419-9066B2F9A3E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8A1E58B1-33F2-4617-BBD9-B908AD946A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241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2DC0D-FCF1-4472-90EB-96D5971A5AF8}"/>
              </a:ext>
            </a:extLst>
          </p:cNvPr>
          <p:cNvSpPr>
            <a:spLocks noGrp="1"/>
          </p:cNvSpPr>
          <p:nvPr>
            <p:ph type="title"/>
          </p:nvPr>
        </p:nvSpPr>
        <p:spPr/>
        <p:txBody>
          <a:bodyPr/>
          <a:lstStyle/>
          <a:p>
            <a:r>
              <a:rPr lang="en-US"/>
              <a:t>Facebook Fans Change Per Weekday | Suzuki</a:t>
            </a:r>
          </a:p>
        </p:txBody>
      </p:sp>
      <p:graphicFrame>
        <p:nvGraphicFramePr>
          <p:cNvPr id="6" name="Chart Placeholder 5">
            <a:extLst>
              <a:ext uri="{FF2B5EF4-FFF2-40B4-BE49-F238E27FC236}">
                <a16:creationId xmlns:a16="http://schemas.microsoft.com/office/drawing/2014/main" id="{E82794F6-8603-4CAE-88BD-930ECC2A797A}"/>
              </a:ext>
            </a:extLst>
          </p:cNvPr>
          <p:cNvGraphicFramePr>
            <a:graphicFrameLocks noGrp="1"/>
          </p:cNvGraphicFramePr>
          <p:nvPr>
            <p:ph type="chart" sz="quarter" idx="13"/>
            <p:extLst>
              <p:ext uri="{D42A27DB-BD31-4B8C-83A1-F6EECF244321}">
                <p14:modId xmlns:p14="http://schemas.microsoft.com/office/powerpoint/2010/main" val="1994711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0403F-C316-414D-A6FE-6B211EE95BC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890A891-D716-4E0A-AC9B-5CEFAE3C94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1883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DBCCC-8E5E-481A-8F43-228C300BEEC5}"/>
              </a:ext>
            </a:extLst>
          </p:cNvPr>
          <p:cNvSpPr>
            <a:spLocks noGrp="1"/>
          </p:cNvSpPr>
          <p:nvPr>
            <p:ph type="title"/>
          </p:nvPr>
        </p:nvSpPr>
        <p:spPr/>
        <p:txBody>
          <a:bodyPr/>
          <a:lstStyle/>
          <a:p>
            <a:r>
              <a:rPr lang="en-US"/>
              <a:t>Facebook Fans Change Rate | Suzuki</a:t>
            </a:r>
          </a:p>
        </p:txBody>
      </p:sp>
      <p:graphicFrame>
        <p:nvGraphicFramePr>
          <p:cNvPr id="6" name="Chart Placeholder 5">
            <a:extLst>
              <a:ext uri="{FF2B5EF4-FFF2-40B4-BE49-F238E27FC236}">
                <a16:creationId xmlns:a16="http://schemas.microsoft.com/office/drawing/2014/main" id="{64E97C87-A2D9-4F62-AFA2-7A7A600D2905}"/>
              </a:ext>
            </a:extLst>
          </p:cNvPr>
          <p:cNvGraphicFramePr>
            <a:graphicFrameLocks noGrp="1"/>
          </p:cNvGraphicFramePr>
          <p:nvPr>
            <p:ph type="chart" sz="quarter" idx="13"/>
            <p:extLst>
              <p:ext uri="{D42A27DB-BD31-4B8C-83A1-F6EECF244321}">
                <p14:modId xmlns:p14="http://schemas.microsoft.com/office/powerpoint/2010/main" val="1951232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D489F-8307-4DB4-ABF4-9D8C32D86FD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1945BCD-6095-4A70-A9CC-E783D1A66B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9045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AFAE1-268B-4A26-A9AE-E95EB951FFED}"/>
              </a:ext>
            </a:extLst>
          </p:cNvPr>
          <p:cNvSpPr>
            <a:spLocks noGrp="1"/>
          </p:cNvSpPr>
          <p:nvPr>
            <p:ph type="title"/>
          </p:nvPr>
        </p:nvSpPr>
        <p:spPr/>
        <p:txBody>
          <a:bodyPr/>
          <a:lstStyle/>
          <a:p>
            <a:r>
              <a:rPr lang="en-US"/>
              <a:t>Facebook Own Posts | Suzuki</a:t>
            </a:r>
          </a:p>
        </p:txBody>
      </p:sp>
      <p:graphicFrame>
        <p:nvGraphicFramePr>
          <p:cNvPr id="6" name="Chart Placeholder 5">
            <a:extLst>
              <a:ext uri="{FF2B5EF4-FFF2-40B4-BE49-F238E27FC236}">
                <a16:creationId xmlns:a16="http://schemas.microsoft.com/office/drawing/2014/main" id="{148D168B-0A34-46EB-8178-4F2C90F9C1F8}"/>
              </a:ext>
            </a:extLst>
          </p:cNvPr>
          <p:cNvGraphicFramePr>
            <a:graphicFrameLocks noGrp="1"/>
          </p:cNvGraphicFramePr>
          <p:nvPr>
            <p:ph type="chart" sz="quarter" idx="13"/>
            <p:extLst>
              <p:ext uri="{D42A27DB-BD31-4B8C-83A1-F6EECF244321}">
                <p14:modId xmlns:p14="http://schemas.microsoft.com/office/powerpoint/2010/main" val="3532475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AA6A0E-E14A-47E1-B415-7E27CFFEB63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B2F61DD-2780-4E53-A21A-753163ABC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0317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8AECD-A3FD-4585-88EB-C5A630D66F9D}"/>
              </a:ext>
            </a:extLst>
          </p:cNvPr>
          <p:cNvSpPr>
            <a:spLocks noGrp="1"/>
          </p:cNvSpPr>
          <p:nvPr>
            <p:ph type="title"/>
          </p:nvPr>
        </p:nvSpPr>
        <p:spPr/>
        <p:txBody>
          <a:bodyPr/>
          <a:lstStyle/>
          <a:p>
            <a:r>
              <a:rPr lang="en-US"/>
              <a:t>Facebook Interaction Rate | Suzuki</a:t>
            </a:r>
          </a:p>
        </p:txBody>
      </p:sp>
      <p:graphicFrame>
        <p:nvGraphicFramePr>
          <p:cNvPr id="6" name="Chart Placeholder 5">
            <a:extLst>
              <a:ext uri="{FF2B5EF4-FFF2-40B4-BE49-F238E27FC236}">
                <a16:creationId xmlns:a16="http://schemas.microsoft.com/office/drawing/2014/main" id="{4502403E-705B-4EA6-9AB3-74B418BC002B}"/>
              </a:ext>
            </a:extLst>
          </p:cNvPr>
          <p:cNvGraphicFramePr>
            <a:graphicFrameLocks noGrp="1"/>
          </p:cNvGraphicFramePr>
          <p:nvPr>
            <p:ph type="chart" sz="quarter" idx="13"/>
            <p:extLst>
              <p:ext uri="{D42A27DB-BD31-4B8C-83A1-F6EECF244321}">
                <p14:modId xmlns:p14="http://schemas.microsoft.com/office/powerpoint/2010/main" val="2805168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364938-A8D1-41EE-9298-40EAE2AA558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58588CC-EE01-456C-A2B2-643CB1EB82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1180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648A6-9B56-4219-9114-7B05C474241B}"/>
              </a:ext>
            </a:extLst>
          </p:cNvPr>
          <p:cNvSpPr>
            <a:spLocks noGrp="1"/>
          </p:cNvSpPr>
          <p:nvPr>
            <p:ph type="title"/>
          </p:nvPr>
        </p:nvSpPr>
        <p:spPr/>
        <p:txBody>
          <a:bodyPr/>
          <a:lstStyle/>
          <a:p>
            <a:r>
              <a:rPr lang="en-US"/>
              <a:t>Facebook Own Posts By Weekday | Suzuki</a:t>
            </a:r>
          </a:p>
        </p:txBody>
      </p:sp>
      <p:graphicFrame>
        <p:nvGraphicFramePr>
          <p:cNvPr id="6" name="Chart Placeholder 5">
            <a:extLst>
              <a:ext uri="{FF2B5EF4-FFF2-40B4-BE49-F238E27FC236}">
                <a16:creationId xmlns:a16="http://schemas.microsoft.com/office/drawing/2014/main" id="{FCC026EE-62B1-4C7B-A790-4879DFD72579}"/>
              </a:ext>
            </a:extLst>
          </p:cNvPr>
          <p:cNvGraphicFramePr>
            <a:graphicFrameLocks noGrp="1"/>
          </p:cNvGraphicFramePr>
          <p:nvPr>
            <p:ph type="chart" sz="quarter" idx="13"/>
            <p:extLst>
              <p:ext uri="{D42A27DB-BD31-4B8C-83A1-F6EECF244321}">
                <p14:modId xmlns:p14="http://schemas.microsoft.com/office/powerpoint/2010/main" val="3079193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A5AEB8-3984-470C-B335-39B1C3A2688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E7D258E-5138-4781-B0C7-B588E404B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44350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4D48E-F1AC-4D21-8E27-C5F64B9E6681}"/>
              </a:ext>
            </a:extLst>
          </p:cNvPr>
          <p:cNvSpPr>
            <a:spLocks noGrp="1"/>
          </p:cNvSpPr>
          <p:nvPr>
            <p:ph type="title"/>
          </p:nvPr>
        </p:nvSpPr>
        <p:spPr/>
        <p:txBody>
          <a:bodyPr/>
          <a:lstStyle/>
          <a:p>
            <a:r>
              <a:rPr lang="en-US"/>
              <a:t>Facebook Interaction Rate By Weekday | Suzuki</a:t>
            </a:r>
          </a:p>
        </p:txBody>
      </p:sp>
      <p:graphicFrame>
        <p:nvGraphicFramePr>
          <p:cNvPr id="6" name="Chart Placeholder 5">
            <a:extLst>
              <a:ext uri="{FF2B5EF4-FFF2-40B4-BE49-F238E27FC236}">
                <a16:creationId xmlns:a16="http://schemas.microsoft.com/office/drawing/2014/main" id="{E3E73369-93F5-44D4-B899-0B9CE901E2B9}"/>
              </a:ext>
            </a:extLst>
          </p:cNvPr>
          <p:cNvGraphicFramePr>
            <a:graphicFrameLocks noGrp="1"/>
          </p:cNvGraphicFramePr>
          <p:nvPr>
            <p:ph type="chart" sz="quarter" idx="13"/>
            <p:extLst>
              <p:ext uri="{D42A27DB-BD31-4B8C-83A1-F6EECF244321}">
                <p14:modId xmlns:p14="http://schemas.microsoft.com/office/powerpoint/2010/main" val="3112591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CE3F8D-DCFB-4F18-868C-EDD5131372B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1E01B9B-B79A-458D-8451-646110E931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04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06A7E-D6E5-475B-9EF9-FC3CB3717321}"/>
              </a:ext>
            </a:extLst>
          </p:cNvPr>
          <p:cNvSpPr>
            <a:spLocks noGrp="1"/>
          </p:cNvSpPr>
          <p:nvPr>
            <p:ph type="title"/>
          </p:nvPr>
        </p:nvSpPr>
        <p:spPr/>
        <p:txBody>
          <a:bodyPr/>
          <a:lstStyle/>
          <a:p>
            <a:r>
              <a:rPr lang="en-US"/>
              <a:t>Facebook Own Posts By Hour | Suzuki</a:t>
            </a:r>
          </a:p>
        </p:txBody>
      </p:sp>
      <p:graphicFrame>
        <p:nvGraphicFramePr>
          <p:cNvPr id="6" name="Chart Placeholder 5">
            <a:extLst>
              <a:ext uri="{FF2B5EF4-FFF2-40B4-BE49-F238E27FC236}">
                <a16:creationId xmlns:a16="http://schemas.microsoft.com/office/drawing/2014/main" id="{F806594D-8081-40B9-B74F-DC0C548DD407}"/>
              </a:ext>
            </a:extLst>
          </p:cNvPr>
          <p:cNvGraphicFramePr>
            <a:graphicFrameLocks noGrp="1"/>
          </p:cNvGraphicFramePr>
          <p:nvPr>
            <p:ph type="chart" sz="quarter" idx="13"/>
            <p:extLst>
              <p:ext uri="{D42A27DB-BD31-4B8C-83A1-F6EECF244321}">
                <p14:modId xmlns:p14="http://schemas.microsoft.com/office/powerpoint/2010/main" val="3896793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20677-99E3-4F9A-A25B-CDF747F0CC3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FAD012AD-9CB6-4FF5-A196-98A4CC3D8B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692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F63E1-5C44-41E2-8A15-84404BE8A020}"/>
              </a:ext>
            </a:extLst>
          </p:cNvPr>
          <p:cNvSpPr>
            <a:spLocks noGrp="1"/>
          </p:cNvSpPr>
          <p:nvPr>
            <p:ph type="title"/>
          </p:nvPr>
        </p:nvSpPr>
        <p:spPr/>
        <p:txBody>
          <a:bodyPr/>
          <a:lstStyle/>
          <a:p>
            <a:r>
              <a:rPr lang="en-US"/>
              <a:t>Facebook Interaction Rate By Hour | Suzuki</a:t>
            </a:r>
          </a:p>
        </p:txBody>
      </p:sp>
      <p:graphicFrame>
        <p:nvGraphicFramePr>
          <p:cNvPr id="6" name="Chart Placeholder 5">
            <a:extLst>
              <a:ext uri="{FF2B5EF4-FFF2-40B4-BE49-F238E27FC236}">
                <a16:creationId xmlns:a16="http://schemas.microsoft.com/office/drawing/2014/main" id="{AC5DC88C-4D97-4C40-B439-24DB47550B5A}"/>
              </a:ext>
            </a:extLst>
          </p:cNvPr>
          <p:cNvGraphicFramePr>
            <a:graphicFrameLocks noGrp="1"/>
          </p:cNvGraphicFramePr>
          <p:nvPr>
            <p:ph type="chart" sz="quarter" idx="13"/>
            <p:extLst>
              <p:ext uri="{D42A27DB-BD31-4B8C-83A1-F6EECF244321}">
                <p14:modId xmlns:p14="http://schemas.microsoft.com/office/powerpoint/2010/main" val="1722999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837AC-4507-446E-8F0C-A80D4E77A76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5AD253D-7D20-4428-BB21-6A03618CF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960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90B75-F3C1-4C68-BE61-9E51DC38E309}"/>
              </a:ext>
            </a:extLst>
          </p:cNvPr>
          <p:cNvSpPr>
            <a:spLocks noGrp="1"/>
          </p:cNvSpPr>
          <p:nvPr>
            <p:ph type="title"/>
          </p:nvPr>
        </p:nvSpPr>
        <p:spPr/>
        <p:txBody>
          <a:bodyPr/>
          <a:lstStyle/>
          <a:p>
            <a:r>
              <a:rPr lang="en-US"/>
              <a:t>Facebook Post Type Distribution Per Profile | Suzuki</a:t>
            </a:r>
          </a:p>
        </p:txBody>
      </p:sp>
      <p:graphicFrame>
        <p:nvGraphicFramePr>
          <p:cNvPr id="6" name="Chart Placeholder 5">
            <a:extLst>
              <a:ext uri="{FF2B5EF4-FFF2-40B4-BE49-F238E27FC236}">
                <a16:creationId xmlns:a16="http://schemas.microsoft.com/office/drawing/2014/main" id="{B652C9B6-6D8A-42D5-A3E9-655240701FD4}"/>
              </a:ext>
            </a:extLst>
          </p:cNvPr>
          <p:cNvGraphicFramePr>
            <a:graphicFrameLocks noGrp="1"/>
          </p:cNvGraphicFramePr>
          <p:nvPr>
            <p:ph type="chart" sz="quarter" idx="13"/>
            <p:extLst>
              <p:ext uri="{D42A27DB-BD31-4B8C-83A1-F6EECF244321}">
                <p14:modId xmlns:p14="http://schemas.microsoft.com/office/powerpoint/2010/main" val="3353616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B517C-6993-469C-9E27-3F1C92D0259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47911175-7982-41EA-89B1-89A516FFEA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6511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679C-D1F1-4A60-9609-D329D2198E5A}"/>
              </a:ext>
            </a:extLst>
          </p:cNvPr>
          <p:cNvSpPr>
            <a:spLocks noGrp="1"/>
          </p:cNvSpPr>
          <p:nvPr>
            <p:ph type="title"/>
          </p:nvPr>
        </p:nvSpPr>
        <p:spPr/>
        <p:txBody>
          <a:bodyPr/>
          <a:lstStyle/>
          <a:p>
            <a:r>
              <a:rPr lang="en-US"/>
              <a:t>Facebook Interaction Rate By Post Type | Suzuki</a:t>
            </a:r>
          </a:p>
        </p:txBody>
      </p:sp>
      <p:graphicFrame>
        <p:nvGraphicFramePr>
          <p:cNvPr id="6" name="Chart Placeholder 5">
            <a:extLst>
              <a:ext uri="{FF2B5EF4-FFF2-40B4-BE49-F238E27FC236}">
                <a16:creationId xmlns:a16="http://schemas.microsoft.com/office/drawing/2014/main" id="{4C2CEA5D-55D8-47B9-B226-4437CF9D130C}"/>
              </a:ext>
            </a:extLst>
          </p:cNvPr>
          <p:cNvGraphicFramePr>
            <a:graphicFrameLocks noGrp="1"/>
          </p:cNvGraphicFramePr>
          <p:nvPr>
            <p:ph type="chart" sz="quarter" idx="13"/>
            <p:extLst>
              <p:ext uri="{D42A27DB-BD31-4B8C-83A1-F6EECF244321}">
                <p14:modId xmlns:p14="http://schemas.microsoft.com/office/powerpoint/2010/main" val="2083707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9DB487-AE1E-4FFB-9E25-276C164A44C4}"/>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0335756-AF3F-4A36-A926-F5CB883679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45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59355-9C00-4B5C-9E68-2A3F3EEA3640}"/>
              </a:ext>
            </a:extLst>
          </p:cNvPr>
          <p:cNvSpPr>
            <a:spLocks noGrp="1"/>
          </p:cNvSpPr>
          <p:nvPr>
            <p:ph type="title"/>
          </p:nvPr>
        </p:nvSpPr>
        <p:spPr/>
        <p:txBody>
          <a:bodyPr/>
          <a:lstStyle/>
          <a:p>
            <a:r>
              <a:rPr lang="en-US"/>
              <a:t>Facebook Interactions Distribution | Suzuki</a:t>
            </a:r>
          </a:p>
        </p:txBody>
      </p:sp>
      <p:graphicFrame>
        <p:nvGraphicFramePr>
          <p:cNvPr id="6" name="Chart Placeholder 5">
            <a:extLst>
              <a:ext uri="{FF2B5EF4-FFF2-40B4-BE49-F238E27FC236}">
                <a16:creationId xmlns:a16="http://schemas.microsoft.com/office/drawing/2014/main" id="{6F734B98-E423-45AF-B775-215FA712243A}"/>
              </a:ext>
            </a:extLst>
          </p:cNvPr>
          <p:cNvGraphicFramePr>
            <a:graphicFrameLocks noGrp="1"/>
          </p:cNvGraphicFramePr>
          <p:nvPr>
            <p:ph type="chart" sz="quarter" idx="13"/>
            <p:extLst>
              <p:ext uri="{D42A27DB-BD31-4B8C-83A1-F6EECF244321}">
                <p14:modId xmlns:p14="http://schemas.microsoft.com/office/powerpoint/2010/main" val="30131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57754D-0217-45CB-84C1-4FABDF50A91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C4836A2-4C08-4E71-A5D2-3D8A2A992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4922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BEA1B-05B6-4F14-BF3A-99D2142CC2B4}"/>
              </a:ext>
            </a:extLst>
          </p:cNvPr>
          <p:cNvSpPr>
            <a:spLocks noGrp="1"/>
          </p:cNvSpPr>
          <p:nvPr>
            <p:ph type="title"/>
          </p:nvPr>
        </p:nvSpPr>
        <p:spPr/>
        <p:txBody>
          <a:bodyPr/>
          <a:lstStyle/>
          <a:p>
            <a:r>
              <a:rPr lang="en-US"/>
              <a:t>Facebook Hashtag Detection | Suzuki</a:t>
            </a:r>
          </a:p>
        </p:txBody>
      </p:sp>
      <p:graphicFrame>
        <p:nvGraphicFramePr>
          <p:cNvPr id="5" name="Table Placeholder 4">
            <a:extLst>
              <a:ext uri="{FF2B5EF4-FFF2-40B4-BE49-F238E27FC236}">
                <a16:creationId xmlns:a16="http://schemas.microsoft.com/office/drawing/2014/main" id="{C1AAD7B9-7440-4935-8CCA-64414FF391F8}"/>
              </a:ext>
            </a:extLst>
          </p:cNvPr>
          <p:cNvGraphicFramePr>
            <a:graphicFrameLocks noGrp="1"/>
          </p:cNvGraphicFramePr>
          <p:nvPr>
            <p:ph type="tbl" sz="quarter" idx="13"/>
            <p:extLst>
              <p:ext uri="{D42A27DB-BD31-4B8C-83A1-F6EECF244321}">
                <p14:modId xmlns:p14="http://schemas.microsoft.com/office/powerpoint/2010/main" val="2372364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9941297"/>
                    </a:ext>
                  </a:extLst>
                </a:gridCol>
                <a:gridCol w="1152144">
                  <a:extLst>
                    <a:ext uri="{9D8B030D-6E8A-4147-A177-3AD203B41FA5}">
                      <a16:colId xmlns:a16="http://schemas.microsoft.com/office/drawing/2014/main" val="2231093746"/>
                    </a:ext>
                  </a:extLst>
                </a:gridCol>
                <a:gridCol w="1152144">
                  <a:extLst>
                    <a:ext uri="{9D8B030D-6E8A-4147-A177-3AD203B41FA5}">
                      <a16:colId xmlns:a16="http://schemas.microsoft.com/office/drawing/2014/main" val="3091319881"/>
                    </a:ext>
                  </a:extLst>
                </a:gridCol>
                <a:gridCol w="1152144">
                  <a:extLst>
                    <a:ext uri="{9D8B030D-6E8A-4147-A177-3AD203B41FA5}">
                      <a16:colId xmlns:a16="http://schemas.microsoft.com/office/drawing/2014/main" val="1541855748"/>
                    </a:ext>
                  </a:extLst>
                </a:gridCol>
                <a:gridCol w="1152144">
                  <a:extLst>
                    <a:ext uri="{9D8B030D-6E8A-4147-A177-3AD203B41FA5}">
                      <a16:colId xmlns:a16="http://schemas.microsoft.com/office/drawing/2014/main" val="206923902"/>
                    </a:ext>
                  </a:extLst>
                </a:gridCol>
                <a:gridCol w="1152144">
                  <a:extLst>
                    <a:ext uri="{9D8B030D-6E8A-4147-A177-3AD203B41FA5}">
                      <a16:colId xmlns:a16="http://schemas.microsoft.com/office/drawing/2014/main" val="68063724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251704225"/>
                  </a:ext>
                </a:extLst>
              </a:tr>
              <a:tr h="370840">
                <a:tc>
                  <a:txBody>
                    <a:bodyPr/>
                    <a:lstStyle/>
                    <a:p>
                      <a:r>
                        <a:rPr lang="en-US" sz="1000"/>
                        <a:t>#KawasakiArgentina</a:t>
                      </a:r>
                    </a:p>
                  </a:txBody>
                  <a:tcPr/>
                </a:tc>
                <a:tc>
                  <a:txBody>
                    <a:bodyPr/>
                    <a:lstStyle/>
                    <a:p>
                      <a:r>
                        <a:rPr lang="en-US" sz="1000"/>
                        <a:t>8</a:t>
                      </a:r>
                    </a:p>
                  </a:txBody>
                  <a:tcPr/>
                </a:tc>
                <a:tc>
                  <a:txBody>
                    <a:bodyPr/>
                    <a:lstStyle/>
                    <a:p>
                      <a:r>
                        <a:rPr lang="en-US" sz="1000"/>
                        <a:t>14.75</a:t>
                      </a:r>
                    </a:p>
                  </a:txBody>
                  <a:tcPr/>
                </a:tc>
                <a:tc>
                  <a:txBody>
                    <a:bodyPr/>
                    <a:lstStyle/>
                    <a:p>
                      <a:r>
                        <a:rPr lang="en-US" sz="1000"/>
                        <a:t>0.25</a:t>
                      </a:r>
                    </a:p>
                  </a:txBody>
                  <a:tcPr/>
                </a:tc>
                <a:tc>
                  <a:txBody>
                    <a:bodyPr/>
                    <a:lstStyle/>
                    <a:p>
                      <a:r>
                        <a:rPr lang="en-US" sz="1000"/>
                        <a:t>0.5</a:t>
                      </a:r>
                    </a:p>
                  </a:txBody>
                  <a:tcPr/>
                </a:tc>
                <a:tc>
                  <a:txBody>
                    <a:bodyPr/>
                    <a:lstStyle/>
                    <a:p>
                      <a:r>
                        <a:rPr lang="en-US" sz="1000"/>
                        <a:t>15.5</a:t>
                      </a:r>
                    </a:p>
                  </a:txBody>
                  <a:tcPr/>
                </a:tc>
                <a:extLst>
                  <a:ext uri="{0D108BD9-81ED-4DB2-BD59-A6C34878D82A}">
                    <a16:rowId xmlns:a16="http://schemas.microsoft.com/office/drawing/2014/main" val="851420355"/>
                  </a:ext>
                </a:extLst>
              </a:tr>
              <a:tr h="370840">
                <a:tc>
                  <a:txBody>
                    <a:bodyPr/>
                    <a:lstStyle/>
                    <a:p>
                      <a:r>
                        <a:rPr lang="en-US" sz="1000"/>
                        <a:t>#Kawasaki</a:t>
                      </a:r>
                    </a:p>
                  </a:txBody>
                  <a:tcPr/>
                </a:tc>
                <a:tc>
                  <a:txBody>
                    <a:bodyPr/>
                    <a:lstStyle/>
                    <a:p>
                      <a:r>
                        <a:rPr lang="en-US" sz="1000"/>
                        <a:t>7</a:t>
                      </a:r>
                    </a:p>
                  </a:txBody>
                  <a:tcPr/>
                </a:tc>
                <a:tc>
                  <a:txBody>
                    <a:bodyPr/>
                    <a:lstStyle/>
                    <a:p>
                      <a:r>
                        <a:rPr lang="en-US" sz="1000"/>
                        <a:t>15.428571428571</a:t>
                      </a:r>
                    </a:p>
                  </a:txBody>
                  <a:tcPr/>
                </a:tc>
                <a:tc>
                  <a:txBody>
                    <a:bodyPr/>
                    <a:lstStyle/>
                    <a:p>
                      <a:r>
                        <a:rPr lang="en-US" sz="1000"/>
                        <a:t>0.28571428571429</a:t>
                      </a:r>
                    </a:p>
                  </a:txBody>
                  <a:tcPr/>
                </a:tc>
                <a:tc>
                  <a:txBody>
                    <a:bodyPr/>
                    <a:lstStyle/>
                    <a:p>
                      <a:r>
                        <a:rPr lang="en-US" sz="1000"/>
                        <a:t>0.57142857142857</a:t>
                      </a:r>
                    </a:p>
                  </a:txBody>
                  <a:tcPr/>
                </a:tc>
                <a:tc>
                  <a:txBody>
                    <a:bodyPr/>
                    <a:lstStyle/>
                    <a:p>
                      <a:r>
                        <a:rPr lang="en-US" sz="1000"/>
                        <a:t>16.285714285714</a:t>
                      </a:r>
                    </a:p>
                  </a:txBody>
                  <a:tcPr/>
                </a:tc>
                <a:extLst>
                  <a:ext uri="{0D108BD9-81ED-4DB2-BD59-A6C34878D82A}">
                    <a16:rowId xmlns:a16="http://schemas.microsoft.com/office/drawing/2014/main" val="4254267792"/>
                  </a:ext>
                </a:extLst>
              </a:tr>
              <a:tr h="370840">
                <a:tc>
                  <a:txBody>
                    <a:bodyPr/>
                    <a:lstStyle/>
                    <a:p>
                      <a:r>
                        <a:rPr lang="en-US" sz="1000"/>
                        <a:t>#Motos</a:t>
                      </a:r>
                    </a:p>
                  </a:txBody>
                  <a:tcPr/>
                </a:tc>
                <a:tc>
                  <a:txBody>
                    <a:bodyPr/>
                    <a:lstStyle/>
                    <a:p>
                      <a:r>
                        <a:rPr lang="en-US" sz="1000"/>
                        <a:t>6</a:t>
                      </a:r>
                    </a:p>
                  </a:txBody>
                  <a:tcPr/>
                </a:tc>
                <a:tc>
                  <a:txBody>
                    <a:bodyPr/>
                    <a:lstStyle/>
                    <a:p>
                      <a:r>
                        <a:rPr lang="en-US" sz="1000"/>
                        <a:t>16.833333333333</a:t>
                      </a:r>
                    </a:p>
                  </a:txBody>
                  <a:tcPr/>
                </a:tc>
                <a:tc>
                  <a:txBody>
                    <a:bodyPr/>
                    <a:lstStyle/>
                    <a:p>
                      <a:r>
                        <a:rPr lang="en-US" sz="1000"/>
                        <a:t>0.16666666666667</a:t>
                      </a:r>
                    </a:p>
                  </a:txBody>
                  <a:tcPr/>
                </a:tc>
                <a:tc>
                  <a:txBody>
                    <a:bodyPr/>
                    <a:lstStyle/>
                    <a:p>
                      <a:r>
                        <a:rPr lang="en-US" sz="1000"/>
                        <a:t>0.5</a:t>
                      </a:r>
                    </a:p>
                  </a:txBody>
                  <a:tcPr/>
                </a:tc>
                <a:tc>
                  <a:txBody>
                    <a:bodyPr/>
                    <a:lstStyle/>
                    <a:p>
                      <a:r>
                        <a:rPr lang="en-US" sz="1000"/>
                        <a:t>17.5</a:t>
                      </a:r>
                    </a:p>
                  </a:txBody>
                  <a:tcPr/>
                </a:tc>
                <a:extLst>
                  <a:ext uri="{0D108BD9-81ED-4DB2-BD59-A6C34878D82A}">
                    <a16:rowId xmlns:a16="http://schemas.microsoft.com/office/drawing/2014/main" val="3534549286"/>
                  </a:ext>
                </a:extLst>
              </a:tr>
              <a:tr h="370840">
                <a:tc>
                  <a:txBody>
                    <a:bodyPr/>
                    <a:lstStyle/>
                    <a:p>
                      <a:r>
                        <a:rPr lang="en-US" sz="1000"/>
                        <a:t>#Z400</a:t>
                      </a:r>
                    </a:p>
                  </a:txBody>
                  <a:tcPr/>
                </a:tc>
                <a:tc>
                  <a:txBody>
                    <a:bodyPr/>
                    <a:lstStyle/>
                    <a:p>
                      <a:r>
                        <a:rPr lang="en-US" sz="1000"/>
                        <a:t>4</a:t>
                      </a:r>
                    </a:p>
                  </a:txBody>
                  <a:tcPr/>
                </a:tc>
                <a:tc>
                  <a:txBody>
                    <a:bodyPr/>
                    <a:lstStyle/>
                    <a:p>
                      <a:r>
                        <a:rPr lang="en-US" sz="1000"/>
                        <a:t>21</a:t>
                      </a:r>
                    </a:p>
                  </a:txBody>
                  <a:tcPr/>
                </a:tc>
                <a:tc>
                  <a:txBody>
                    <a:bodyPr/>
                    <a:lstStyle/>
                    <a:p>
                      <a:r>
                        <a:rPr lang="en-US" sz="1000"/>
                        <a:t>0.25</a:t>
                      </a:r>
                    </a:p>
                  </a:txBody>
                  <a:tcPr/>
                </a:tc>
                <a:tc>
                  <a:txBody>
                    <a:bodyPr/>
                    <a:lstStyle/>
                    <a:p>
                      <a:r>
                        <a:rPr lang="en-US" sz="1000"/>
                        <a:t>0.25</a:t>
                      </a:r>
                    </a:p>
                  </a:txBody>
                  <a:tcPr/>
                </a:tc>
                <a:tc>
                  <a:txBody>
                    <a:bodyPr/>
                    <a:lstStyle/>
                    <a:p>
                      <a:r>
                        <a:rPr lang="en-US" sz="1000"/>
                        <a:t>21.5</a:t>
                      </a:r>
                    </a:p>
                  </a:txBody>
                  <a:tcPr/>
                </a:tc>
                <a:extLst>
                  <a:ext uri="{0D108BD9-81ED-4DB2-BD59-A6C34878D82A}">
                    <a16:rowId xmlns:a16="http://schemas.microsoft.com/office/drawing/2014/main" val="2233792773"/>
                  </a:ext>
                </a:extLst>
              </a:tr>
              <a:tr h="370840">
                <a:tc>
                  <a:txBody>
                    <a:bodyPr/>
                    <a:lstStyle/>
                    <a:p>
                      <a:r>
                        <a:rPr lang="en-US" sz="1000"/>
                        <a:t>#WayOfLife</a:t>
                      </a:r>
                    </a:p>
                  </a:txBody>
                  <a:tcPr/>
                </a:tc>
                <a:tc>
                  <a:txBody>
                    <a:bodyPr/>
                    <a:lstStyle/>
                    <a:p>
                      <a:r>
                        <a:rPr lang="en-US" sz="1000"/>
                        <a:t>4</a:t>
                      </a:r>
                    </a:p>
                  </a:txBody>
                  <a:tcPr/>
                </a:tc>
                <a:tc>
                  <a:txBody>
                    <a:bodyPr/>
                    <a:lstStyle/>
                    <a:p>
                      <a:r>
                        <a:rPr lang="en-US" sz="1000"/>
                        <a:t>97.75</a:t>
                      </a:r>
                    </a:p>
                  </a:txBody>
                  <a:tcPr/>
                </a:tc>
                <a:tc>
                  <a:txBody>
                    <a:bodyPr/>
                    <a:lstStyle/>
                    <a:p>
                      <a:r>
                        <a:rPr lang="en-US" sz="1000"/>
                        <a:t>15.5</a:t>
                      </a:r>
                    </a:p>
                  </a:txBody>
                  <a:tcPr/>
                </a:tc>
                <a:tc>
                  <a:txBody>
                    <a:bodyPr/>
                    <a:lstStyle/>
                    <a:p>
                      <a:r>
                        <a:rPr lang="en-US" sz="1000"/>
                        <a:t>3.5</a:t>
                      </a:r>
                    </a:p>
                  </a:txBody>
                  <a:tcPr/>
                </a:tc>
                <a:tc>
                  <a:txBody>
                    <a:bodyPr/>
                    <a:lstStyle/>
                    <a:p>
                      <a:r>
                        <a:rPr lang="en-US" sz="1000"/>
                        <a:t>116.75</a:t>
                      </a:r>
                    </a:p>
                  </a:txBody>
                  <a:tcPr/>
                </a:tc>
                <a:extLst>
                  <a:ext uri="{0D108BD9-81ED-4DB2-BD59-A6C34878D82A}">
                    <a16:rowId xmlns:a16="http://schemas.microsoft.com/office/drawing/2014/main" val="590334935"/>
                  </a:ext>
                </a:extLst>
              </a:tr>
              <a:tr h="370840">
                <a:tc>
                  <a:txBody>
                    <a:bodyPr/>
                    <a:lstStyle/>
                    <a:p>
                      <a:r>
                        <a:rPr lang="en-US" sz="1000"/>
                        <a:t>#KTM</a:t>
                      </a:r>
                    </a:p>
                  </a:txBody>
                  <a:tcPr/>
                </a:tc>
                <a:tc>
                  <a:txBody>
                    <a:bodyPr/>
                    <a:lstStyle/>
                    <a:p>
                      <a:r>
                        <a:rPr lang="en-US" sz="1000"/>
                        <a:t>4</a:t>
                      </a:r>
                    </a:p>
                  </a:txBody>
                  <a:tcPr/>
                </a:tc>
                <a:tc>
                  <a:txBody>
                    <a:bodyPr/>
                    <a:lstStyle/>
                    <a:p>
                      <a:r>
                        <a:rPr lang="en-US" sz="1000"/>
                        <a:t>31.5</a:t>
                      </a:r>
                    </a:p>
                  </a:txBody>
                  <a:tcPr/>
                </a:tc>
                <a:tc>
                  <a:txBody>
                    <a:bodyPr/>
                    <a:lstStyle/>
                    <a:p>
                      <a:r>
                        <a:rPr lang="en-US" sz="1000"/>
                        <a:t>2</a:t>
                      </a:r>
                    </a:p>
                  </a:txBody>
                  <a:tcPr/>
                </a:tc>
                <a:tc>
                  <a:txBody>
                    <a:bodyPr/>
                    <a:lstStyle/>
                    <a:p>
                      <a:r>
                        <a:rPr lang="en-US" sz="1000"/>
                        <a:t>4.75</a:t>
                      </a:r>
                    </a:p>
                  </a:txBody>
                  <a:tcPr/>
                </a:tc>
                <a:tc>
                  <a:txBody>
                    <a:bodyPr/>
                    <a:lstStyle/>
                    <a:p>
                      <a:r>
                        <a:rPr lang="en-US" sz="1000"/>
                        <a:t>38.25</a:t>
                      </a:r>
                    </a:p>
                  </a:txBody>
                  <a:tcPr/>
                </a:tc>
                <a:extLst>
                  <a:ext uri="{0D108BD9-81ED-4DB2-BD59-A6C34878D82A}">
                    <a16:rowId xmlns:a16="http://schemas.microsoft.com/office/drawing/2014/main" val="1849805330"/>
                  </a:ext>
                </a:extLst>
              </a:tr>
              <a:tr h="370840">
                <a:tc>
                  <a:txBody>
                    <a:bodyPr/>
                    <a:lstStyle/>
                    <a:p>
                      <a:r>
                        <a:rPr lang="en-US" sz="1000"/>
                        <a:t>#ArgentinaGP</a:t>
                      </a:r>
                    </a:p>
                  </a:txBody>
                  <a:tcPr/>
                </a:tc>
                <a:tc>
                  <a:txBody>
                    <a:bodyPr/>
                    <a:lstStyle/>
                    <a:p>
                      <a:r>
                        <a:rPr lang="en-US" sz="1000"/>
                        <a:t>3</a:t>
                      </a:r>
                    </a:p>
                  </a:txBody>
                  <a:tcPr/>
                </a:tc>
                <a:tc>
                  <a:txBody>
                    <a:bodyPr/>
                    <a:lstStyle/>
                    <a:p>
                      <a:r>
                        <a:rPr lang="en-US" sz="1000"/>
                        <a:t>35.333333333333</a:t>
                      </a:r>
                    </a:p>
                  </a:txBody>
                  <a:tcPr/>
                </a:tc>
                <a:tc>
                  <a:txBody>
                    <a:bodyPr/>
                    <a:lstStyle/>
                    <a:p>
                      <a:r>
                        <a:rPr lang="en-US" sz="1000"/>
                        <a:t>0</a:t>
                      </a:r>
                    </a:p>
                  </a:txBody>
                  <a:tcPr/>
                </a:tc>
                <a:tc>
                  <a:txBody>
                    <a:bodyPr/>
                    <a:lstStyle/>
                    <a:p>
                      <a:r>
                        <a:rPr lang="en-US" sz="1000"/>
                        <a:t>1.6666666666667</a:t>
                      </a:r>
                    </a:p>
                  </a:txBody>
                  <a:tcPr/>
                </a:tc>
                <a:tc>
                  <a:txBody>
                    <a:bodyPr/>
                    <a:lstStyle/>
                    <a:p>
                      <a:r>
                        <a:rPr lang="en-US" sz="1000"/>
                        <a:t>37</a:t>
                      </a:r>
                    </a:p>
                  </a:txBody>
                  <a:tcPr/>
                </a:tc>
                <a:extLst>
                  <a:ext uri="{0D108BD9-81ED-4DB2-BD59-A6C34878D82A}">
                    <a16:rowId xmlns:a16="http://schemas.microsoft.com/office/drawing/2014/main" val="2648331668"/>
                  </a:ext>
                </a:extLst>
              </a:tr>
              <a:tr h="370840">
                <a:tc>
                  <a:txBody>
                    <a:bodyPr/>
                    <a:lstStyle/>
                    <a:p>
                      <a:r>
                        <a:rPr lang="en-US" sz="1000"/>
                        <a:t>#ReadyToRace</a:t>
                      </a:r>
                    </a:p>
                  </a:txBody>
                  <a:tcPr/>
                </a:tc>
                <a:tc>
                  <a:txBody>
                    <a:bodyPr/>
                    <a:lstStyle/>
                    <a:p>
                      <a:r>
                        <a:rPr lang="en-US" sz="1000"/>
                        <a:t>3</a:t>
                      </a:r>
                    </a:p>
                  </a:txBody>
                  <a:tcPr/>
                </a:tc>
                <a:tc>
                  <a:txBody>
                    <a:bodyPr/>
                    <a:lstStyle/>
                    <a:p>
                      <a:r>
                        <a:rPr lang="en-US" sz="1000"/>
                        <a:t>33.333333333333</a:t>
                      </a:r>
                    </a:p>
                  </a:txBody>
                  <a:tcPr/>
                </a:tc>
                <a:tc>
                  <a:txBody>
                    <a:bodyPr/>
                    <a:lstStyle/>
                    <a:p>
                      <a:r>
                        <a:rPr lang="en-US" sz="1000"/>
                        <a:t>1.6666666666667</a:t>
                      </a:r>
                    </a:p>
                  </a:txBody>
                  <a:tcPr/>
                </a:tc>
                <a:tc>
                  <a:txBody>
                    <a:bodyPr/>
                    <a:lstStyle/>
                    <a:p>
                      <a:r>
                        <a:rPr lang="en-US" sz="1000"/>
                        <a:t>4.6666666666667</a:t>
                      </a:r>
                    </a:p>
                  </a:txBody>
                  <a:tcPr/>
                </a:tc>
                <a:tc>
                  <a:txBody>
                    <a:bodyPr/>
                    <a:lstStyle/>
                    <a:p>
                      <a:r>
                        <a:rPr lang="en-US" sz="1000"/>
                        <a:t>39.666666666667</a:t>
                      </a:r>
                    </a:p>
                  </a:txBody>
                  <a:tcPr/>
                </a:tc>
                <a:extLst>
                  <a:ext uri="{0D108BD9-81ED-4DB2-BD59-A6C34878D82A}">
                    <a16:rowId xmlns:a16="http://schemas.microsoft.com/office/drawing/2014/main" val="2466867426"/>
                  </a:ext>
                </a:extLst>
              </a:tr>
              <a:tr h="370840">
                <a:tc>
                  <a:txBody>
                    <a:bodyPr/>
                    <a:lstStyle/>
                    <a:p>
                      <a:r>
                        <a:rPr lang="en-US" sz="1000"/>
                        <a:t>#KawasakiRacingTeam</a:t>
                      </a:r>
                    </a:p>
                  </a:txBody>
                  <a:tcPr/>
                </a:tc>
                <a:tc>
                  <a:txBody>
                    <a:bodyPr/>
                    <a:lstStyle/>
                    <a:p>
                      <a:r>
                        <a:rPr lang="en-US" sz="1000"/>
                        <a:t>2</a:t>
                      </a:r>
                    </a:p>
                  </a:txBody>
                  <a:tcPr/>
                </a:tc>
                <a:tc>
                  <a:txBody>
                    <a:bodyPr/>
                    <a:lstStyle/>
                    <a:p>
                      <a:r>
                        <a:rPr lang="en-US" sz="1000"/>
                        <a:t>5.5</a:t>
                      </a:r>
                    </a:p>
                  </a:txBody>
                  <a:tcPr/>
                </a:tc>
                <a:tc>
                  <a:txBody>
                    <a:bodyPr/>
                    <a:lstStyle/>
                    <a:p>
                      <a:r>
                        <a:rPr lang="en-US" sz="1000"/>
                        <a:t>0</a:t>
                      </a:r>
                    </a:p>
                  </a:txBody>
                  <a:tcPr/>
                </a:tc>
                <a:tc>
                  <a:txBody>
                    <a:bodyPr/>
                    <a:lstStyle/>
                    <a:p>
                      <a:r>
                        <a:rPr lang="en-US" sz="1000"/>
                        <a:t>0.5</a:t>
                      </a:r>
                    </a:p>
                  </a:txBody>
                  <a:tcPr/>
                </a:tc>
                <a:tc>
                  <a:txBody>
                    <a:bodyPr/>
                    <a:lstStyle/>
                    <a:p>
                      <a:r>
                        <a:rPr lang="en-US" sz="1000"/>
                        <a:t>6</a:t>
                      </a:r>
                    </a:p>
                  </a:txBody>
                  <a:tcPr/>
                </a:tc>
                <a:extLst>
                  <a:ext uri="{0D108BD9-81ED-4DB2-BD59-A6C34878D82A}">
                    <a16:rowId xmlns:a16="http://schemas.microsoft.com/office/drawing/2014/main" val="268519476"/>
                  </a:ext>
                </a:extLst>
              </a:tr>
              <a:tr h="370840">
                <a:tc>
                  <a:txBody>
                    <a:bodyPr/>
                    <a:lstStyle/>
                    <a:p>
                      <a:r>
                        <a:rPr lang="en-US" sz="1000"/>
                        <a:t>#versys</a:t>
                      </a:r>
                    </a:p>
                  </a:txBody>
                  <a:tcPr/>
                </a:tc>
                <a:tc>
                  <a:txBody>
                    <a:bodyPr/>
                    <a:lstStyle/>
                    <a:p>
                      <a:r>
                        <a:rPr lang="en-US" sz="1000"/>
                        <a:t>2</a:t>
                      </a:r>
                    </a:p>
                  </a:txBody>
                  <a:tcPr/>
                </a:tc>
                <a:tc>
                  <a:txBody>
                    <a:bodyPr/>
                    <a:lstStyle/>
                    <a:p>
                      <a:r>
                        <a:rPr lang="en-US" sz="1000"/>
                        <a:t>8.5</a:t>
                      </a:r>
                    </a:p>
                  </a:txBody>
                  <a:tcPr/>
                </a:tc>
                <a:tc>
                  <a:txBody>
                    <a:bodyPr/>
                    <a:lstStyle/>
                    <a:p>
                      <a:r>
                        <a:rPr lang="en-US" sz="1000"/>
                        <a:t>0</a:t>
                      </a:r>
                    </a:p>
                  </a:txBody>
                  <a:tcPr/>
                </a:tc>
                <a:tc>
                  <a:txBody>
                    <a:bodyPr/>
                    <a:lstStyle/>
                    <a:p>
                      <a:r>
                        <a:rPr lang="en-US" sz="1000"/>
                        <a:t>1</a:t>
                      </a:r>
                    </a:p>
                  </a:txBody>
                  <a:tcPr/>
                </a:tc>
                <a:tc>
                  <a:txBody>
                    <a:bodyPr/>
                    <a:lstStyle/>
                    <a:p>
                      <a:r>
                        <a:rPr lang="en-US" sz="1000"/>
                        <a:t>9.5</a:t>
                      </a:r>
                    </a:p>
                  </a:txBody>
                  <a:tcPr/>
                </a:tc>
                <a:extLst>
                  <a:ext uri="{0D108BD9-81ED-4DB2-BD59-A6C34878D82A}">
                    <a16:rowId xmlns:a16="http://schemas.microsoft.com/office/drawing/2014/main" val="2690458902"/>
                  </a:ext>
                </a:extLst>
              </a:tr>
            </a:tbl>
          </a:graphicData>
        </a:graphic>
      </p:graphicFrame>
      <p:sp>
        <p:nvSpPr>
          <p:cNvPr id="4" name="Text Placeholder 3">
            <a:extLst>
              <a:ext uri="{FF2B5EF4-FFF2-40B4-BE49-F238E27FC236}">
                <a16:creationId xmlns:a16="http://schemas.microsoft.com/office/drawing/2014/main" id="{030BC366-7054-4DA2-BC4A-4DC9B49A4DB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67883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EDE23-079E-43AC-858A-738484190752}"/>
              </a:ext>
            </a:extLst>
          </p:cNvPr>
          <p:cNvSpPr>
            <a:spLocks noGrp="1"/>
          </p:cNvSpPr>
          <p:nvPr>
            <p:ph type="title"/>
          </p:nvPr>
        </p:nvSpPr>
        <p:spPr/>
        <p:txBody>
          <a:bodyPr/>
          <a:lstStyle/>
          <a:p>
            <a:r>
              <a:rPr lang="en-US"/>
              <a:t>Facebook Post Table + Reactions | Suzuki - 1 of 16</a:t>
            </a:r>
          </a:p>
        </p:txBody>
      </p:sp>
      <p:graphicFrame>
        <p:nvGraphicFramePr>
          <p:cNvPr id="5" name="Table Placeholder 4">
            <a:extLst>
              <a:ext uri="{FF2B5EF4-FFF2-40B4-BE49-F238E27FC236}">
                <a16:creationId xmlns:a16="http://schemas.microsoft.com/office/drawing/2014/main" id="{DF857701-B7A9-427D-B844-90C60CF44601}"/>
              </a:ext>
            </a:extLst>
          </p:cNvPr>
          <p:cNvGraphicFramePr>
            <a:graphicFrameLocks noGrp="1"/>
          </p:cNvGraphicFramePr>
          <p:nvPr>
            <p:ph type="tbl" sz="quarter" idx="13"/>
            <p:extLst>
              <p:ext uri="{D42A27DB-BD31-4B8C-83A1-F6EECF244321}">
                <p14:modId xmlns:p14="http://schemas.microsoft.com/office/powerpoint/2010/main" val="2592029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4514785"/>
                    </a:ext>
                  </a:extLst>
                </a:gridCol>
                <a:gridCol w="493776">
                  <a:extLst>
                    <a:ext uri="{9D8B030D-6E8A-4147-A177-3AD203B41FA5}">
                      <a16:colId xmlns:a16="http://schemas.microsoft.com/office/drawing/2014/main" val="2909918082"/>
                    </a:ext>
                  </a:extLst>
                </a:gridCol>
                <a:gridCol w="493776">
                  <a:extLst>
                    <a:ext uri="{9D8B030D-6E8A-4147-A177-3AD203B41FA5}">
                      <a16:colId xmlns:a16="http://schemas.microsoft.com/office/drawing/2014/main" val="2223298925"/>
                    </a:ext>
                  </a:extLst>
                </a:gridCol>
                <a:gridCol w="493776">
                  <a:extLst>
                    <a:ext uri="{9D8B030D-6E8A-4147-A177-3AD203B41FA5}">
                      <a16:colId xmlns:a16="http://schemas.microsoft.com/office/drawing/2014/main" val="4039455789"/>
                    </a:ext>
                  </a:extLst>
                </a:gridCol>
                <a:gridCol w="493776">
                  <a:extLst>
                    <a:ext uri="{9D8B030D-6E8A-4147-A177-3AD203B41FA5}">
                      <a16:colId xmlns:a16="http://schemas.microsoft.com/office/drawing/2014/main" val="3556948927"/>
                    </a:ext>
                  </a:extLst>
                </a:gridCol>
                <a:gridCol w="493776">
                  <a:extLst>
                    <a:ext uri="{9D8B030D-6E8A-4147-A177-3AD203B41FA5}">
                      <a16:colId xmlns:a16="http://schemas.microsoft.com/office/drawing/2014/main" val="1674091594"/>
                    </a:ext>
                  </a:extLst>
                </a:gridCol>
                <a:gridCol w="493776">
                  <a:extLst>
                    <a:ext uri="{9D8B030D-6E8A-4147-A177-3AD203B41FA5}">
                      <a16:colId xmlns:a16="http://schemas.microsoft.com/office/drawing/2014/main" val="193366985"/>
                    </a:ext>
                  </a:extLst>
                </a:gridCol>
                <a:gridCol w="493776">
                  <a:extLst>
                    <a:ext uri="{9D8B030D-6E8A-4147-A177-3AD203B41FA5}">
                      <a16:colId xmlns:a16="http://schemas.microsoft.com/office/drawing/2014/main" val="1543884950"/>
                    </a:ext>
                  </a:extLst>
                </a:gridCol>
                <a:gridCol w="493776">
                  <a:extLst>
                    <a:ext uri="{9D8B030D-6E8A-4147-A177-3AD203B41FA5}">
                      <a16:colId xmlns:a16="http://schemas.microsoft.com/office/drawing/2014/main" val="2624672155"/>
                    </a:ext>
                  </a:extLst>
                </a:gridCol>
                <a:gridCol w="493776">
                  <a:extLst>
                    <a:ext uri="{9D8B030D-6E8A-4147-A177-3AD203B41FA5}">
                      <a16:colId xmlns:a16="http://schemas.microsoft.com/office/drawing/2014/main" val="2616685325"/>
                    </a:ext>
                  </a:extLst>
                </a:gridCol>
                <a:gridCol w="493776">
                  <a:extLst>
                    <a:ext uri="{9D8B030D-6E8A-4147-A177-3AD203B41FA5}">
                      <a16:colId xmlns:a16="http://schemas.microsoft.com/office/drawing/2014/main" val="3296250660"/>
                    </a:ext>
                  </a:extLst>
                </a:gridCol>
                <a:gridCol w="493776">
                  <a:extLst>
                    <a:ext uri="{9D8B030D-6E8A-4147-A177-3AD203B41FA5}">
                      <a16:colId xmlns:a16="http://schemas.microsoft.com/office/drawing/2014/main" val="2311670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2567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- 2022-04-25 09:03:18</a:t>
                      </a:r>
                      <a:r>
                        <a:rPr kumimoji="0" lang="es-ES" sz="1000" b="0" i="0" u="none" strike="noStrike" kern="1200" cap="none" spc="0" normalizeH="0" baseline="0" noProof="0">
                          <a:ln>
                            <a:noFill/>
                          </a:ln>
                          <a:solidFill>
                            <a:prstClr val="black"/>
                          </a:solidFill>
                          <a:effectLst/>
                          <a:uLnTx/>
                          <a:uFillTx/>
                          <a:latin typeface="+mn-lt"/>
                          <a:ea typeface="+mn-ea"/>
                          <a:cs typeface="+mn-cs"/>
                        </a:rPr>
                        <a:t>
 Vuelve la GN 125 para que tu vida sea un poco más custom.
Pasá por un concesionario Suzuki para conocer todos los detalles.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276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- 2022-04-18 20:37:15</a:t>
                      </a:r>
                      <a:r>
                        <a:rPr kumimoji="0" lang="en-US" sz="1000" b="0" i="0" u="none" strike="noStrike" kern="1200" cap="none" spc="0" normalizeH="0" baseline="0" noProof="0">
                          <a:ln>
                            <a:noFill/>
                          </a:ln>
                          <a:solidFill>
                            <a:prstClr val="black"/>
                          </a:solidFill>
                          <a:effectLst/>
                          <a:uLnTx/>
                          <a:uFillTx/>
                          <a:latin typeface="+mn-lt"/>
                          <a:ea typeface="+mn-ea"/>
                          <a:cs typeface="+mn-cs"/>
                        </a:rPr>
                        <a:t>
 Ya está llegando a nuestros concesionarios.
Ponele estilo custom a tu vida diaria.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3809016"/>
                  </a:ext>
                </a:extLst>
              </a:tr>
            </a:tbl>
          </a:graphicData>
        </a:graphic>
      </p:graphicFrame>
      <p:sp>
        <p:nvSpPr>
          <p:cNvPr id="4" name="Text Placeholder 3">
            <a:extLst>
              <a:ext uri="{FF2B5EF4-FFF2-40B4-BE49-F238E27FC236}">
                <a16:creationId xmlns:a16="http://schemas.microsoft.com/office/drawing/2014/main" id="{EB5D0A14-C2A4-4E3B-9BDA-D9DC513A652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84102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9D67-B333-4976-ACFD-334C4B2F6DBC}"/>
              </a:ext>
            </a:extLst>
          </p:cNvPr>
          <p:cNvSpPr>
            <a:spLocks noGrp="1"/>
          </p:cNvSpPr>
          <p:nvPr>
            <p:ph type="title"/>
          </p:nvPr>
        </p:nvSpPr>
        <p:spPr/>
        <p:txBody>
          <a:bodyPr/>
          <a:lstStyle/>
          <a:p>
            <a:r>
              <a:rPr lang="en-US"/>
              <a:t>Facebook Post Table + Reactions | Suzuki - 2 of 16</a:t>
            </a:r>
          </a:p>
        </p:txBody>
      </p:sp>
      <p:graphicFrame>
        <p:nvGraphicFramePr>
          <p:cNvPr id="5" name="Table Placeholder 4">
            <a:extLst>
              <a:ext uri="{FF2B5EF4-FFF2-40B4-BE49-F238E27FC236}">
                <a16:creationId xmlns:a16="http://schemas.microsoft.com/office/drawing/2014/main" id="{57DD6E74-2268-4B3D-BCD6-F3C015489FC1}"/>
              </a:ext>
            </a:extLst>
          </p:cNvPr>
          <p:cNvGraphicFramePr>
            <a:graphicFrameLocks noGrp="1"/>
          </p:cNvGraphicFramePr>
          <p:nvPr>
            <p:ph type="tbl" sz="quarter" idx="13"/>
            <p:extLst>
              <p:ext uri="{D42A27DB-BD31-4B8C-83A1-F6EECF244321}">
                <p14:modId xmlns:p14="http://schemas.microsoft.com/office/powerpoint/2010/main" val="426911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5609809"/>
                    </a:ext>
                  </a:extLst>
                </a:gridCol>
                <a:gridCol w="493776">
                  <a:extLst>
                    <a:ext uri="{9D8B030D-6E8A-4147-A177-3AD203B41FA5}">
                      <a16:colId xmlns:a16="http://schemas.microsoft.com/office/drawing/2014/main" val="4199417182"/>
                    </a:ext>
                  </a:extLst>
                </a:gridCol>
                <a:gridCol w="493776">
                  <a:extLst>
                    <a:ext uri="{9D8B030D-6E8A-4147-A177-3AD203B41FA5}">
                      <a16:colId xmlns:a16="http://schemas.microsoft.com/office/drawing/2014/main" val="2558546883"/>
                    </a:ext>
                  </a:extLst>
                </a:gridCol>
                <a:gridCol w="493776">
                  <a:extLst>
                    <a:ext uri="{9D8B030D-6E8A-4147-A177-3AD203B41FA5}">
                      <a16:colId xmlns:a16="http://schemas.microsoft.com/office/drawing/2014/main" val="2464669897"/>
                    </a:ext>
                  </a:extLst>
                </a:gridCol>
                <a:gridCol w="493776">
                  <a:extLst>
                    <a:ext uri="{9D8B030D-6E8A-4147-A177-3AD203B41FA5}">
                      <a16:colId xmlns:a16="http://schemas.microsoft.com/office/drawing/2014/main" val="2284687517"/>
                    </a:ext>
                  </a:extLst>
                </a:gridCol>
                <a:gridCol w="493776">
                  <a:extLst>
                    <a:ext uri="{9D8B030D-6E8A-4147-A177-3AD203B41FA5}">
                      <a16:colId xmlns:a16="http://schemas.microsoft.com/office/drawing/2014/main" val="3612407846"/>
                    </a:ext>
                  </a:extLst>
                </a:gridCol>
                <a:gridCol w="493776">
                  <a:extLst>
                    <a:ext uri="{9D8B030D-6E8A-4147-A177-3AD203B41FA5}">
                      <a16:colId xmlns:a16="http://schemas.microsoft.com/office/drawing/2014/main" val="4069031429"/>
                    </a:ext>
                  </a:extLst>
                </a:gridCol>
                <a:gridCol w="493776">
                  <a:extLst>
                    <a:ext uri="{9D8B030D-6E8A-4147-A177-3AD203B41FA5}">
                      <a16:colId xmlns:a16="http://schemas.microsoft.com/office/drawing/2014/main" val="1609780770"/>
                    </a:ext>
                  </a:extLst>
                </a:gridCol>
                <a:gridCol w="493776">
                  <a:extLst>
                    <a:ext uri="{9D8B030D-6E8A-4147-A177-3AD203B41FA5}">
                      <a16:colId xmlns:a16="http://schemas.microsoft.com/office/drawing/2014/main" val="1932713249"/>
                    </a:ext>
                  </a:extLst>
                </a:gridCol>
                <a:gridCol w="493776">
                  <a:extLst>
                    <a:ext uri="{9D8B030D-6E8A-4147-A177-3AD203B41FA5}">
                      <a16:colId xmlns:a16="http://schemas.microsoft.com/office/drawing/2014/main" val="782925616"/>
                    </a:ext>
                  </a:extLst>
                </a:gridCol>
                <a:gridCol w="493776">
                  <a:extLst>
                    <a:ext uri="{9D8B030D-6E8A-4147-A177-3AD203B41FA5}">
                      <a16:colId xmlns:a16="http://schemas.microsoft.com/office/drawing/2014/main" val="3689988522"/>
                    </a:ext>
                  </a:extLst>
                </a:gridCol>
                <a:gridCol w="493776">
                  <a:extLst>
                    <a:ext uri="{9D8B030D-6E8A-4147-A177-3AD203B41FA5}">
                      <a16:colId xmlns:a16="http://schemas.microsoft.com/office/drawing/2014/main" val="154222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761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- 2022-04-11 22:48:35</a:t>
                      </a:r>
                      <a:r>
                        <a:rPr kumimoji="0" lang="es-ES" sz="1000" b="0" i="0" u="none" strike="noStrike" kern="1200" cap="none" spc="0" normalizeH="0" baseline="0" noProof="0">
                          <a:ln>
                            <a:noFill/>
                          </a:ln>
                          <a:solidFill>
                            <a:prstClr val="black"/>
                          </a:solidFill>
                          <a:effectLst/>
                          <a:uLnTx/>
                          <a:uFillTx/>
                          <a:latin typeface="+mn-lt"/>
                          <a:ea typeface="+mn-ea"/>
                          <a:cs typeface="+mn-cs"/>
                        </a:rPr>
                        <a:t>
 Tu compañera ideal para tu aventura de todos los días. Conocé la AX 100 en nuestros concesionarios.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985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- 2022-04-27 18:08:56</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y condiciones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909183"/>
                  </a:ext>
                </a:extLst>
              </a:tr>
            </a:tbl>
          </a:graphicData>
        </a:graphic>
      </p:graphicFrame>
      <p:sp>
        <p:nvSpPr>
          <p:cNvPr id="4" name="Text Placeholder 3">
            <a:extLst>
              <a:ext uri="{FF2B5EF4-FFF2-40B4-BE49-F238E27FC236}">
                <a16:creationId xmlns:a16="http://schemas.microsoft.com/office/drawing/2014/main" id="{2778CC0E-96C3-4069-8385-5BCB1F39BA5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49780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4AEF6-A26C-4C7F-A165-EBBD6B072D6B}"/>
              </a:ext>
            </a:extLst>
          </p:cNvPr>
          <p:cNvSpPr>
            <a:spLocks noGrp="1"/>
          </p:cNvSpPr>
          <p:nvPr>
            <p:ph type="title"/>
          </p:nvPr>
        </p:nvSpPr>
        <p:spPr/>
        <p:txBody>
          <a:bodyPr/>
          <a:lstStyle/>
          <a:p>
            <a:r>
              <a:rPr lang="en-US"/>
              <a:t>Facebook Post Table + Reactions | Suzuki - 3 of 16</a:t>
            </a:r>
          </a:p>
        </p:txBody>
      </p:sp>
      <p:graphicFrame>
        <p:nvGraphicFramePr>
          <p:cNvPr id="5" name="Table Placeholder 4">
            <a:extLst>
              <a:ext uri="{FF2B5EF4-FFF2-40B4-BE49-F238E27FC236}">
                <a16:creationId xmlns:a16="http://schemas.microsoft.com/office/drawing/2014/main" id="{507C39C0-D5AF-4927-976C-E98E32E89DDA}"/>
              </a:ext>
            </a:extLst>
          </p:cNvPr>
          <p:cNvGraphicFramePr>
            <a:graphicFrameLocks noGrp="1"/>
          </p:cNvGraphicFramePr>
          <p:nvPr>
            <p:ph type="tbl" sz="quarter" idx="13"/>
            <p:extLst>
              <p:ext uri="{D42A27DB-BD31-4B8C-83A1-F6EECF244321}">
                <p14:modId xmlns:p14="http://schemas.microsoft.com/office/powerpoint/2010/main" val="121830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6884933"/>
                    </a:ext>
                  </a:extLst>
                </a:gridCol>
                <a:gridCol w="493776">
                  <a:extLst>
                    <a:ext uri="{9D8B030D-6E8A-4147-A177-3AD203B41FA5}">
                      <a16:colId xmlns:a16="http://schemas.microsoft.com/office/drawing/2014/main" val="2116782316"/>
                    </a:ext>
                  </a:extLst>
                </a:gridCol>
                <a:gridCol w="493776">
                  <a:extLst>
                    <a:ext uri="{9D8B030D-6E8A-4147-A177-3AD203B41FA5}">
                      <a16:colId xmlns:a16="http://schemas.microsoft.com/office/drawing/2014/main" val="1021453114"/>
                    </a:ext>
                  </a:extLst>
                </a:gridCol>
                <a:gridCol w="493776">
                  <a:extLst>
                    <a:ext uri="{9D8B030D-6E8A-4147-A177-3AD203B41FA5}">
                      <a16:colId xmlns:a16="http://schemas.microsoft.com/office/drawing/2014/main" val="3063262155"/>
                    </a:ext>
                  </a:extLst>
                </a:gridCol>
                <a:gridCol w="493776">
                  <a:extLst>
                    <a:ext uri="{9D8B030D-6E8A-4147-A177-3AD203B41FA5}">
                      <a16:colId xmlns:a16="http://schemas.microsoft.com/office/drawing/2014/main" val="1506443263"/>
                    </a:ext>
                  </a:extLst>
                </a:gridCol>
                <a:gridCol w="493776">
                  <a:extLst>
                    <a:ext uri="{9D8B030D-6E8A-4147-A177-3AD203B41FA5}">
                      <a16:colId xmlns:a16="http://schemas.microsoft.com/office/drawing/2014/main" val="3846406717"/>
                    </a:ext>
                  </a:extLst>
                </a:gridCol>
                <a:gridCol w="493776">
                  <a:extLst>
                    <a:ext uri="{9D8B030D-6E8A-4147-A177-3AD203B41FA5}">
                      <a16:colId xmlns:a16="http://schemas.microsoft.com/office/drawing/2014/main" val="825046421"/>
                    </a:ext>
                  </a:extLst>
                </a:gridCol>
                <a:gridCol w="493776">
                  <a:extLst>
                    <a:ext uri="{9D8B030D-6E8A-4147-A177-3AD203B41FA5}">
                      <a16:colId xmlns:a16="http://schemas.microsoft.com/office/drawing/2014/main" val="3322746228"/>
                    </a:ext>
                  </a:extLst>
                </a:gridCol>
                <a:gridCol w="493776">
                  <a:extLst>
                    <a:ext uri="{9D8B030D-6E8A-4147-A177-3AD203B41FA5}">
                      <a16:colId xmlns:a16="http://schemas.microsoft.com/office/drawing/2014/main" val="2550071875"/>
                    </a:ext>
                  </a:extLst>
                </a:gridCol>
                <a:gridCol w="493776">
                  <a:extLst>
                    <a:ext uri="{9D8B030D-6E8A-4147-A177-3AD203B41FA5}">
                      <a16:colId xmlns:a16="http://schemas.microsoft.com/office/drawing/2014/main" val="2915747569"/>
                    </a:ext>
                  </a:extLst>
                </a:gridCol>
                <a:gridCol w="493776">
                  <a:extLst>
                    <a:ext uri="{9D8B030D-6E8A-4147-A177-3AD203B41FA5}">
                      <a16:colId xmlns:a16="http://schemas.microsoft.com/office/drawing/2014/main" val="2390632897"/>
                    </a:ext>
                  </a:extLst>
                </a:gridCol>
                <a:gridCol w="493776">
                  <a:extLst>
                    <a:ext uri="{9D8B030D-6E8A-4147-A177-3AD203B41FA5}">
                      <a16:colId xmlns:a16="http://schemas.microsoft.com/office/drawing/2014/main" val="427096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261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- 2022-04-04 11:42:50</a:t>
                      </a:r>
                      <a:r>
                        <a:rPr kumimoji="0" lang="es-ES" sz="1000" b="0" i="0" u="none" strike="noStrike" kern="1200" cap="none" spc="0" normalizeH="0" baseline="0" noProof="0">
                          <a:ln>
                            <a:noFill/>
                          </a:ln>
                          <a:solidFill>
                            <a:prstClr val="black"/>
                          </a:solidFill>
                          <a:effectLst/>
                          <a:uLnTx/>
                          <a:uFillTx/>
                          <a:latin typeface="+mn-lt"/>
                          <a:ea typeface="+mn-ea"/>
                          <a:cs typeface="+mn-cs"/>
                        </a:rPr>
                        <a:t>
 Pasó el Gran Premio de Argentina en el circuito de Termas de Río Hondo con una sólida actuación de nuestros dos hombres 🇦🇷 @bradbinder terminó 6º y @88migueloliveira en el 13º
📸 Rob Gray
#KTM #ReadyToRace #GivesYouWings #ArgentinaGP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1280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- 2022-04-28 20:09:20</a:t>
                      </a:r>
                      <a:r>
                        <a:rPr kumimoji="0" lang="en-US" sz="1000" b="0" i="0" u="none" strike="noStrike" kern="1200" cap="none" spc="0" normalizeH="0" baseline="0" noProof="0">
                          <a:ln>
                            <a:noFill/>
                          </a:ln>
                          <a:solidFill>
                            <a:prstClr val="black"/>
                          </a:solidFill>
                          <a:effectLst/>
                          <a:uLnTx/>
                          <a:uFillTx/>
                          <a:latin typeface="+mn-lt"/>
                          <a:ea typeface="+mn-ea"/>
                          <a:cs typeface="+mn-cs"/>
                        </a:rPr>
                        <a:t>
 Cuatro cilindros.
Cuatro tiempos.
114CV.
Doble disco de frenos delantero.
Freno a disco trasero.
Un verdadero depredador.
GSX-S 750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47138545"/>
                  </a:ext>
                </a:extLst>
              </a:tr>
            </a:tbl>
          </a:graphicData>
        </a:graphic>
      </p:graphicFrame>
      <p:sp>
        <p:nvSpPr>
          <p:cNvPr id="4" name="Text Placeholder 3">
            <a:extLst>
              <a:ext uri="{FF2B5EF4-FFF2-40B4-BE49-F238E27FC236}">
                <a16:creationId xmlns:a16="http://schemas.microsoft.com/office/drawing/2014/main" id="{5EA1D644-3F8A-432C-AD5A-F700C3C2D5C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640895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F30C-3385-4139-8C69-41A6963414F3}"/>
              </a:ext>
            </a:extLst>
          </p:cNvPr>
          <p:cNvSpPr>
            <a:spLocks noGrp="1"/>
          </p:cNvSpPr>
          <p:nvPr>
            <p:ph type="title"/>
          </p:nvPr>
        </p:nvSpPr>
        <p:spPr/>
        <p:txBody>
          <a:bodyPr/>
          <a:lstStyle/>
          <a:p>
            <a:r>
              <a:rPr lang="en-US"/>
              <a:t>Facebook Post Table + Reactions | Suzuki - 4 of 16</a:t>
            </a:r>
          </a:p>
        </p:txBody>
      </p:sp>
      <p:graphicFrame>
        <p:nvGraphicFramePr>
          <p:cNvPr id="5" name="Table Placeholder 4">
            <a:extLst>
              <a:ext uri="{FF2B5EF4-FFF2-40B4-BE49-F238E27FC236}">
                <a16:creationId xmlns:a16="http://schemas.microsoft.com/office/drawing/2014/main" id="{88232126-50DF-4903-8267-1318F073AC5D}"/>
              </a:ext>
            </a:extLst>
          </p:cNvPr>
          <p:cNvGraphicFramePr>
            <a:graphicFrameLocks noGrp="1"/>
          </p:cNvGraphicFramePr>
          <p:nvPr>
            <p:ph type="tbl" sz="quarter" idx="13"/>
            <p:extLst>
              <p:ext uri="{D42A27DB-BD31-4B8C-83A1-F6EECF244321}">
                <p14:modId xmlns:p14="http://schemas.microsoft.com/office/powerpoint/2010/main" val="1068035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2539363"/>
                    </a:ext>
                  </a:extLst>
                </a:gridCol>
                <a:gridCol w="493776">
                  <a:extLst>
                    <a:ext uri="{9D8B030D-6E8A-4147-A177-3AD203B41FA5}">
                      <a16:colId xmlns:a16="http://schemas.microsoft.com/office/drawing/2014/main" val="3151042887"/>
                    </a:ext>
                  </a:extLst>
                </a:gridCol>
                <a:gridCol w="493776">
                  <a:extLst>
                    <a:ext uri="{9D8B030D-6E8A-4147-A177-3AD203B41FA5}">
                      <a16:colId xmlns:a16="http://schemas.microsoft.com/office/drawing/2014/main" val="1027895362"/>
                    </a:ext>
                  </a:extLst>
                </a:gridCol>
                <a:gridCol w="493776">
                  <a:extLst>
                    <a:ext uri="{9D8B030D-6E8A-4147-A177-3AD203B41FA5}">
                      <a16:colId xmlns:a16="http://schemas.microsoft.com/office/drawing/2014/main" val="1753444354"/>
                    </a:ext>
                  </a:extLst>
                </a:gridCol>
                <a:gridCol w="493776">
                  <a:extLst>
                    <a:ext uri="{9D8B030D-6E8A-4147-A177-3AD203B41FA5}">
                      <a16:colId xmlns:a16="http://schemas.microsoft.com/office/drawing/2014/main" val="2147548115"/>
                    </a:ext>
                  </a:extLst>
                </a:gridCol>
                <a:gridCol w="493776">
                  <a:extLst>
                    <a:ext uri="{9D8B030D-6E8A-4147-A177-3AD203B41FA5}">
                      <a16:colId xmlns:a16="http://schemas.microsoft.com/office/drawing/2014/main" val="3411358277"/>
                    </a:ext>
                  </a:extLst>
                </a:gridCol>
                <a:gridCol w="493776">
                  <a:extLst>
                    <a:ext uri="{9D8B030D-6E8A-4147-A177-3AD203B41FA5}">
                      <a16:colId xmlns:a16="http://schemas.microsoft.com/office/drawing/2014/main" val="737346504"/>
                    </a:ext>
                  </a:extLst>
                </a:gridCol>
                <a:gridCol w="493776">
                  <a:extLst>
                    <a:ext uri="{9D8B030D-6E8A-4147-A177-3AD203B41FA5}">
                      <a16:colId xmlns:a16="http://schemas.microsoft.com/office/drawing/2014/main" val="3918874761"/>
                    </a:ext>
                  </a:extLst>
                </a:gridCol>
                <a:gridCol w="493776">
                  <a:extLst>
                    <a:ext uri="{9D8B030D-6E8A-4147-A177-3AD203B41FA5}">
                      <a16:colId xmlns:a16="http://schemas.microsoft.com/office/drawing/2014/main" val="3851759820"/>
                    </a:ext>
                  </a:extLst>
                </a:gridCol>
                <a:gridCol w="493776">
                  <a:extLst>
                    <a:ext uri="{9D8B030D-6E8A-4147-A177-3AD203B41FA5}">
                      <a16:colId xmlns:a16="http://schemas.microsoft.com/office/drawing/2014/main" val="1506861391"/>
                    </a:ext>
                  </a:extLst>
                </a:gridCol>
                <a:gridCol w="493776">
                  <a:extLst>
                    <a:ext uri="{9D8B030D-6E8A-4147-A177-3AD203B41FA5}">
                      <a16:colId xmlns:a16="http://schemas.microsoft.com/office/drawing/2014/main" val="393861971"/>
                    </a:ext>
                  </a:extLst>
                </a:gridCol>
                <a:gridCol w="493776">
                  <a:extLst>
                    <a:ext uri="{9D8B030D-6E8A-4147-A177-3AD203B41FA5}">
                      <a16:colId xmlns:a16="http://schemas.microsoft.com/office/drawing/2014/main" val="2022914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88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- 2022-04-26 17:39:30</a:t>
                      </a:r>
                      <a:r>
                        <a:rPr kumimoji="0" lang="es-ES" sz="1000" b="0" i="0" u="none" strike="noStrike" kern="1200" cap="none" spc="0" normalizeH="0" baseline="0" noProof="0">
                          <a:ln>
                            <a:noFill/>
                          </a:ln>
                          <a:solidFill>
                            <a:prstClr val="black"/>
                          </a:solidFill>
                          <a:effectLst/>
                          <a:uLnTx/>
                          <a:uFillTx/>
                          <a:latin typeface="+mn-lt"/>
                          <a:ea typeface="+mn-ea"/>
                          <a:cs typeface="+mn-cs"/>
                        </a:rPr>
                        <a:t>
 KTM RC200 ahora con finacición!
 👉🏼Aprovecha para adquirir este modelo estilo de moto racing en 18 cuotas sin interés + Anticipo en nuestros concesionarios oficiales!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082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- 2022-04-13 21:37:08</a:t>
                      </a:r>
                      <a:r>
                        <a:rPr kumimoji="0" lang="es-ES" sz="1000" b="0" i="0" u="none" strike="noStrike" kern="1200" cap="none" spc="0" normalizeH="0" baseline="0" noProof="0">
                          <a:ln>
                            <a:noFill/>
                          </a:ln>
                          <a:solidFill>
                            <a:prstClr val="black"/>
                          </a:solidFill>
                          <a:effectLst/>
                          <a:uLnTx/>
                          <a:uFillTx/>
                          <a:latin typeface="+mn-lt"/>
                          <a:ea typeface="+mn-ea"/>
                          <a:cs typeface="+mn-cs"/>
                        </a:rPr>
                        <a:t>
 Empieza el fin de semana largo y tu V-Strom pide ruta.
¿Para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598806"/>
                  </a:ext>
                </a:extLst>
              </a:tr>
            </a:tbl>
          </a:graphicData>
        </a:graphic>
      </p:graphicFrame>
      <p:sp>
        <p:nvSpPr>
          <p:cNvPr id="4" name="Text Placeholder 3">
            <a:extLst>
              <a:ext uri="{FF2B5EF4-FFF2-40B4-BE49-F238E27FC236}">
                <a16:creationId xmlns:a16="http://schemas.microsoft.com/office/drawing/2014/main" id="{D3D353E0-3936-4337-B6AC-3251035221F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12356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3AE0D-92E4-45F8-8D33-BAA589B6E1A1}"/>
              </a:ext>
            </a:extLst>
          </p:cNvPr>
          <p:cNvSpPr>
            <a:spLocks noGrp="1"/>
          </p:cNvSpPr>
          <p:nvPr>
            <p:ph type="title"/>
          </p:nvPr>
        </p:nvSpPr>
        <p:spPr/>
        <p:txBody>
          <a:bodyPr/>
          <a:lstStyle/>
          <a:p>
            <a:r>
              <a:rPr lang="en-US"/>
              <a:t>Facebook Post Table + Reactions | Suzuki - 5 of 16</a:t>
            </a:r>
          </a:p>
        </p:txBody>
      </p:sp>
      <p:graphicFrame>
        <p:nvGraphicFramePr>
          <p:cNvPr id="5" name="Table Placeholder 4">
            <a:extLst>
              <a:ext uri="{FF2B5EF4-FFF2-40B4-BE49-F238E27FC236}">
                <a16:creationId xmlns:a16="http://schemas.microsoft.com/office/drawing/2014/main" id="{68E33B7E-8106-4E72-9299-E3D91074D455}"/>
              </a:ext>
            </a:extLst>
          </p:cNvPr>
          <p:cNvGraphicFramePr>
            <a:graphicFrameLocks noGrp="1"/>
          </p:cNvGraphicFramePr>
          <p:nvPr>
            <p:ph type="tbl" sz="quarter" idx="13"/>
            <p:extLst>
              <p:ext uri="{D42A27DB-BD31-4B8C-83A1-F6EECF244321}">
                <p14:modId xmlns:p14="http://schemas.microsoft.com/office/powerpoint/2010/main" val="68603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8157964"/>
                    </a:ext>
                  </a:extLst>
                </a:gridCol>
                <a:gridCol w="493776">
                  <a:extLst>
                    <a:ext uri="{9D8B030D-6E8A-4147-A177-3AD203B41FA5}">
                      <a16:colId xmlns:a16="http://schemas.microsoft.com/office/drawing/2014/main" val="3173552396"/>
                    </a:ext>
                  </a:extLst>
                </a:gridCol>
                <a:gridCol w="493776">
                  <a:extLst>
                    <a:ext uri="{9D8B030D-6E8A-4147-A177-3AD203B41FA5}">
                      <a16:colId xmlns:a16="http://schemas.microsoft.com/office/drawing/2014/main" val="1522965470"/>
                    </a:ext>
                  </a:extLst>
                </a:gridCol>
                <a:gridCol w="493776">
                  <a:extLst>
                    <a:ext uri="{9D8B030D-6E8A-4147-A177-3AD203B41FA5}">
                      <a16:colId xmlns:a16="http://schemas.microsoft.com/office/drawing/2014/main" val="3003576238"/>
                    </a:ext>
                  </a:extLst>
                </a:gridCol>
                <a:gridCol w="493776">
                  <a:extLst>
                    <a:ext uri="{9D8B030D-6E8A-4147-A177-3AD203B41FA5}">
                      <a16:colId xmlns:a16="http://schemas.microsoft.com/office/drawing/2014/main" val="3221126564"/>
                    </a:ext>
                  </a:extLst>
                </a:gridCol>
                <a:gridCol w="493776">
                  <a:extLst>
                    <a:ext uri="{9D8B030D-6E8A-4147-A177-3AD203B41FA5}">
                      <a16:colId xmlns:a16="http://schemas.microsoft.com/office/drawing/2014/main" val="4189775304"/>
                    </a:ext>
                  </a:extLst>
                </a:gridCol>
                <a:gridCol w="493776">
                  <a:extLst>
                    <a:ext uri="{9D8B030D-6E8A-4147-A177-3AD203B41FA5}">
                      <a16:colId xmlns:a16="http://schemas.microsoft.com/office/drawing/2014/main" val="3650162997"/>
                    </a:ext>
                  </a:extLst>
                </a:gridCol>
                <a:gridCol w="493776">
                  <a:extLst>
                    <a:ext uri="{9D8B030D-6E8A-4147-A177-3AD203B41FA5}">
                      <a16:colId xmlns:a16="http://schemas.microsoft.com/office/drawing/2014/main" val="1459249835"/>
                    </a:ext>
                  </a:extLst>
                </a:gridCol>
                <a:gridCol w="493776">
                  <a:extLst>
                    <a:ext uri="{9D8B030D-6E8A-4147-A177-3AD203B41FA5}">
                      <a16:colId xmlns:a16="http://schemas.microsoft.com/office/drawing/2014/main" val="3183770406"/>
                    </a:ext>
                  </a:extLst>
                </a:gridCol>
                <a:gridCol w="493776">
                  <a:extLst>
                    <a:ext uri="{9D8B030D-6E8A-4147-A177-3AD203B41FA5}">
                      <a16:colId xmlns:a16="http://schemas.microsoft.com/office/drawing/2014/main" val="2805637365"/>
                    </a:ext>
                  </a:extLst>
                </a:gridCol>
                <a:gridCol w="493776">
                  <a:extLst>
                    <a:ext uri="{9D8B030D-6E8A-4147-A177-3AD203B41FA5}">
                      <a16:colId xmlns:a16="http://schemas.microsoft.com/office/drawing/2014/main" val="3582325890"/>
                    </a:ext>
                  </a:extLst>
                </a:gridCol>
                <a:gridCol w="493776">
                  <a:extLst>
                    <a:ext uri="{9D8B030D-6E8A-4147-A177-3AD203B41FA5}">
                      <a16:colId xmlns:a16="http://schemas.microsoft.com/office/drawing/2014/main" val="360520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135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- 2022-04-01 17:12:59</a:t>
                      </a:r>
                      <a:r>
                        <a:rPr kumimoji="0" lang="es-ES" sz="1000" b="0" i="0" u="none" strike="noStrike" kern="1200" cap="none" spc="0" normalizeH="0" baseline="0" noProof="0">
                          <a:ln>
                            <a:noFill/>
                          </a:ln>
                          <a:solidFill>
                            <a:prstClr val="black"/>
                          </a:solidFill>
                          <a:effectLst/>
                          <a:uLnTx/>
                          <a:uFillTx/>
                          <a:latin typeface="+mn-lt"/>
                          <a:ea typeface="+mn-ea"/>
                          <a:cs typeface="+mn-cs"/>
                        </a:rPr>
                        <a:t>
 MotoGP Argentina 2022 🏁🇦🇷
Este fin de semana se llevará a cabo el MotoGP en el circuito de Termas de Rio Hondo, será la tercera carrera del año del Campeonato Mundial de Motociclismo. El día de hoy hubo prácticas en el circuito y en el stand de KTM los pilotos oficiales se acercaron a firmar autografos! Mira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0927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- 2022-04-03 08:58:01</a:t>
                      </a:r>
                      <a:r>
                        <a:rPr kumimoji="0" lang="en-US" sz="1000" b="0" i="0" u="none" strike="noStrike" kern="1200" cap="none" spc="0" normalizeH="0" baseline="0" noProof="0">
                          <a:ln>
                            <a:noFill/>
                          </a:ln>
                          <a:solidFill>
                            <a:prstClr val="black"/>
                          </a:solidFill>
                          <a:effectLst/>
                          <a:uLnTx/>
                          <a:uFillTx/>
                          <a:latin typeface="+mn-lt"/>
                          <a:ea typeface="+mn-ea"/>
                          <a:cs typeface="+mn-cs"/>
                        </a:rPr>
                        <a:t>
 #MotoGP #ArgentinaGP 
Nada como ver el resumen del #Dia2 antes de arrancar el domingo de @argentinamotogp 
Team Suzuki Ecstar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5910770"/>
                  </a:ext>
                </a:extLst>
              </a:tr>
            </a:tbl>
          </a:graphicData>
        </a:graphic>
      </p:graphicFrame>
      <p:sp>
        <p:nvSpPr>
          <p:cNvPr id="4" name="Text Placeholder 3">
            <a:extLst>
              <a:ext uri="{FF2B5EF4-FFF2-40B4-BE49-F238E27FC236}">
                <a16:creationId xmlns:a16="http://schemas.microsoft.com/office/drawing/2014/main" id="{B7B6C651-67B7-4F23-B5FA-6A368F4DCDC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91656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AE90F-D7F5-4812-B8FB-D748CB96B747}"/>
              </a:ext>
            </a:extLst>
          </p:cNvPr>
          <p:cNvSpPr>
            <a:spLocks noGrp="1"/>
          </p:cNvSpPr>
          <p:nvPr>
            <p:ph type="title"/>
          </p:nvPr>
        </p:nvSpPr>
        <p:spPr/>
        <p:txBody>
          <a:bodyPr/>
          <a:lstStyle/>
          <a:p>
            <a:r>
              <a:rPr lang="en-US"/>
              <a:t>Facebook Post Table + Reactions | Suzuki - 6 of 16</a:t>
            </a:r>
          </a:p>
        </p:txBody>
      </p:sp>
      <p:graphicFrame>
        <p:nvGraphicFramePr>
          <p:cNvPr id="5" name="Table Placeholder 4">
            <a:extLst>
              <a:ext uri="{FF2B5EF4-FFF2-40B4-BE49-F238E27FC236}">
                <a16:creationId xmlns:a16="http://schemas.microsoft.com/office/drawing/2014/main" id="{7AE6A355-0032-45AB-9EE5-92EE8D7CC84A}"/>
              </a:ext>
            </a:extLst>
          </p:cNvPr>
          <p:cNvGraphicFramePr>
            <a:graphicFrameLocks noGrp="1"/>
          </p:cNvGraphicFramePr>
          <p:nvPr>
            <p:ph type="tbl" sz="quarter" idx="13"/>
            <p:extLst>
              <p:ext uri="{D42A27DB-BD31-4B8C-83A1-F6EECF244321}">
                <p14:modId xmlns:p14="http://schemas.microsoft.com/office/powerpoint/2010/main" val="98816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0037008"/>
                    </a:ext>
                  </a:extLst>
                </a:gridCol>
                <a:gridCol w="493776">
                  <a:extLst>
                    <a:ext uri="{9D8B030D-6E8A-4147-A177-3AD203B41FA5}">
                      <a16:colId xmlns:a16="http://schemas.microsoft.com/office/drawing/2014/main" val="4241166496"/>
                    </a:ext>
                  </a:extLst>
                </a:gridCol>
                <a:gridCol w="493776">
                  <a:extLst>
                    <a:ext uri="{9D8B030D-6E8A-4147-A177-3AD203B41FA5}">
                      <a16:colId xmlns:a16="http://schemas.microsoft.com/office/drawing/2014/main" val="3274423010"/>
                    </a:ext>
                  </a:extLst>
                </a:gridCol>
                <a:gridCol w="493776">
                  <a:extLst>
                    <a:ext uri="{9D8B030D-6E8A-4147-A177-3AD203B41FA5}">
                      <a16:colId xmlns:a16="http://schemas.microsoft.com/office/drawing/2014/main" val="458678003"/>
                    </a:ext>
                  </a:extLst>
                </a:gridCol>
                <a:gridCol w="493776">
                  <a:extLst>
                    <a:ext uri="{9D8B030D-6E8A-4147-A177-3AD203B41FA5}">
                      <a16:colId xmlns:a16="http://schemas.microsoft.com/office/drawing/2014/main" val="724280539"/>
                    </a:ext>
                  </a:extLst>
                </a:gridCol>
                <a:gridCol w="493776">
                  <a:extLst>
                    <a:ext uri="{9D8B030D-6E8A-4147-A177-3AD203B41FA5}">
                      <a16:colId xmlns:a16="http://schemas.microsoft.com/office/drawing/2014/main" val="3859302725"/>
                    </a:ext>
                  </a:extLst>
                </a:gridCol>
                <a:gridCol w="493776">
                  <a:extLst>
                    <a:ext uri="{9D8B030D-6E8A-4147-A177-3AD203B41FA5}">
                      <a16:colId xmlns:a16="http://schemas.microsoft.com/office/drawing/2014/main" val="498360268"/>
                    </a:ext>
                  </a:extLst>
                </a:gridCol>
                <a:gridCol w="493776">
                  <a:extLst>
                    <a:ext uri="{9D8B030D-6E8A-4147-A177-3AD203B41FA5}">
                      <a16:colId xmlns:a16="http://schemas.microsoft.com/office/drawing/2014/main" val="3334600361"/>
                    </a:ext>
                  </a:extLst>
                </a:gridCol>
                <a:gridCol w="493776">
                  <a:extLst>
                    <a:ext uri="{9D8B030D-6E8A-4147-A177-3AD203B41FA5}">
                      <a16:colId xmlns:a16="http://schemas.microsoft.com/office/drawing/2014/main" val="625457346"/>
                    </a:ext>
                  </a:extLst>
                </a:gridCol>
                <a:gridCol w="493776">
                  <a:extLst>
                    <a:ext uri="{9D8B030D-6E8A-4147-A177-3AD203B41FA5}">
                      <a16:colId xmlns:a16="http://schemas.microsoft.com/office/drawing/2014/main" val="602663554"/>
                    </a:ext>
                  </a:extLst>
                </a:gridCol>
                <a:gridCol w="493776">
                  <a:extLst>
                    <a:ext uri="{9D8B030D-6E8A-4147-A177-3AD203B41FA5}">
                      <a16:colId xmlns:a16="http://schemas.microsoft.com/office/drawing/2014/main" val="634700539"/>
                    </a:ext>
                  </a:extLst>
                </a:gridCol>
                <a:gridCol w="493776">
                  <a:extLst>
                    <a:ext uri="{9D8B030D-6E8A-4147-A177-3AD203B41FA5}">
                      <a16:colId xmlns:a16="http://schemas.microsoft.com/office/drawing/2014/main" val="3602643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981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- 2022-04-08 18:01:11</a:t>
                      </a:r>
                      <a:r>
                        <a:rPr kumimoji="0" lang="es-ES" sz="1000" b="0" i="0" u="none" strike="noStrike" kern="1200" cap="none" spc="0" normalizeH="0" baseline="0" noProof="0">
                          <a:ln>
                            <a:noFill/>
                          </a:ln>
                          <a:solidFill>
                            <a:prstClr val="black"/>
                          </a:solidFill>
                          <a:effectLst/>
                          <a:uLnTx/>
                          <a:uFillTx/>
                          <a:latin typeface="+mn-lt"/>
                          <a:ea typeface="+mn-ea"/>
                          <a:cs typeface="+mn-cs"/>
                        </a:rPr>
                        <a:t>
 ESCAPATE CON TU VERSYS X300 🌄 
Tu compañera de viaje te lleva a conocer esos lugares a los que siempre quisiste llegar 🙌
Con un chasis ligero, suspensión para viajes largos y un asiento bajo, esta bicilíndrica en paralelo de 300cc es la ideal para esa escapada que soñás.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9897469"/>
                  </a:ext>
                </a:extLst>
              </a:tr>
            </a:tbl>
          </a:graphicData>
        </a:graphic>
      </p:graphicFrame>
      <p:sp>
        <p:nvSpPr>
          <p:cNvPr id="4" name="Text Placeholder 3">
            <a:extLst>
              <a:ext uri="{FF2B5EF4-FFF2-40B4-BE49-F238E27FC236}">
                <a16:creationId xmlns:a16="http://schemas.microsoft.com/office/drawing/2014/main" id="{3D1DC2D3-6AA1-44F0-B1CD-88711F0600A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41924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A892-61C0-460F-8DB7-60A126D14CCF}"/>
              </a:ext>
            </a:extLst>
          </p:cNvPr>
          <p:cNvSpPr>
            <a:spLocks noGrp="1"/>
          </p:cNvSpPr>
          <p:nvPr>
            <p:ph type="title"/>
          </p:nvPr>
        </p:nvSpPr>
        <p:spPr/>
        <p:txBody>
          <a:bodyPr/>
          <a:lstStyle/>
          <a:p>
            <a:r>
              <a:rPr lang="en-US"/>
              <a:t>Facebook Post Table + Reactions | Suzuki - 7 of 16</a:t>
            </a:r>
          </a:p>
        </p:txBody>
      </p:sp>
      <p:graphicFrame>
        <p:nvGraphicFramePr>
          <p:cNvPr id="5" name="Table Placeholder 4">
            <a:extLst>
              <a:ext uri="{FF2B5EF4-FFF2-40B4-BE49-F238E27FC236}">
                <a16:creationId xmlns:a16="http://schemas.microsoft.com/office/drawing/2014/main" id="{4663FEC8-AC52-46CE-80FB-1DAC2B77CAF0}"/>
              </a:ext>
            </a:extLst>
          </p:cNvPr>
          <p:cNvGraphicFramePr>
            <a:graphicFrameLocks noGrp="1"/>
          </p:cNvGraphicFramePr>
          <p:nvPr>
            <p:ph type="tbl" sz="quarter" idx="13"/>
            <p:extLst>
              <p:ext uri="{D42A27DB-BD31-4B8C-83A1-F6EECF244321}">
                <p14:modId xmlns:p14="http://schemas.microsoft.com/office/powerpoint/2010/main" val="4239126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0537399"/>
                    </a:ext>
                  </a:extLst>
                </a:gridCol>
                <a:gridCol w="493776">
                  <a:extLst>
                    <a:ext uri="{9D8B030D-6E8A-4147-A177-3AD203B41FA5}">
                      <a16:colId xmlns:a16="http://schemas.microsoft.com/office/drawing/2014/main" val="1211661761"/>
                    </a:ext>
                  </a:extLst>
                </a:gridCol>
                <a:gridCol w="493776">
                  <a:extLst>
                    <a:ext uri="{9D8B030D-6E8A-4147-A177-3AD203B41FA5}">
                      <a16:colId xmlns:a16="http://schemas.microsoft.com/office/drawing/2014/main" val="1560491678"/>
                    </a:ext>
                  </a:extLst>
                </a:gridCol>
                <a:gridCol w="493776">
                  <a:extLst>
                    <a:ext uri="{9D8B030D-6E8A-4147-A177-3AD203B41FA5}">
                      <a16:colId xmlns:a16="http://schemas.microsoft.com/office/drawing/2014/main" val="2753066231"/>
                    </a:ext>
                  </a:extLst>
                </a:gridCol>
                <a:gridCol w="493776">
                  <a:extLst>
                    <a:ext uri="{9D8B030D-6E8A-4147-A177-3AD203B41FA5}">
                      <a16:colId xmlns:a16="http://schemas.microsoft.com/office/drawing/2014/main" val="3428366554"/>
                    </a:ext>
                  </a:extLst>
                </a:gridCol>
                <a:gridCol w="493776">
                  <a:extLst>
                    <a:ext uri="{9D8B030D-6E8A-4147-A177-3AD203B41FA5}">
                      <a16:colId xmlns:a16="http://schemas.microsoft.com/office/drawing/2014/main" val="29008459"/>
                    </a:ext>
                  </a:extLst>
                </a:gridCol>
                <a:gridCol w="493776">
                  <a:extLst>
                    <a:ext uri="{9D8B030D-6E8A-4147-A177-3AD203B41FA5}">
                      <a16:colId xmlns:a16="http://schemas.microsoft.com/office/drawing/2014/main" val="554381892"/>
                    </a:ext>
                  </a:extLst>
                </a:gridCol>
                <a:gridCol w="493776">
                  <a:extLst>
                    <a:ext uri="{9D8B030D-6E8A-4147-A177-3AD203B41FA5}">
                      <a16:colId xmlns:a16="http://schemas.microsoft.com/office/drawing/2014/main" val="2701234484"/>
                    </a:ext>
                  </a:extLst>
                </a:gridCol>
                <a:gridCol w="493776">
                  <a:extLst>
                    <a:ext uri="{9D8B030D-6E8A-4147-A177-3AD203B41FA5}">
                      <a16:colId xmlns:a16="http://schemas.microsoft.com/office/drawing/2014/main" val="2403216579"/>
                    </a:ext>
                  </a:extLst>
                </a:gridCol>
                <a:gridCol w="493776">
                  <a:extLst>
                    <a:ext uri="{9D8B030D-6E8A-4147-A177-3AD203B41FA5}">
                      <a16:colId xmlns:a16="http://schemas.microsoft.com/office/drawing/2014/main" val="1106624203"/>
                    </a:ext>
                  </a:extLst>
                </a:gridCol>
                <a:gridCol w="493776">
                  <a:extLst>
                    <a:ext uri="{9D8B030D-6E8A-4147-A177-3AD203B41FA5}">
                      <a16:colId xmlns:a16="http://schemas.microsoft.com/office/drawing/2014/main" val="2590672002"/>
                    </a:ext>
                  </a:extLst>
                </a:gridCol>
                <a:gridCol w="493776">
                  <a:extLst>
                    <a:ext uri="{9D8B030D-6E8A-4147-A177-3AD203B41FA5}">
                      <a16:colId xmlns:a16="http://schemas.microsoft.com/office/drawing/2014/main" val="310042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655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- 2022-04-18 16:38:20</a:t>
                      </a:r>
                      <a:r>
                        <a:rPr kumimoji="0" lang="es-ES" sz="1000" b="0" i="0" u="none" strike="noStrike" kern="1200" cap="none" spc="0" normalizeH="0" baseline="0" noProof="0">
                          <a:ln>
                            <a:noFill/>
                          </a:ln>
                          <a:solidFill>
                            <a:prstClr val="black"/>
                          </a:solidFill>
                          <a:effectLst/>
                          <a:uLnTx/>
                          <a:uFillTx/>
                          <a:latin typeface="+mn-lt"/>
                          <a:ea typeface="+mn-ea"/>
                          <a:cs typeface="+mn-cs"/>
                        </a:rPr>
                        <a:t>
 La KTM RC 200 2022 cuenta con una instrumentación LCD totalmente nueva y rediseñada, que te ofrece toda la información importante que necesitas🧡🤘🏻 Ya pasaste por alguno de nuestros concesionarios para conocerla?! Te esperamos!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298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- 2022-04-11 08:14:34</a:t>
                      </a:r>
                      <a:r>
                        <a:rPr kumimoji="0" lang="es-ES" sz="1000" b="0" i="0" u="none" strike="noStrike" kern="1200" cap="none" spc="0" normalizeH="0" baseline="0" noProof="0">
                          <a:ln>
                            <a:noFill/>
                          </a:ln>
                          <a:solidFill>
                            <a:prstClr val="black"/>
                          </a:solidFill>
                          <a:effectLst/>
                          <a:uLnTx/>
                          <a:uFillTx/>
                          <a:latin typeface="+mn-lt"/>
                          <a:ea typeface="+mn-ea"/>
                          <a:cs typeface="+mn-cs"/>
                        </a:rPr>
                        <a:t>
 Con el segundo puesto de Álex Rins en Austin, Suzuki alcanzó su podio número 500 en el Mundial de Motociclismo.
Felicitaciones Team Suzuki Ecstar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01203832"/>
                  </a:ext>
                </a:extLst>
              </a:tr>
            </a:tbl>
          </a:graphicData>
        </a:graphic>
      </p:graphicFrame>
      <p:sp>
        <p:nvSpPr>
          <p:cNvPr id="4" name="Text Placeholder 3">
            <a:extLst>
              <a:ext uri="{FF2B5EF4-FFF2-40B4-BE49-F238E27FC236}">
                <a16:creationId xmlns:a16="http://schemas.microsoft.com/office/drawing/2014/main" id="{3BF6048D-0F74-4D81-95EB-4B2410A6F20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91803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2ED83-7D6F-4136-8170-FA4457A961CE}"/>
              </a:ext>
            </a:extLst>
          </p:cNvPr>
          <p:cNvSpPr>
            <a:spLocks noGrp="1"/>
          </p:cNvSpPr>
          <p:nvPr>
            <p:ph type="title"/>
          </p:nvPr>
        </p:nvSpPr>
        <p:spPr/>
        <p:txBody>
          <a:bodyPr/>
          <a:lstStyle/>
          <a:p>
            <a:r>
              <a:rPr lang="en-US"/>
              <a:t>Facebook Post Table + Reactions | Suzuki - 8 of 16</a:t>
            </a:r>
          </a:p>
        </p:txBody>
      </p:sp>
      <p:graphicFrame>
        <p:nvGraphicFramePr>
          <p:cNvPr id="5" name="Table Placeholder 4">
            <a:extLst>
              <a:ext uri="{FF2B5EF4-FFF2-40B4-BE49-F238E27FC236}">
                <a16:creationId xmlns:a16="http://schemas.microsoft.com/office/drawing/2014/main" id="{64781D72-D876-43B3-8927-85DC190D2EA1}"/>
              </a:ext>
            </a:extLst>
          </p:cNvPr>
          <p:cNvGraphicFramePr>
            <a:graphicFrameLocks noGrp="1"/>
          </p:cNvGraphicFramePr>
          <p:nvPr>
            <p:ph type="tbl" sz="quarter" idx="13"/>
            <p:extLst>
              <p:ext uri="{D42A27DB-BD31-4B8C-83A1-F6EECF244321}">
                <p14:modId xmlns:p14="http://schemas.microsoft.com/office/powerpoint/2010/main" val="248079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5920630"/>
                    </a:ext>
                  </a:extLst>
                </a:gridCol>
                <a:gridCol w="493776">
                  <a:extLst>
                    <a:ext uri="{9D8B030D-6E8A-4147-A177-3AD203B41FA5}">
                      <a16:colId xmlns:a16="http://schemas.microsoft.com/office/drawing/2014/main" val="1016709299"/>
                    </a:ext>
                  </a:extLst>
                </a:gridCol>
                <a:gridCol w="493776">
                  <a:extLst>
                    <a:ext uri="{9D8B030D-6E8A-4147-A177-3AD203B41FA5}">
                      <a16:colId xmlns:a16="http://schemas.microsoft.com/office/drawing/2014/main" val="475094741"/>
                    </a:ext>
                  </a:extLst>
                </a:gridCol>
                <a:gridCol w="493776">
                  <a:extLst>
                    <a:ext uri="{9D8B030D-6E8A-4147-A177-3AD203B41FA5}">
                      <a16:colId xmlns:a16="http://schemas.microsoft.com/office/drawing/2014/main" val="4168188531"/>
                    </a:ext>
                  </a:extLst>
                </a:gridCol>
                <a:gridCol w="493776">
                  <a:extLst>
                    <a:ext uri="{9D8B030D-6E8A-4147-A177-3AD203B41FA5}">
                      <a16:colId xmlns:a16="http://schemas.microsoft.com/office/drawing/2014/main" val="448253168"/>
                    </a:ext>
                  </a:extLst>
                </a:gridCol>
                <a:gridCol w="493776">
                  <a:extLst>
                    <a:ext uri="{9D8B030D-6E8A-4147-A177-3AD203B41FA5}">
                      <a16:colId xmlns:a16="http://schemas.microsoft.com/office/drawing/2014/main" val="4010700170"/>
                    </a:ext>
                  </a:extLst>
                </a:gridCol>
                <a:gridCol w="493776">
                  <a:extLst>
                    <a:ext uri="{9D8B030D-6E8A-4147-A177-3AD203B41FA5}">
                      <a16:colId xmlns:a16="http://schemas.microsoft.com/office/drawing/2014/main" val="4182908776"/>
                    </a:ext>
                  </a:extLst>
                </a:gridCol>
                <a:gridCol w="493776">
                  <a:extLst>
                    <a:ext uri="{9D8B030D-6E8A-4147-A177-3AD203B41FA5}">
                      <a16:colId xmlns:a16="http://schemas.microsoft.com/office/drawing/2014/main" val="1813383704"/>
                    </a:ext>
                  </a:extLst>
                </a:gridCol>
                <a:gridCol w="493776">
                  <a:extLst>
                    <a:ext uri="{9D8B030D-6E8A-4147-A177-3AD203B41FA5}">
                      <a16:colId xmlns:a16="http://schemas.microsoft.com/office/drawing/2014/main" val="893287894"/>
                    </a:ext>
                  </a:extLst>
                </a:gridCol>
                <a:gridCol w="493776">
                  <a:extLst>
                    <a:ext uri="{9D8B030D-6E8A-4147-A177-3AD203B41FA5}">
                      <a16:colId xmlns:a16="http://schemas.microsoft.com/office/drawing/2014/main" val="3098899000"/>
                    </a:ext>
                  </a:extLst>
                </a:gridCol>
                <a:gridCol w="493776">
                  <a:extLst>
                    <a:ext uri="{9D8B030D-6E8A-4147-A177-3AD203B41FA5}">
                      <a16:colId xmlns:a16="http://schemas.microsoft.com/office/drawing/2014/main" val="4254829776"/>
                    </a:ext>
                  </a:extLst>
                </a:gridCol>
                <a:gridCol w="493776">
                  <a:extLst>
                    <a:ext uri="{9D8B030D-6E8A-4147-A177-3AD203B41FA5}">
                      <a16:colId xmlns:a16="http://schemas.microsoft.com/office/drawing/2014/main" val="346403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029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- 2022-04-07 18:53:29</a:t>
                      </a:r>
                      <a:r>
                        <a:rPr kumimoji="0" lang="es-ES" sz="1000" b="0" i="0" u="none" strike="noStrike" kern="1200" cap="none" spc="0" normalizeH="0" baseline="0" noProof="0">
                          <a:ln>
                            <a:noFill/>
                          </a:ln>
                          <a:solidFill>
                            <a:prstClr val="black"/>
                          </a:solidFill>
                          <a:effectLst/>
                          <a:uLnTx/>
                          <a:uFillTx/>
                          <a:latin typeface="+mn-lt"/>
                          <a:ea typeface="+mn-ea"/>
                          <a:cs typeface="+mn-cs"/>
                        </a:rPr>
                        <a:t>
 #TBT No pasó una semana y lo seguimos extrañando. 
Nada mejor que una selección de fotos para recordar lo bien que la pasamos en el #MotoGP junto al @suzukimotogp @alexrins @joanmir36official y @sebasporto19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04206018"/>
                  </a:ext>
                </a:extLst>
              </a:tr>
            </a:tbl>
          </a:graphicData>
        </a:graphic>
      </p:graphicFrame>
      <p:sp>
        <p:nvSpPr>
          <p:cNvPr id="4" name="Text Placeholder 3">
            <a:extLst>
              <a:ext uri="{FF2B5EF4-FFF2-40B4-BE49-F238E27FC236}">
                <a16:creationId xmlns:a16="http://schemas.microsoft.com/office/drawing/2014/main" id="{F586D29D-557C-44FE-9C05-1265E362DD0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35593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8F717-EF1A-4500-BB7B-2BAEF3898F70}"/>
              </a:ext>
            </a:extLst>
          </p:cNvPr>
          <p:cNvSpPr>
            <a:spLocks noGrp="1"/>
          </p:cNvSpPr>
          <p:nvPr>
            <p:ph type="title"/>
          </p:nvPr>
        </p:nvSpPr>
        <p:spPr/>
        <p:txBody>
          <a:bodyPr/>
          <a:lstStyle/>
          <a:p>
            <a:r>
              <a:rPr lang="en-US"/>
              <a:t>Facebook Post Table + Reactions | Suzuki - 9 of 16</a:t>
            </a:r>
          </a:p>
        </p:txBody>
      </p:sp>
      <p:graphicFrame>
        <p:nvGraphicFramePr>
          <p:cNvPr id="5" name="Table Placeholder 4">
            <a:extLst>
              <a:ext uri="{FF2B5EF4-FFF2-40B4-BE49-F238E27FC236}">
                <a16:creationId xmlns:a16="http://schemas.microsoft.com/office/drawing/2014/main" id="{7A0646D8-1BA2-4BC9-88CA-309CF43184A8}"/>
              </a:ext>
            </a:extLst>
          </p:cNvPr>
          <p:cNvGraphicFramePr>
            <a:graphicFrameLocks noGrp="1"/>
          </p:cNvGraphicFramePr>
          <p:nvPr>
            <p:ph type="tbl" sz="quarter" idx="13"/>
            <p:extLst>
              <p:ext uri="{D42A27DB-BD31-4B8C-83A1-F6EECF244321}">
                <p14:modId xmlns:p14="http://schemas.microsoft.com/office/powerpoint/2010/main" val="326111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2575336"/>
                    </a:ext>
                  </a:extLst>
                </a:gridCol>
                <a:gridCol w="493776">
                  <a:extLst>
                    <a:ext uri="{9D8B030D-6E8A-4147-A177-3AD203B41FA5}">
                      <a16:colId xmlns:a16="http://schemas.microsoft.com/office/drawing/2014/main" val="2710848962"/>
                    </a:ext>
                  </a:extLst>
                </a:gridCol>
                <a:gridCol w="493776">
                  <a:extLst>
                    <a:ext uri="{9D8B030D-6E8A-4147-A177-3AD203B41FA5}">
                      <a16:colId xmlns:a16="http://schemas.microsoft.com/office/drawing/2014/main" val="4232346989"/>
                    </a:ext>
                  </a:extLst>
                </a:gridCol>
                <a:gridCol w="493776">
                  <a:extLst>
                    <a:ext uri="{9D8B030D-6E8A-4147-A177-3AD203B41FA5}">
                      <a16:colId xmlns:a16="http://schemas.microsoft.com/office/drawing/2014/main" val="4020837449"/>
                    </a:ext>
                  </a:extLst>
                </a:gridCol>
                <a:gridCol w="493776">
                  <a:extLst>
                    <a:ext uri="{9D8B030D-6E8A-4147-A177-3AD203B41FA5}">
                      <a16:colId xmlns:a16="http://schemas.microsoft.com/office/drawing/2014/main" val="1197039316"/>
                    </a:ext>
                  </a:extLst>
                </a:gridCol>
                <a:gridCol w="493776">
                  <a:extLst>
                    <a:ext uri="{9D8B030D-6E8A-4147-A177-3AD203B41FA5}">
                      <a16:colId xmlns:a16="http://schemas.microsoft.com/office/drawing/2014/main" val="4289608546"/>
                    </a:ext>
                  </a:extLst>
                </a:gridCol>
                <a:gridCol w="493776">
                  <a:extLst>
                    <a:ext uri="{9D8B030D-6E8A-4147-A177-3AD203B41FA5}">
                      <a16:colId xmlns:a16="http://schemas.microsoft.com/office/drawing/2014/main" val="1825497274"/>
                    </a:ext>
                  </a:extLst>
                </a:gridCol>
                <a:gridCol w="493776">
                  <a:extLst>
                    <a:ext uri="{9D8B030D-6E8A-4147-A177-3AD203B41FA5}">
                      <a16:colId xmlns:a16="http://schemas.microsoft.com/office/drawing/2014/main" val="2957853337"/>
                    </a:ext>
                  </a:extLst>
                </a:gridCol>
                <a:gridCol w="493776">
                  <a:extLst>
                    <a:ext uri="{9D8B030D-6E8A-4147-A177-3AD203B41FA5}">
                      <a16:colId xmlns:a16="http://schemas.microsoft.com/office/drawing/2014/main" val="316389652"/>
                    </a:ext>
                  </a:extLst>
                </a:gridCol>
                <a:gridCol w="493776">
                  <a:extLst>
                    <a:ext uri="{9D8B030D-6E8A-4147-A177-3AD203B41FA5}">
                      <a16:colId xmlns:a16="http://schemas.microsoft.com/office/drawing/2014/main" val="4153079033"/>
                    </a:ext>
                  </a:extLst>
                </a:gridCol>
                <a:gridCol w="493776">
                  <a:extLst>
                    <a:ext uri="{9D8B030D-6E8A-4147-A177-3AD203B41FA5}">
                      <a16:colId xmlns:a16="http://schemas.microsoft.com/office/drawing/2014/main" val="1765245869"/>
                    </a:ext>
                  </a:extLst>
                </a:gridCol>
                <a:gridCol w="493776">
                  <a:extLst>
                    <a:ext uri="{9D8B030D-6E8A-4147-A177-3AD203B41FA5}">
                      <a16:colId xmlns:a16="http://schemas.microsoft.com/office/drawing/2014/main" val="448102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373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19:05:12</a:t>
                      </a:r>
                      <a:r>
                        <a:rPr kumimoji="0" lang="es-ES" sz="1000" b="0" i="0" u="none" strike="noStrike" kern="1200" cap="none" spc="0" normalizeH="0" baseline="0" noProof="0">
                          <a:ln>
                            <a:noFill/>
                          </a:ln>
                          <a:solidFill>
                            <a:prstClr val="black"/>
                          </a:solidFill>
                          <a:effectLst/>
                          <a:uLnTx/>
                          <a:uFillTx/>
                          <a:latin typeface="+mn-lt"/>
                          <a:ea typeface="+mn-ea"/>
                          <a:cs typeface="+mn-cs"/>
                        </a:rPr>
                        <a:t>
 Z400 ABS⚡AUTÉNTICA NAKED
¿Querés diversión y agilidad con un estilo agresivo? 
Con su motor bicilíndrico de 45 cv, la emoción está garantizada 😎
Tenela en abril en 12 y 18 cuotas con BBVA
👉 Completá el formulario en link en bio y nos comunicamos con vos para brindarte toda la información.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31755864"/>
                  </a:ext>
                </a:extLst>
              </a:tr>
            </a:tbl>
          </a:graphicData>
        </a:graphic>
      </p:graphicFrame>
      <p:sp>
        <p:nvSpPr>
          <p:cNvPr id="4" name="Text Placeholder 3">
            <a:extLst>
              <a:ext uri="{FF2B5EF4-FFF2-40B4-BE49-F238E27FC236}">
                <a16:creationId xmlns:a16="http://schemas.microsoft.com/office/drawing/2014/main" id="{9AE7FFDE-F485-49DD-B93C-2EF54B55025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729474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CFA1-F1F8-4604-B1A8-F3F86A2C0584}"/>
              </a:ext>
            </a:extLst>
          </p:cNvPr>
          <p:cNvSpPr>
            <a:spLocks noGrp="1"/>
          </p:cNvSpPr>
          <p:nvPr>
            <p:ph type="title"/>
          </p:nvPr>
        </p:nvSpPr>
        <p:spPr/>
        <p:txBody>
          <a:bodyPr/>
          <a:lstStyle/>
          <a:p>
            <a:r>
              <a:rPr lang="en-US"/>
              <a:t>Facebook Post Table + Reactions | Suzuki - 10 of 16</a:t>
            </a:r>
          </a:p>
        </p:txBody>
      </p:sp>
      <p:graphicFrame>
        <p:nvGraphicFramePr>
          <p:cNvPr id="5" name="Table Placeholder 4">
            <a:extLst>
              <a:ext uri="{FF2B5EF4-FFF2-40B4-BE49-F238E27FC236}">
                <a16:creationId xmlns:a16="http://schemas.microsoft.com/office/drawing/2014/main" id="{C59B15C2-C161-4FE6-BA0E-F95297CBCC7E}"/>
              </a:ext>
            </a:extLst>
          </p:cNvPr>
          <p:cNvGraphicFramePr>
            <a:graphicFrameLocks noGrp="1"/>
          </p:cNvGraphicFramePr>
          <p:nvPr>
            <p:ph type="tbl" sz="quarter" idx="13"/>
            <p:extLst>
              <p:ext uri="{D42A27DB-BD31-4B8C-83A1-F6EECF244321}">
                <p14:modId xmlns:p14="http://schemas.microsoft.com/office/powerpoint/2010/main" val="262358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27446"/>
                    </a:ext>
                  </a:extLst>
                </a:gridCol>
                <a:gridCol w="493776">
                  <a:extLst>
                    <a:ext uri="{9D8B030D-6E8A-4147-A177-3AD203B41FA5}">
                      <a16:colId xmlns:a16="http://schemas.microsoft.com/office/drawing/2014/main" val="237200145"/>
                    </a:ext>
                  </a:extLst>
                </a:gridCol>
                <a:gridCol w="493776">
                  <a:extLst>
                    <a:ext uri="{9D8B030D-6E8A-4147-A177-3AD203B41FA5}">
                      <a16:colId xmlns:a16="http://schemas.microsoft.com/office/drawing/2014/main" val="2528926333"/>
                    </a:ext>
                  </a:extLst>
                </a:gridCol>
                <a:gridCol w="493776">
                  <a:extLst>
                    <a:ext uri="{9D8B030D-6E8A-4147-A177-3AD203B41FA5}">
                      <a16:colId xmlns:a16="http://schemas.microsoft.com/office/drawing/2014/main" val="3835030729"/>
                    </a:ext>
                  </a:extLst>
                </a:gridCol>
                <a:gridCol w="493776">
                  <a:extLst>
                    <a:ext uri="{9D8B030D-6E8A-4147-A177-3AD203B41FA5}">
                      <a16:colId xmlns:a16="http://schemas.microsoft.com/office/drawing/2014/main" val="2865881076"/>
                    </a:ext>
                  </a:extLst>
                </a:gridCol>
                <a:gridCol w="493776">
                  <a:extLst>
                    <a:ext uri="{9D8B030D-6E8A-4147-A177-3AD203B41FA5}">
                      <a16:colId xmlns:a16="http://schemas.microsoft.com/office/drawing/2014/main" val="3281856909"/>
                    </a:ext>
                  </a:extLst>
                </a:gridCol>
                <a:gridCol w="493776">
                  <a:extLst>
                    <a:ext uri="{9D8B030D-6E8A-4147-A177-3AD203B41FA5}">
                      <a16:colId xmlns:a16="http://schemas.microsoft.com/office/drawing/2014/main" val="248411860"/>
                    </a:ext>
                  </a:extLst>
                </a:gridCol>
                <a:gridCol w="493776">
                  <a:extLst>
                    <a:ext uri="{9D8B030D-6E8A-4147-A177-3AD203B41FA5}">
                      <a16:colId xmlns:a16="http://schemas.microsoft.com/office/drawing/2014/main" val="2030480520"/>
                    </a:ext>
                  </a:extLst>
                </a:gridCol>
                <a:gridCol w="493776">
                  <a:extLst>
                    <a:ext uri="{9D8B030D-6E8A-4147-A177-3AD203B41FA5}">
                      <a16:colId xmlns:a16="http://schemas.microsoft.com/office/drawing/2014/main" val="2598302550"/>
                    </a:ext>
                  </a:extLst>
                </a:gridCol>
                <a:gridCol w="493776">
                  <a:extLst>
                    <a:ext uri="{9D8B030D-6E8A-4147-A177-3AD203B41FA5}">
                      <a16:colId xmlns:a16="http://schemas.microsoft.com/office/drawing/2014/main" val="1482136027"/>
                    </a:ext>
                  </a:extLst>
                </a:gridCol>
                <a:gridCol w="493776">
                  <a:extLst>
                    <a:ext uri="{9D8B030D-6E8A-4147-A177-3AD203B41FA5}">
                      <a16:colId xmlns:a16="http://schemas.microsoft.com/office/drawing/2014/main" val="343504195"/>
                    </a:ext>
                  </a:extLst>
                </a:gridCol>
                <a:gridCol w="493776">
                  <a:extLst>
                    <a:ext uri="{9D8B030D-6E8A-4147-A177-3AD203B41FA5}">
                      <a16:colId xmlns:a16="http://schemas.microsoft.com/office/drawing/2014/main" val="2837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65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19:10:02</a:t>
                      </a:r>
                      <a:r>
                        <a:rPr kumimoji="0" lang="es-ES" sz="1000" b="0" i="0" u="none" strike="noStrike" kern="1200" cap="none" spc="0" normalizeH="0" baseline="0" noProof="0">
                          <a:ln>
                            <a:noFill/>
                          </a:ln>
                          <a:solidFill>
                            <a:prstClr val="black"/>
                          </a:solidFill>
                          <a:effectLst/>
                          <a:uLnTx/>
                          <a:uFillTx/>
                          <a:latin typeface="+mn-lt"/>
                          <a:ea typeface="+mn-ea"/>
                          <a:cs typeface="+mn-cs"/>
                        </a:rPr>
                        <a:t>
 Z400 ABS⚡BICILÍNDRICO EN PARALELO
Seas experto o novato, vas a controlar muy fácilmente el acelerador de esta moto. Potente, ligera y llamativa por donde la mires.
¿Vos ya la probaste?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6037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- 2022-04-03 12:27:12</a:t>
                      </a:r>
                      <a:r>
                        <a:rPr kumimoji="0" lang="es-ES" sz="1000" b="0" i="0" u="none" strike="noStrike" kern="1200" cap="none" spc="0" normalizeH="0" baseline="0" noProof="0">
                          <a:ln>
                            <a:noFill/>
                          </a:ln>
                          <a:solidFill>
                            <a:prstClr val="black"/>
                          </a:solidFill>
                          <a:effectLst/>
                          <a:uLnTx/>
                          <a:uFillTx/>
                          <a:latin typeface="+mn-lt"/>
                          <a:ea typeface="+mn-ea"/>
                          <a:cs typeface="+mn-cs"/>
                        </a:rPr>
                        <a:t>
 #ArgentinaGP 
Se viene la carrera.
Les dejamos estos Joan Mir y Alex Rins sonrientes para que se repitan esas sonrisas después del GP.
Team Suzuki Ecstar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54148026"/>
                  </a:ext>
                </a:extLst>
              </a:tr>
            </a:tbl>
          </a:graphicData>
        </a:graphic>
      </p:graphicFrame>
      <p:sp>
        <p:nvSpPr>
          <p:cNvPr id="4" name="Text Placeholder 3">
            <a:extLst>
              <a:ext uri="{FF2B5EF4-FFF2-40B4-BE49-F238E27FC236}">
                <a16:creationId xmlns:a16="http://schemas.microsoft.com/office/drawing/2014/main" id="{D35365AB-AC05-44EA-9008-40C55BDEC8F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79498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9D810-86D9-4E6E-B8D9-1B59E3817690}"/>
              </a:ext>
            </a:extLst>
          </p:cNvPr>
          <p:cNvSpPr>
            <a:spLocks noGrp="1"/>
          </p:cNvSpPr>
          <p:nvPr>
            <p:ph type="title"/>
          </p:nvPr>
        </p:nvSpPr>
        <p:spPr/>
        <p:txBody>
          <a:bodyPr/>
          <a:lstStyle/>
          <a:p>
            <a:r>
              <a:rPr lang="en-US"/>
              <a:t>Facebook Post Table + Reactions | Suzuki - 11 of 16</a:t>
            </a:r>
          </a:p>
        </p:txBody>
      </p:sp>
      <p:graphicFrame>
        <p:nvGraphicFramePr>
          <p:cNvPr id="5" name="Table Placeholder 4">
            <a:extLst>
              <a:ext uri="{FF2B5EF4-FFF2-40B4-BE49-F238E27FC236}">
                <a16:creationId xmlns:a16="http://schemas.microsoft.com/office/drawing/2014/main" id="{A4CF34C7-D002-404F-B7D5-2450A5803768}"/>
              </a:ext>
            </a:extLst>
          </p:cNvPr>
          <p:cNvGraphicFramePr>
            <a:graphicFrameLocks noGrp="1"/>
          </p:cNvGraphicFramePr>
          <p:nvPr>
            <p:ph type="tbl" sz="quarter" idx="13"/>
            <p:extLst>
              <p:ext uri="{D42A27DB-BD31-4B8C-83A1-F6EECF244321}">
                <p14:modId xmlns:p14="http://schemas.microsoft.com/office/powerpoint/2010/main" val="525628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243584"/>
                    </a:ext>
                  </a:extLst>
                </a:gridCol>
                <a:gridCol w="493776">
                  <a:extLst>
                    <a:ext uri="{9D8B030D-6E8A-4147-A177-3AD203B41FA5}">
                      <a16:colId xmlns:a16="http://schemas.microsoft.com/office/drawing/2014/main" val="2673763490"/>
                    </a:ext>
                  </a:extLst>
                </a:gridCol>
                <a:gridCol w="493776">
                  <a:extLst>
                    <a:ext uri="{9D8B030D-6E8A-4147-A177-3AD203B41FA5}">
                      <a16:colId xmlns:a16="http://schemas.microsoft.com/office/drawing/2014/main" val="1203136588"/>
                    </a:ext>
                  </a:extLst>
                </a:gridCol>
                <a:gridCol w="493776">
                  <a:extLst>
                    <a:ext uri="{9D8B030D-6E8A-4147-A177-3AD203B41FA5}">
                      <a16:colId xmlns:a16="http://schemas.microsoft.com/office/drawing/2014/main" val="1496883985"/>
                    </a:ext>
                  </a:extLst>
                </a:gridCol>
                <a:gridCol w="493776">
                  <a:extLst>
                    <a:ext uri="{9D8B030D-6E8A-4147-A177-3AD203B41FA5}">
                      <a16:colId xmlns:a16="http://schemas.microsoft.com/office/drawing/2014/main" val="2350334696"/>
                    </a:ext>
                  </a:extLst>
                </a:gridCol>
                <a:gridCol w="493776">
                  <a:extLst>
                    <a:ext uri="{9D8B030D-6E8A-4147-A177-3AD203B41FA5}">
                      <a16:colId xmlns:a16="http://schemas.microsoft.com/office/drawing/2014/main" val="3841993381"/>
                    </a:ext>
                  </a:extLst>
                </a:gridCol>
                <a:gridCol w="493776">
                  <a:extLst>
                    <a:ext uri="{9D8B030D-6E8A-4147-A177-3AD203B41FA5}">
                      <a16:colId xmlns:a16="http://schemas.microsoft.com/office/drawing/2014/main" val="2753195315"/>
                    </a:ext>
                  </a:extLst>
                </a:gridCol>
                <a:gridCol w="493776">
                  <a:extLst>
                    <a:ext uri="{9D8B030D-6E8A-4147-A177-3AD203B41FA5}">
                      <a16:colId xmlns:a16="http://schemas.microsoft.com/office/drawing/2014/main" val="4274950554"/>
                    </a:ext>
                  </a:extLst>
                </a:gridCol>
                <a:gridCol w="493776">
                  <a:extLst>
                    <a:ext uri="{9D8B030D-6E8A-4147-A177-3AD203B41FA5}">
                      <a16:colId xmlns:a16="http://schemas.microsoft.com/office/drawing/2014/main" val="920371401"/>
                    </a:ext>
                  </a:extLst>
                </a:gridCol>
                <a:gridCol w="493776">
                  <a:extLst>
                    <a:ext uri="{9D8B030D-6E8A-4147-A177-3AD203B41FA5}">
                      <a16:colId xmlns:a16="http://schemas.microsoft.com/office/drawing/2014/main" val="1399547657"/>
                    </a:ext>
                  </a:extLst>
                </a:gridCol>
                <a:gridCol w="493776">
                  <a:extLst>
                    <a:ext uri="{9D8B030D-6E8A-4147-A177-3AD203B41FA5}">
                      <a16:colId xmlns:a16="http://schemas.microsoft.com/office/drawing/2014/main" val="3746777823"/>
                    </a:ext>
                  </a:extLst>
                </a:gridCol>
                <a:gridCol w="493776">
                  <a:extLst>
                    <a:ext uri="{9D8B030D-6E8A-4147-A177-3AD203B41FA5}">
                      <a16:colId xmlns:a16="http://schemas.microsoft.com/office/drawing/2014/main" val="226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917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- 2022-04-14 20:09:44</a:t>
                      </a:r>
                      <a:r>
                        <a:rPr kumimoji="0" lang="es-ES" sz="1000" b="0" i="0" u="none" strike="noStrike" kern="1200" cap="none" spc="0" normalizeH="0" baseline="0" noProof="0">
                          <a:ln>
                            <a:noFill/>
                          </a:ln>
                          <a:solidFill>
                            <a:prstClr val="black"/>
                          </a:solidFill>
                          <a:effectLst/>
                          <a:uLnTx/>
                          <a:uFillTx/>
                          <a:latin typeface="+mn-lt"/>
                          <a:ea typeface="+mn-ea"/>
                          <a:cs typeface="+mn-cs"/>
                        </a:rPr>
                        <a:t>
 #TBT Estuvimos en Termas de Río Hondo junto a nuestro embajador Sebastian Porto #19 acompañando al equipo Team Suzuki Ecstar y sus pilotos Joan Mir y Álex Rins .
Y pasó todo esto--&gt; https://youtu.be/8kYihQ06fDw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0294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- 2022-04-21 18:05:17</a:t>
                      </a:r>
                      <a:r>
                        <a:rPr kumimoji="0" lang="es-ES" sz="1000" b="0" i="0" u="none" strike="noStrike" kern="1200" cap="none" spc="0" normalizeH="0" baseline="0" noProof="0">
                          <a:ln>
                            <a:noFill/>
                          </a:ln>
                          <a:solidFill>
                            <a:prstClr val="black"/>
                          </a:solidFill>
                          <a:effectLst/>
                          <a:uLnTx/>
                          <a:uFillTx/>
                          <a:latin typeface="+mn-lt"/>
                          <a:ea typeface="+mn-ea"/>
                          <a:cs typeface="+mn-cs"/>
                        </a:rPr>
                        <a:t>
 #tbt para jugar.
¿Sabés año y piloto de esa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2920210"/>
                  </a:ext>
                </a:extLst>
              </a:tr>
            </a:tbl>
          </a:graphicData>
        </a:graphic>
      </p:graphicFrame>
      <p:sp>
        <p:nvSpPr>
          <p:cNvPr id="4" name="Text Placeholder 3">
            <a:extLst>
              <a:ext uri="{FF2B5EF4-FFF2-40B4-BE49-F238E27FC236}">
                <a16:creationId xmlns:a16="http://schemas.microsoft.com/office/drawing/2014/main" id="{46F13C7E-9C61-4ECF-B400-6BE9CB4D76D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93415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98A20-9391-40F1-9ACF-746B95139B17}"/>
              </a:ext>
            </a:extLst>
          </p:cNvPr>
          <p:cNvSpPr>
            <a:spLocks noGrp="1"/>
          </p:cNvSpPr>
          <p:nvPr>
            <p:ph type="title"/>
          </p:nvPr>
        </p:nvSpPr>
        <p:spPr/>
        <p:txBody>
          <a:bodyPr/>
          <a:lstStyle/>
          <a:p>
            <a:r>
              <a:rPr lang="en-US"/>
              <a:t>Facebook Post Table + Reactions | Suzuki - 12 of 16</a:t>
            </a:r>
          </a:p>
        </p:txBody>
      </p:sp>
      <p:graphicFrame>
        <p:nvGraphicFramePr>
          <p:cNvPr id="5" name="Table Placeholder 4">
            <a:extLst>
              <a:ext uri="{FF2B5EF4-FFF2-40B4-BE49-F238E27FC236}">
                <a16:creationId xmlns:a16="http://schemas.microsoft.com/office/drawing/2014/main" id="{BEDA334A-6C15-4EAF-8D2C-BC2B60BF9371}"/>
              </a:ext>
            </a:extLst>
          </p:cNvPr>
          <p:cNvGraphicFramePr>
            <a:graphicFrameLocks noGrp="1"/>
          </p:cNvGraphicFramePr>
          <p:nvPr>
            <p:ph type="tbl" sz="quarter" idx="13"/>
            <p:extLst>
              <p:ext uri="{D42A27DB-BD31-4B8C-83A1-F6EECF244321}">
                <p14:modId xmlns:p14="http://schemas.microsoft.com/office/powerpoint/2010/main" val="248395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367184"/>
                    </a:ext>
                  </a:extLst>
                </a:gridCol>
                <a:gridCol w="493776">
                  <a:extLst>
                    <a:ext uri="{9D8B030D-6E8A-4147-A177-3AD203B41FA5}">
                      <a16:colId xmlns:a16="http://schemas.microsoft.com/office/drawing/2014/main" val="781393502"/>
                    </a:ext>
                  </a:extLst>
                </a:gridCol>
                <a:gridCol w="493776">
                  <a:extLst>
                    <a:ext uri="{9D8B030D-6E8A-4147-A177-3AD203B41FA5}">
                      <a16:colId xmlns:a16="http://schemas.microsoft.com/office/drawing/2014/main" val="2228937223"/>
                    </a:ext>
                  </a:extLst>
                </a:gridCol>
                <a:gridCol w="493776">
                  <a:extLst>
                    <a:ext uri="{9D8B030D-6E8A-4147-A177-3AD203B41FA5}">
                      <a16:colId xmlns:a16="http://schemas.microsoft.com/office/drawing/2014/main" val="2095122066"/>
                    </a:ext>
                  </a:extLst>
                </a:gridCol>
                <a:gridCol w="493776">
                  <a:extLst>
                    <a:ext uri="{9D8B030D-6E8A-4147-A177-3AD203B41FA5}">
                      <a16:colId xmlns:a16="http://schemas.microsoft.com/office/drawing/2014/main" val="4221460460"/>
                    </a:ext>
                  </a:extLst>
                </a:gridCol>
                <a:gridCol w="493776">
                  <a:extLst>
                    <a:ext uri="{9D8B030D-6E8A-4147-A177-3AD203B41FA5}">
                      <a16:colId xmlns:a16="http://schemas.microsoft.com/office/drawing/2014/main" val="2145767565"/>
                    </a:ext>
                  </a:extLst>
                </a:gridCol>
                <a:gridCol w="493776">
                  <a:extLst>
                    <a:ext uri="{9D8B030D-6E8A-4147-A177-3AD203B41FA5}">
                      <a16:colId xmlns:a16="http://schemas.microsoft.com/office/drawing/2014/main" val="3789741482"/>
                    </a:ext>
                  </a:extLst>
                </a:gridCol>
                <a:gridCol w="493776">
                  <a:extLst>
                    <a:ext uri="{9D8B030D-6E8A-4147-A177-3AD203B41FA5}">
                      <a16:colId xmlns:a16="http://schemas.microsoft.com/office/drawing/2014/main" val="4202255644"/>
                    </a:ext>
                  </a:extLst>
                </a:gridCol>
                <a:gridCol w="493776">
                  <a:extLst>
                    <a:ext uri="{9D8B030D-6E8A-4147-A177-3AD203B41FA5}">
                      <a16:colId xmlns:a16="http://schemas.microsoft.com/office/drawing/2014/main" val="1719388016"/>
                    </a:ext>
                  </a:extLst>
                </a:gridCol>
                <a:gridCol w="493776">
                  <a:extLst>
                    <a:ext uri="{9D8B030D-6E8A-4147-A177-3AD203B41FA5}">
                      <a16:colId xmlns:a16="http://schemas.microsoft.com/office/drawing/2014/main" val="1611659226"/>
                    </a:ext>
                  </a:extLst>
                </a:gridCol>
                <a:gridCol w="493776">
                  <a:extLst>
                    <a:ext uri="{9D8B030D-6E8A-4147-A177-3AD203B41FA5}">
                      <a16:colId xmlns:a16="http://schemas.microsoft.com/office/drawing/2014/main" val="280417043"/>
                    </a:ext>
                  </a:extLst>
                </a:gridCol>
                <a:gridCol w="493776">
                  <a:extLst>
                    <a:ext uri="{9D8B030D-6E8A-4147-A177-3AD203B41FA5}">
                      <a16:colId xmlns:a16="http://schemas.microsoft.com/office/drawing/2014/main" val="364766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074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- 2022-04-13 18:01:11</a:t>
                      </a:r>
                      <a:r>
                        <a:rPr kumimoji="0" lang="en-US" sz="1000" b="0" i="0" u="none" strike="noStrike" kern="1200" cap="none" spc="0" normalizeH="0" baseline="0" noProof="0">
                          <a:ln>
                            <a:noFill/>
                          </a:ln>
                          <a:solidFill>
                            <a:prstClr val="black"/>
                          </a:solidFill>
                          <a:effectLst/>
                          <a:uLnTx/>
                          <a:uFillTx/>
                          <a:latin typeface="+mn-lt"/>
                          <a:ea typeface="+mn-ea"/>
                          <a:cs typeface="+mn-cs"/>
                        </a:rPr>
                        <a:t>
 VERSYS® 650⚡🏍
El camino lo elegís vos, sea un paseo corto por la ciudad o enfrentarse a largos kilómetros en la ruta, tu comodidad está garantizada con la Versys 650 2022 😎
Algunos #highlights2022 para destacar:
◾ Frontal rediseñado
◾ Iluminación LED
◾ Instrumentación TFT
◾ Control de tracción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52577958"/>
                  </a:ext>
                </a:extLst>
              </a:tr>
            </a:tbl>
          </a:graphicData>
        </a:graphic>
      </p:graphicFrame>
      <p:sp>
        <p:nvSpPr>
          <p:cNvPr id="4" name="Text Placeholder 3">
            <a:extLst>
              <a:ext uri="{FF2B5EF4-FFF2-40B4-BE49-F238E27FC236}">
                <a16:creationId xmlns:a16="http://schemas.microsoft.com/office/drawing/2014/main" id="{2DDF1EE0-CD48-4DCB-B387-379588DCE79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75954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C9681-239F-4146-A152-C9014D735828}"/>
              </a:ext>
            </a:extLst>
          </p:cNvPr>
          <p:cNvSpPr>
            <a:spLocks noGrp="1"/>
          </p:cNvSpPr>
          <p:nvPr>
            <p:ph type="title"/>
          </p:nvPr>
        </p:nvSpPr>
        <p:spPr/>
        <p:txBody>
          <a:bodyPr/>
          <a:lstStyle/>
          <a:p>
            <a:r>
              <a:rPr lang="en-US"/>
              <a:t>Facebook Post Table + Reactions | Suzuki - 13 of 16</a:t>
            </a:r>
          </a:p>
        </p:txBody>
      </p:sp>
      <p:graphicFrame>
        <p:nvGraphicFramePr>
          <p:cNvPr id="5" name="Table Placeholder 4">
            <a:extLst>
              <a:ext uri="{FF2B5EF4-FFF2-40B4-BE49-F238E27FC236}">
                <a16:creationId xmlns:a16="http://schemas.microsoft.com/office/drawing/2014/main" id="{3B0B9600-D64B-4322-B266-A4E82F6C06D2}"/>
              </a:ext>
            </a:extLst>
          </p:cNvPr>
          <p:cNvGraphicFramePr>
            <a:graphicFrameLocks noGrp="1"/>
          </p:cNvGraphicFramePr>
          <p:nvPr>
            <p:ph type="tbl" sz="quarter" idx="13"/>
            <p:extLst>
              <p:ext uri="{D42A27DB-BD31-4B8C-83A1-F6EECF244321}">
                <p14:modId xmlns:p14="http://schemas.microsoft.com/office/powerpoint/2010/main" val="3524408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1711835"/>
                    </a:ext>
                  </a:extLst>
                </a:gridCol>
                <a:gridCol w="493776">
                  <a:extLst>
                    <a:ext uri="{9D8B030D-6E8A-4147-A177-3AD203B41FA5}">
                      <a16:colId xmlns:a16="http://schemas.microsoft.com/office/drawing/2014/main" val="583525108"/>
                    </a:ext>
                  </a:extLst>
                </a:gridCol>
                <a:gridCol w="493776">
                  <a:extLst>
                    <a:ext uri="{9D8B030D-6E8A-4147-A177-3AD203B41FA5}">
                      <a16:colId xmlns:a16="http://schemas.microsoft.com/office/drawing/2014/main" val="1165835687"/>
                    </a:ext>
                  </a:extLst>
                </a:gridCol>
                <a:gridCol w="493776">
                  <a:extLst>
                    <a:ext uri="{9D8B030D-6E8A-4147-A177-3AD203B41FA5}">
                      <a16:colId xmlns:a16="http://schemas.microsoft.com/office/drawing/2014/main" val="3046031309"/>
                    </a:ext>
                  </a:extLst>
                </a:gridCol>
                <a:gridCol w="493776">
                  <a:extLst>
                    <a:ext uri="{9D8B030D-6E8A-4147-A177-3AD203B41FA5}">
                      <a16:colId xmlns:a16="http://schemas.microsoft.com/office/drawing/2014/main" val="950688614"/>
                    </a:ext>
                  </a:extLst>
                </a:gridCol>
                <a:gridCol w="493776">
                  <a:extLst>
                    <a:ext uri="{9D8B030D-6E8A-4147-A177-3AD203B41FA5}">
                      <a16:colId xmlns:a16="http://schemas.microsoft.com/office/drawing/2014/main" val="1812626315"/>
                    </a:ext>
                  </a:extLst>
                </a:gridCol>
                <a:gridCol w="493776">
                  <a:extLst>
                    <a:ext uri="{9D8B030D-6E8A-4147-A177-3AD203B41FA5}">
                      <a16:colId xmlns:a16="http://schemas.microsoft.com/office/drawing/2014/main" val="1085951614"/>
                    </a:ext>
                  </a:extLst>
                </a:gridCol>
                <a:gridCol w="493776">
                  <a:extLst>
                    <a:ext uri="{9D8B030D-6E8A-4147-A177-3AD203B41FA5}">
                      <a16:colId xmlns:a16="http://schemas.microsoft.com/office/drawing/2014/main" val="190903647"/>
                    </a:ext>
                  </a:extLst>
                </a:gridCol>
                <a:gridCol w="493776">
                  <a:extLst>
                    <a:ext uri="{9D8B030D-6E8A-4147-A177-3AD203B41FA5}">
                      <a16:colId xmlns:a16="http://schemas.microsoft.com/office/drawing/2014/main" val="861816660"/>
                    </a:ext>
                  </a:extLst>
                </a:gridCol>
                <a:gridCol w="493776">
                  <a:extLst>
                    <a:ext uri="{9D8B030D-6E8A-4147-A177-3AD203B41FA5}">
                      <a16:colId xmlns:a16="http://schemas.microsoft.com/office/drawing/2014/main" val="2221181593"/>
                    </a:ext>
                  </a:extLst>
                </a:gridCol>
                <a:gridCol w="493776">
                  <a:extLst>
                    <a:ext uri="{9D8B030D-6E8A-4147-A177-3AD203B41FA5}">
                      <a16:colId xmlns:a16="http://schemas.microsoft.com/office/drawing/2014/main" val="1729796369"/>
                    </a:ext>
                  </a:extLst>
                </a:gridCol>
                <a:gridCol w="493776">
                  <a:extLst>
                    <a:ext uri="{9D8B030D-6E8A-4147-A177-3AD203B41FA5}">
                      <a16:colId xmlns:a16="http://schemas.microsoft.com/office/drawing/2014/main" val="2113953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0030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- 2022-04-11 16:06:31</a:t>
                      </a:r>
                      <a:r>
                        <a:rPr kumimoji="0" lang="en-US" sz="1000" b="0" i="0" u="none" strike="noStrike" kern="1200" cap="none" spc="0" normalizeH="0" baseline="0" noProof="0">
                          <a:ln>
                            <a:noFill/>
                          </a:ln>
                          <a:solidFill>
                            <a:prstClr val="black"/>
                          </a:solidFill>
                          <a:effectLst/>
                          <a:uLnTx/>
                          <a:uFillTx/>
                          <a:latin typeface="+mn-lt"/>
                          <a:ea typeface="+mn-ea"/>
                          <a:cs typeface="+mn-cs"/>
                        </a:rPr>
                        <a:t>
 Tercera victoria para @tomvialle28 y ahora lidera el Campeonato Mundial MX2.
📸  Ray Archer
#KTM #ReadyToRace #Motocross #MXGP #MX2 #DirtBikes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09541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19:01:04</a:t>
                      </a:r>
                      <a:r>
                        <a:rPr kumimoji="0" lang="es-ES" sz="1000" b="0" i="0" u="none" strike="noStrike" kern="1200" cap="none" spc="0" normalizeH="0" baseline="0" noProof="0">
                          <a:ln>
                            <a:noFill/>
                          </a:ln>
                          <a:solidFill>
                            <a:prstClr val="black"/>
                          </a:solidFill>
                          <a:effectLst/>
                          <a:uLnTx/>
                          <a:uFillTx/>
                          <a:latin typeface="+mn-lt"/>
                          <a:ea typeface="+mn-ea"/>
                          <a:cs typeface="+mn-cs"/>
                        </a:rPr>
                        <a:t>
 Z400 ABS⚡FARO LED ✨
Mayor luminosidad y visibilidad con la última tecnología.
El diseño del faro LED realza el gran atractivo de la Z400.
¿Estás preparado/a para prenderla?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3853731"/>
                  </a:ext>
                </a:extLst>
              </a:tr>
            </a:tbl>
          </a:graphicData>
        </a:graphic>
      </p:graphicFrame>
      <p:sp>
        <p:nvSpPr>
          <p:cNvPr id="4" name="Text Placeholder 3">
            <a:extLst>
              <a:ext uri="{FF2B5EF4-FFF2-40B4-BE49-F238E27FC236}">
                <a16:creationId xmlns:a16="http://schemas.microsoft.com/office/drawing/2014/main" id="{B65A6F7B-B3EC-46B2-A48E-623E5EDEA00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262193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011AC-230F-469E-8990-6FE2295EEE50}"/>
              </a:ext>
            </a:extLst>
          </p:cNvPr>
          <p:cNvSpPr>
            <a:spLocks noGrp="1"/>
          </p:cNvSpPr>
          <p:nvPr>
            <p:ph type="title"/>
          </p:nvPr>
        </p:nvSpPr>
        <p:spPr/>
        <p:txBody>
          <a:bodyPr/>
          <a:lstStyle/>
          <a:p>
            <a:r>
              <a:rPr lang="en-US"/>
              <a:t>Facebook Post Table + Reactions | Suzuki - 14 of 16</a:t>
            </a:r>
          </a:p>
        </p:txBody>
      </p:sp>
      <p:graphicFrame>
        <p:nvGraphicFramePr>
          <p:cNvPr id="5" name="Table Placeholder 4">
            <a:extLst>
              <a:ext uri="{FF2B5EF4-FFF2-40B4-BE49-F238E27FC236}">
                <a16:creationId xmlns:a16="http://schemas.microsoft.com/office/drawing/2014/main" id="{88D2173D-7A19-4A5A-B9C6-7FD12E274DB0}"/>
              </a:ext>
            </a:extLst>
          </p:cNvPr>
          <p:cNvGraphicFramePr>
            <a:graphicFrameLocks noGrp="1"/>
          </p:cNvGraphicFramePr>
          <p:nvPr>
            <p:ph type="tbl" sz="quarter" idx="13"/>
            <p:extLst>
              <p:ext uri="{D42A27DB-BD31-4B8C-83A1-F6EECF244321}">
                <p14:modId xmlns:p14="http://schemas.microsoft.com/office/powerpoint/2010/main" val="422538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50804195"/>
                    </a:ext>
                  </a:extLst>
                </a:gridCol>
                <a:gridCol w="493776">
                  <a:extLst>
                    <a:ext uri="{9D8B030D-6E8A-4147-A177-3AD203B41FA5}">
                      <a16:colId xmlns:a16="http://schemas.microsoft.com/office/drawing/2014/main" val="3759483284"/>
                    </a:ext>
                  </a:extLst>
                </a:gridCol>
                <a:gridCol w="493776">
                  <a:extLst>
                    <a:ext uri="{9D8B030D-6E8A-4147-A177-3AD203B41FA5}">
                      <a16:colId xmlns:a16="http://schemas.microsoft.com/office/drawing/2014/main" val="474940370"/>
                    </a:ext>
                  </a:extLst>
                </a:gridCol>
                <a:gridCol w="493776">
                  <a:extLst>
                    <a:ext uri="{9D8B030D-6E8A-4147-A177-3AD203B41FA5}">
                      <a16:colId xmlns:a16="http://schemas.microsoft.com/office/drawing/2014/main" val="1546726644"/>
                    </a:ext>
                  </a:extLst>
                </a:gridCol>
                <a:gridCol w="493776">
                  <a:extLst>
                    <a:ext uri="{9D8B030D-6E8A-4147-A177-3AD203B41FA5}">
                      <a16:colId xmlns:a16="http://schemas.microsoft.com/office/drawing/2014/main" val="2038077385"/>
                    </a:ext>
                  </a:extLst>
                </a:gridCol>
                <a:gridCol w="493776">
                  <a:extLst>
                    <a:ext uri="{9D8B030D-6E8A-4147-A177-3AD203B41FA5}">
                      <a16:colId xmlns:a16="http://schemas.microsoft.com/office/drawing/2014/main" val="2939648660"/>
                    </a:ext>
                  </a:extLst>
                </a:gridCol>
                <a:gridCol w="493776">
                  <a:extLst>
                    <a:ext uri="{9D8B030D-6E8A-4147-A177-3AD203B41FA5}">
                      <a16:colId xmlns:a16="http://schemas.microsoft.com/office/drawing/2014/main" val="2329798039"/>
                    </a:ext>
                  </a:extLst>
                </a:gridCol>
                <a:gridCol w="493776">
                  <a:extLst>
                    <a:ext uri="{9D8B030D-6E8A-4147-A177-3AD203B41FA5}">
                      <a16:colId xmlns:a16="http://schemas.microsoft.com/office/drawing/2014/main" val="1070802343"/>
                    </a:ext>
                  </a:extLst>
                </a:gridCol>
                <a:gridCol w="493776">
                  <a:extLst>
                    <a:ext uri="{9D8B030D-6E8A-4147-A177-3AD203B41FA5}">
                      <a16:colId xmlns:a16="http://schemas.microsoft.com/office/drawing/2014/main" val="1080502492"/>
                    </a:ext>
                  </a:extLst>
                </a:gridCol>
                <a:gridCol w="493776">
                  <a:extLst>
                    <a:ext uri="{9D8B030D-6E8A-4147-A177-3AD203B41FA5}">
                      <a16:colId xmlns:a16="http://schemas.microsoft.com/office/drawing/2014/main" val="3131687791"/>
                    </a:ext>
                  </a:extLst>
                </a:gridCol>
                <a:gridCol w="493776">
                  <a:extLst>
                    <a:ext uri="{9D8B030D-6E8A-4147-A177-3AD203B41FA5}">
                      <a16:colId xmlns:a16="http://schemas.microsoft.com/office/drawing/2014/main" val="1188757022"/>
                    </a:ext>
                  </a:extLst>
                </a:gridCol>
                <a:gridCol w="493776">
                  <a:extLst>
                    <a:ext uri="{9D8B030D-6E8A-4147-A177-3AD203B41FA5}">
                      <a16:colId xmlns:a16="http://schemas.microsoft.com/office/drawing/2014/main" val="406225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24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- 2022-04-12 11:19:45</a:t>
                      </a:r>
                      <a:r>
                        <a:rPr kumimoji="0" lang="es-ES" sz="1000" b="0" i="0" u="none" strike="noStrike" kern="1200" cap="none" spc="0" normalizeH="0" baseline="0" noProof="0">
                          <a:ln>
                            <a:noFill/>
                          </a:ln>
                          <a:solidFill>
                            <a:prstClr val="black"/>
                          </a:solidFill>
                          <a:effectLst/>
                          <a:uLnTx/>
                          <a:uFillTx/>
                          <a:latin typeface="+mn-lt"/>
                          <a:ea typeface="+mn-ea"/>
                          <a:cs typeface="+mn-cs"/>
                        </a:rPr>
                        <a:t>
 ¡Dos nuevos podios para Kawasaki con @jonathan_rea a en @wsbkmotorsports 2022! 🏁🥇
El piloto del KRT ganó la Carrera 1 y logró el 2do lugar tanto en la Superpole Race como en la segunda carrera del domingo compitiendo con la Ninja ZX-10RR oficial 🏍⚡
¡También felicitamos a @alexlowes22 que alcanzó una sexta y quinta posición en el último día de carreras de Motorland Aragón!
Jonathan Rea declaró que la carrera ha sido muy agresiva y el viento cambiaba de dirección constantemente. “La 'carrera Sprint' ha sido muy disputada. Todo lo que podía hacer era luchar por el segundo puesto y la lucha con Toprak y Rinaldi ha sido intensa.”, declaró el piloto.
#KawasakiArgentina #KawasakiRacingTeam #WSBK #KawasakiRacing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28801964"/>
                  </a:ext>
                </a:extLst>
              </a:tr>
            </a:tbl>
          </a:graphicData>
        </a:graphic>
      </p:graphicFrame>
      <p:sp>
        <p:nvSpPr>
          <p:cNvPr id="4" name="Text Placeholder 3">
            <a:extLst>
              <a:ext uri="{FF2B5EF4-FFF2-40B4-BE49-F238E27FC236}">
                <a16:creationId xmlns:a16="http://schemas.microsoft.com/office/drawing/2014/main" id="{799FEA88-4048-43A4-9BED-57638CB5CA4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844972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8860D-7CF1-4635-A0BE-6D2C34FCA61C}"/>
              </a:ext>
            </a:extLst>
          </p:cNvPr>
          <p:cNvSpPr>
            <a:spLocks noGrp="1"/>
          </p:cNvSpPr>
          <p:nvPr>
            <p:ph type="title"/>
          </p:nvPr>
        </p:nvSpPr>
        <p:spPr/>
        <p:txBody>
          <a:bodyPr/>
          <a:lstStyle/>
          <a:p>
            <a:r>
              <a:rPr lang="en-US"/>
              <a:t>Facebook Post Table + Reactions | Suzuki - 15 of 16</a:t>
            </a:r>
          </a:p>
        </p:txBody>
      </p:sp>
      <p:graphicFrame>
        <p:nvGraphicFramePr>
          <p:cNvPr id="5" name="Table Placeholder 4">
            <a:extLst>
              <a:ext uri="{FF2B5EF4-FFF2-40B4-BE49-F238E27FC236}">
                <a16:creationId xmlns:a16="http://schemas.microsoft.com/office/drawing/2014/main" id="{27673E36-47F9-4FA9-972A-C30B2D679CC8}"/>
              </a:ext>
            </a:extLst>
          </p:cNvPr>
          <p:cNvGraphicFramePr>
            <a:graphicFrameLocks noGrp="1"/>
          </p:cNvGraphicFramePr>
          <p:nvPr>
            <p:ph type="tbl" sz="quarter" idx="13"/>
            <p:extLst>
              <p:ext uri="{D42A27DB-BD31-4B8C-83A1-F6EECF244321}">
                <p14:modId xmlns:p14="http://schemas.microsoft.com/office/powerpoint/2010/main" val="3561967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7491797"/>
                    </a:ext>
                  </a:extLst>
                </a:gridCol>
                <a:gridCol w="493776">
                  <a:extLst>
                    <a:ext uri="{9D8B030D-6E8A-4147-A177-3AD203B41FA5}">
                      <a16:colId xmlns:a16="http://schemas.microsoft.com/office/drawing/2014/main" val="3015491285"/>
                    </a:ext>
                  </a:extLst>
                </a:gridCol>
                <a:gridCol w="493776">
                  <a:extLst>
                    <a:ext uri="{9D8B030D-6E8A-4147-A177-3AD203B41FA5}">
                      <a16:colId xmlns:a16="http://schemas.microsoft.com/office/drawing/2014/main" val="2125652745"/>
                    </a:ext>
                  </a:extLst>
                </a:gridCol>
                <a:gridCol w="493776">
                  <a:extLst>
                    <a:ext uri="{9D8B030D-6E8A-4147-A177-3AD203B41FA5}">
                      <a16:colId xmlns:a16="http://schemas.microsoft.com/office/drawing/2014/main" val="2283341448"/>
                    </a:ext>
                  </a:extLst>
                </a:gridCol>
                <a:gridCol w="493776">
                  <a:extLst>
                    <a:ext uri="{9D8B030D-6E8A-4147-A177-3AD203B41FA5}">
                      <a16:colId xmlns:a16="http://schemas.microsoft.com/office/drawing/2014/main" val="3088737856"/>
                    </a:ext>
                  </a:extLst>
                </a:gridCol>
                <a:gridCol w="493776">
                  <a:extLst>
                    <a:ext uri="{9D8B030D-6E8A-4147-A177-3AD203B41FA5}">
                      <a16:colId xmlns:a16="http://schemas.microsoft.com/office/drawing/2014/main" val="2637922165"/>
                    </a:ext>
                  </a:extLst>
                </a:gridCol>
                <a:gridCol w="493776">
                  <a:extLst>
                    <a:ext uri="{9D8B030D-6E8A-4147-A177-3AD203B41FA5}">
                      <a16:colId xmlns:a16="http://schemas.microsoft.com/office/drawing/2014/main" val="723093924"/>
                    </a:ext>
                  </a:extLst>
                </a:gridCol>
                <a:gridCol w="493776">
                  <a:extLst>
                    <a:ext uri="{9D8B030D-6E8A-4147-A177-3AD203B41FA5}">
                      <a16:colId xmlns:a16="http://schemas.microsoft.com/office/drawing/2014/main" val="1522828237"/>
                    </a:ext>
                  </a:extLst>
                </a:gridCol>
                <a:gridCol w="493776">
                  <a:extLst>
                    <a:ext uri="{9D8B030D-6E8A-4147-A177-3AD203B41FA5}">
                      <a16:colId xmlns:a16="http://schemas.microsoft.com/office/drawing/2014/main" val="1961341494"/>
                    </a:ext>
                  </a:extLst>
                </a:gridCol>
                <a:gridCol w="493776">
                  <a:extLst>
                    <a:ext uri="{9D8B030D-6E8A-4147-A177-3AD203B41FA5}">
                      <a16:colId xmlns:a16="http://schemas.microsoft.com/office/drawing/2014/main" val="38190520"/>
                    </a:ext>
                  </a:extLst>
                </a:gridCol>
                <a:gridCol w="493776">
                  <a:extLst>
                    <a:ext uri="{9D8B030D-6E8A-4147-A177-3AD203B41FA5}">
                      <a16:colId xmlns:a16="http://schemas.microsoft.com/office/drawing/2014/main" val="3973036055"/>
                    </a:ext>
                  </a:extLst>
                </a:gridCol>
                <a:gridCol w="493776">
                  <a:extLst>
                    <a:ext uri="{9D8B030D-6E8A-4147-A177-3AD203B41FA5}">
                      <a16:colId xmlns:a16="http://schemas.microsoft.com/office/drawing/2014/main" val="2471284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3130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- 2022-04-25 12:01:18</a:t>
                      </a:r>
                      <a:r>
                        <a:rPr kumimoji="0" lang="en-US" sz="1000" b="0" i="0" u="none" strike="noStrike" kern="1200" cap="none" spc="0" normalizeH="0" baseline="0" noProof="0">
                          <a:ln>
                            <a:noFill/>
                          </a:ln>
                          <a:solidFill>
                            <a:prstClr val="black"/>
                          </a:solidFill>
                          <a:effectLst/>
                          <a:uLnTx/>
                          <a:uFillTx/>
                          <a:latin typeface="+mn-lt"/>
                          <a:ea typeface="+mn-ea"/>
                          <a:cs typeface="+mn-cs"/>
                        </a:rPr>
                        <a:t>
 NINJA 400 🥷
⚡ Arrancá el otoño con tu Kawasaki Ninja 400 ABS
ENTREGA INMEDIATA✅
- Motor bicilíndrico de 45 hp
- DOHC con refrigeración líquida
- Embrague antirrebote y asistido con un tacto muy suave.
¡Escribinos para asesorarte con más información!
#Ninja #Ninja400 #KawasakiArgentina #Kawasaki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93140922"/>
                  </a:ext>
                </a:extLst>
              </a:tr>
            </a:tbl>
          </a:graphicData>
        </a:graphic>
      </p:graphicFrame>
      <p:sp>
        <p:nvSpPr>
          <p:cNvPr id="4" name="Text Placeholder 3">
            <a:extLst>
              <a:ext uri="{FF2B5EF4-FFF2-40B4-BE49-F238E27FC236}">
                <a16:creationId xmlns:a16="http://schemas.microsoft.com/office/drawing/2014/main" id="{B34EDC38-976D-49E1-82AC-74CF713752F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88516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3CE69-9365-4CE7-A304-3D194A0F2159}"/>
              </a:ext>
            </a:extLst>
          </p:cNvPr>
          <p:cNvSpPr>
            <a:spLocks noGrp="1"/>
          </p:cNvSpPr>
          <p:nvPr>
            <p:ph type="title"/>
          </p:nvPr>
        </p:nvSpPr>
        <p:spPr/>
        <p:txBody>
          <a:bodyPr/>
          <a:lstStyle/>
          <a:p>
            <a:r>
              <a:rPr lang="en-US"/>
              <a:t>Facebook Post Table + Reactions | Suzuki - 16 of 16</a:t>
            </a:r>
          </a:p>
        </p:txBody>
      </p:sp>
      <p:graphicFrame>
        <p:nvGraphicFramePr>
          <p:cNvPr id="5" name="Table Placeholder 4">
            <a:extLst>
              <a:ext uri="{FF2B5EF4-FFF2-40B4-BE49-F238E27FC236}">
                <a16:creationId xmlns:a16="http://schemas.microsoft.com/office/drawing/2014/main" id="{1290C25A-CFF9-46A2-8262-686224FDF106}"/>
              </a:ext>
            </a:extLst>
          </p:cNvPr>
          <p:cNvGraphicFramePr>
            <a:graphicFrameLocks noGrp="1"/>
          </p:cNvGraphicFramePr>
          <p:nvPr>
            <p:ph type="tbl" sz="quarter" idx="13"/>
            <p:extLst>
              <p:ext uri="{D42A27DB-BD31-4B8C-83A1-F6EECF244321}">
                <p14:modId xmlns:p14="http://schemas.microsoft.com/office/powerpoint/2010/main" val="393004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4138479"/>
                    </a:ext>
                  </a:extLst>
                </a:gridCol>
                <a:gridCol w="493776">
                  <a:extLst>
                    <a:ext uri="{9D8B030D-6E8A-4147-A177-3AD203B41FA5}">
                      <a16:colId xmlns:a16="http://schemas.microsoft.com/office/drawing/2014/main" val="2444956886"/>
                    </a:ext>
                  </a:extLst>
                </a:gridCol>
                <a:gridCol w="493776">
                  <a:extLst>
                    <a:ext uri="{9D8B030D-6E8A-4147-A177-3AD203B41FA5}">
                      <a16:colId xmlns:a16="http://schemas.microsoft.com/office/drawing/2014/main" val="1399757531"/>
                    </a:ext>
                  </a:extLst>
                </a:gridCol>
                <a:gridCol w="493776">
                  <a:extLst>
                    <a:ext uri="{9D8B030D-6E8A-4147-A177-3AD203B41FA5}">
                      <a16:colId xmlns:a16="http://schemas.microsoft.com/office/drawing/2014/main" val="1212640044"/>
                    </a:ext>
                  </a:extLst>
                </a:gridCol>
                <a:gridCol w="493776">
                  <a:extLst>
                    <a:ext uri="{9D8B030D-6E8A-4147-A177-3AD203B41FA5}">
                      <a16:colId xmlns:a16="http://schemas.microsoft.com/office/drawing/2014/main" val="2160493427"/>
                    </a:ext>
                  </a:extLst>
                </a:gridCol>
                <a:gridCol w="493776">
                  <a:extLst>
                    <a:ext uri="{9D8B030D-6E8A-4147-A177-3AD203B41FA5}">
                      <a16:colId xmlns:a16="http://schemas.microsoft.com/office/drawing/2014/main" val="368198930"/>
                    </a:ext>
                  </a:extLst>
                </a:gridCol>
                <a:gridCol w="493776">
                  <a:extLst>
                    <a:ext uri="{9D8B030D-6E8A-4147-A177-3AD203B41FA5}">
                      <a16:colId xmlns:a16="http://schemas.microsoft.com/office/drawing/2014/main" val="4280382590"/>
                    </a:ext>
                  </a:extLst>
                </a:gridCol>
                <a:gridCol w="493776">
                  <a:extLst>
                    <a:ext uri="{9D8B030D-6E8A-4147-A177-3AD203B41FA5}">
                      <a16:colId xmlns:a16="http://schemas.microsoft.com/office/drawing/2014/main" val="1007467108"/>
                    </a:ext>
                  </a:extLst>
                </a:gridCol>
                <a:gridCol w="493776">
                  <a:extLst>
                    <a:ext uri="{9D8B030D-6E8A-4147-A177-3AD203B41FA5}">
                      <a16:colId xmlns:a16="http://schemas.microsoft.com/office/drawing/2014/main" val="3678238872"/>
                    </a:ext>
                  </a:extLst>
                </a:gridCol>
                <a:gridCol w="493776">
                  <a:extLst>
                    <a:ext uri="{9D8B030D-6E8A-4147-A177-3AD203B41FA5}">
                      <a16:colId xmlns:a16="http://schemas.microsoft.com/office/drawing/2014/main" val="3043945070"/>
                    </a:ext>
                  </a:extLst>
                </a:gridCol>
                <a:gridCol w="493776">
                  <a:extLst>
                    <a:ext uri="{9D8B030D-6E8A-4147-A177-3AD203B41FA5}">
                      <a16:colId xmlns:a16="http://schemas.microsoft.com/office/drawing/2014/main" val="1895742189"/>
                    </a:ext>
                  </a:extLst>
                </a:gridCol>
                <a:gridCol w="493776">
                  <a:extLst>
                    <a:ext uri="{9D8B030D-6E8A-4147-A177-3AD203B41FA5}">
                      <a16:colId xmlns:a16="http://schemas.microsoft.com/office/drawing/2014/main" val="1266054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2610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- 2022-04-17 12:30:19</a:t>
                      </a:r>
                      <a:r>
                        <a:rPr kumimoji="0" lang="en-US" sz="1000" b="0" i="0" u="none" strike="noStrike" kern="1200" cap="none" spc="0" normalizeH="0" baseline="0" noProof="0">
                          <a:ln>
                            <a:noFill/>
                          </a:ln>
                          <a:solidFill>
                            <a:prstClr val="black"/>
                          </a:solidFill>
                          <a:effectLst/>
                          <a:uLnTx/>
                          <a:uFillTx/>
                          <a:latin typeface="+mn-lt"/>
                          <a:ea typeface="+mn-ea"/>
                          <a:cs typeface="+mn-cs"/>
                        </a:rPr>
                        <a:t>
 ¿FAN DEL MOTOCROSS? 🏁😍
Conocé a la familia KX, creada para dominar las pistas de #Motocross en todo el mundo 🏍🌎
1. KX 450F⚡
2. KX 65
3. KX 85
¿Cuál probarías en la pista? 👇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74794652"/>
                  </a:ext>
                </a:extLst>
              </a:tr>
            </a:tbl>
          </a:graphicData>
        </a:graphic>
      </p:graphicFrame>
      <p:sp>
        <p:nvSpPr>
          <p:cNvPr id="4" name="Text Placeholder 3">
            <a:extLst>
              <a:ext uri="{FF2B5EF4-FFF2-40B4-BE49-F238E27FC236}">
                <a16:creationId xmlns:a16="http://schemas.microsoft.com/office/drawing/2014/main" id="{F360F7D8-3AA2-4CA5-9B82-84518350985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3147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FB7F-C35C-45A1-A124-35A08FC8FF82}"/>
              </a:ext>
            </a:extLst>
          </p:cNvPr>
          <p:cNvSpPr>
            <a:spLocks noGrp="1"/>
          </p:cNvSpPr>
          <p:nvPr>
            <p:ph type="title"/>
          </p:nvPr>
        </p:nvSpPr>
        <p:spPr/>
        <p:txBody>
          <a:bodyPr/>
          <a:lstStyle/>
          <a:p>
            <a:r>
              <a:rPr lang="en-US"/>
              <a:t>Facebook User Posts | Suzuki</a:t>
            </a:r>
          </a:p>
        </p:txBody>
      </p:sp>
      <p:graphicFrame>
        <p:nvGraphicFramePr>
          <p:cNvPr id="6" name="Chart Placeholder 5">
            <a:extLst>
              <a:ext uri="{FF2B5EF4-FFF2-40B4-BE49-F238E27FC236}">
                <a16:creationId xmlns:a16="http://schemas.microsoft.com/office/drawing/2014/main" id="{A3389596-7B4C-4A25-8BBD-7171FFFE7651}"/>
              </a:ext>
            </a:extLst>
          </p:cNvPr>
          <p:cNvGraphicFramePr>
            <a:graphicFrameLocks noGrp="1"/>
          </p:cNvGraphicFramePr>
          <p:nvPr>
            <p:ph type="chart" sz="quarter" idx="13"/>
            <p:extLst>
              <p:ext uri="{D42A27DB-BD31-4B8C-83A1-F6EECF244321}">
                <p14:modId xmlns:p14="http://schemas.microsoft.com/office/powerpoint/2010/main" val="2090704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FE0C5E-5D08-4EB0-87FE-50BD8CD50A4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7398464-8FA2-4D83-BCD8-24D1D8EC96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2708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BD803-924C-40AC-927B-5EE8C8917D06}"/>
              </a:ext>
            </a:extLst>
          </p:cNvPr>
          <p:cNvSpPr>
            <a:spLocks noGrp="1"/>
          </p:cNvSpPr>
          <p:nvPr>
            <p:ph type="title"/>
          </p:nvPr>
        </p:nvSpPr>
        <p:spPr/>
        <p:txBody>
          <a:bodyPr/>
          <a:lstStyle/>
          <a:p>
            <a:r>
              <a:rPr lang="en-US"/>
              <a:t>Facebook User Posts Table | Suzuki</a:t>
            </a:r>
          </a:p>
        </p:txBody>
      </p:sp>
      <p:graphicFrame>
        <p:nvGraphicFramePr>
          <p:cNvPr id="5" name="Table Placeholder 4">
            <a:extLst>
              <a:ext uri="{FF2B5EF4-FFF2-40B4-BE49-F238E27FC236}">
                <a16:creationId xmlns:a16="http://schemas.microsoft.com/office/drawing/2014/main" id="{8874ACB4-AFFD-486D-983C-F3CB77FE362F}"/>
              </a:ext>
            </a:extLst>
          </p:cNvPr>
          <p:cNvGraphicFramePr>
            <a:graphicFrameLocks noGrp="1"/>
          </p:cNvGraphicFramePr>
          <p:nvPr>
            <p:ph type="tbl" sz="quarter" idx="13"/>
            <p:extLst>
              <p:ext uri="{D42A27DB-BD31-4B8C-83A1-F6EECF244321}">
                <p14:modId xmlns:p14="http://schemas.microsoft.com/office/powerpoint/2010/main" val="138574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59769713"/>
                    </a:ext>
                  </a:extLst>
                </a:gridCol>
                <a:gridCol w="1152144">
                  <a:extLst>
                    <a:ext uri="{9D8B030D-6E8A-4147-A177-3AD203B41FA5}">
                      <a16:colId xmlns:a16="http://schemas.microsoft.com/office/drawing/2014/main" val="4240134608"/>
                    </a:ext>
                  </a:extLst>
                </a:gridCol>
                <a:gridCol w="1152144">
                  <a:extLst>
                    <a:ext uri="{9D8B030D-6E8A-4147-A177-3AD203B41FA5}">
                      <a16:colId xmlns:a16="http://schemas.microsoft.com/office/drawing/2014/main" val="1075766477"/>
                    </a:ext>
                  </a:extLst>
                </a:gridCol>
                <a:gridCol w="1152144">
                  <a:extLst>
                    <a:ext uri="{9D8B030D-6E8A-4147-A177-3AD203B41FA5}">
                      <a16:colId xmlns:a16="http://schemas.microsoft.com/office/drawing/2014/main" val="2694419269"/>
                    </a:ext>
                  </a:extLst>
                </a:gridCol>
                <a:gridCol w="1152144">
                  <a:extLst>
                    <a:ext uri="{9D8B030D-6E8A-4147-A177-3AD203B41FA5}">
                      <a16:colId xmlns:a16="http://schemas.microsoft.com/office/drawing/2014/main" val="207134884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436652764"/>
                  </a:ext>
                </a:extLst>
              </a:tr>
              <a:tr h="370840">
                <a:tc>
                  <a:txBody>
                    <a:bodyPr/>
                    <a:lstStyle/>
                    <a:p>
                      <a:r>
                        <a:rPr lang="es-ES" sz="1000" b="1"/>
                        <a:t>Suzuki Motos Argentina - 2022-04-05 20:39:13</a:t>
                      </a:r>
                      <a:r>
                        <a:rPr lang="es-ES" sz="1000"/>
                        <a:t>
 Hola, consulta, se sivue fabricando la.EN 125? Y donde la puedo comprar?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819788980"/>
                  </a:ext>
                </a:extLst>
              </a:tr>
              <a:tr h="370840">
                <a:tc>
                  <a:txBody>
                    <a:bodyPr/>
                    <a:lstStyle/>
                    <a:p>
                      <a:r>
                        <a:rPr lang="pt-BR" sz="1000" b="1"/>
                        <a:t>Suzuki Motos Argentina - 2022-04-29 13:59:13</a:t>
                      </a:r>
                      <a:r>
                        <a:rPr lang="pt-BR" sz="1000"/>
                        <a:t>
 https://motox.pt/suzuki-gsx-s1000-gt-transformer-de-emocoes/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2535299615"/>
                  </a:ext>
                </a:extLst>
              </a:tr>
            </a:tbl>
          </a:graphicData>
        </a:graphic>
      </p:graphicFrame>
      <p:sp>
        <p:nvSpPr>
          <p:cNvPr id="4" name="Text Placeholder 3">
            <a:extLst>
              <a:ext uri="{FF2B5EF4-FFF2-40B4-BE49-F238E27FC236}">
                <a16:creationId xmlns:a16="http://schemas.microsoft.com/office/drawing/2014/main" id="{3B648252-0517-4A8C-A58C-4CC08FDB869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75937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1249</Words>
  <Application>Microsoft Office PowerPoint</Application>
  <PresentationFormat>On-screen Show (4:3)</PresentationFormat>
  <Paragraphs>694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quintly_template</vt:lpstr>
      <vt:lpstr>FACEBOOK NUEVO - La emilia usar</vt:lpstr>
      <vt:lpstr>Facebook Key Metrics Table | Suzuki</vt:lpstr>
      <vt:lpstr>Facebook Key Metrics Radar | Suzuki</vt:lpstr>
      <vt:lpstr>Facebook Fans or Followers Total | Suzuki</vt:lpstr>
      <vt:lpstr>Facebook Fans Change | Suzuki</vt:lpstr>
      <vt:lpstr>Facebook Fans Change Per Weekday | Suzuki</vt:lpstr>
      <vt:lpstr>Facebook Fans Change Rate | Suzuki</vt:lpstr>
      <vt:lpstr>Facebook Own Posts | Suzuki</vt:lpstr>
      <vt:lpstr>Facebook Interaction Rate | Suzuki</vt:lpstr>
      <vt:lpstr>Facebook Own Posts By Weekday | Suzuki</vt:lpstr>
      <vt:lpstr>Facebook Interaction Rate By Weekday | Suzuki</vt:lpstr>
      <vt:lpstr>Facebook Own Posts By Hour | Suzuki</vt:lpstr>
      <vt:lpstr>Facebook Interaction Rate By Hour | Suzuki</vt:lpstr>
      <vt:lpstr>Facebook Post Type Distribution Per Profile | Suzuki</vt:lpstr>
      <vt:lpstr>Facebook Interaction Rate By Post Type | Suzuki</vt:lpstr>
      <vt:lpstr>Facebook Interactions Distribution | Suzuki</vt:lpstr>
      <vt:lpstr>Facebook Hashtag Detection | Suzuki</vt:lpstr>
      <vt:lpstr>Facebook Post Table + Reactions | Suzuki - 1 of 16</vt:lpstr>
      <vt:lpstr>Facebook Post Table + Reactions | Suzuki - 2 of 16</vt:lpstr>
      <vt:lpstr>Facebook Post Table + Reactions | Suzuki - 3 of 16</vt:lpstr>
      <vt:lpstr>Facebook Post Table + Reactions | Suzuki - 4 of 16</vt:lpstr>
      <vt:lpstr>Facebook Post Table + Reactions | Suzuki - 5 of 16</vt:lpstr>
      <vt:lpstr>Facebook Post Table + Reactions | Suzuki - 6 of 16</vt:lpstr>
      <vt:lpstr>Facebook Post Table + Reactions | Suzuki - 7 of 16</vt:lpstr>
      <vt:lpstr>Facebook Post Table + Reactions | Suzuki - 8 of 16</vt:lpstr>
      <vt:lpstr>Facebook Post Table + Reactions | Suzuki - 9 of 16</vt:lpstr>
      <vt:lpstr>Facebook Post Table + Reactions | Suzuki - 10 of 16</vt:lpstr>
      <vt:lpstr>Facebook Post Table + Reactions | Suzuki - 11 of 16</vt:lpstr>
      <vt:lpstr>Facebook Post Table + Reactions | Suzuki - 12 of 16</vt:lpstr>
      <vt:lpstr>Facebook Post Table + Reactions | Suzuki - 13 of 16</vt:lpstr>
      <vt:lpstr>Facebook Post Table + Reactions | Suzuki - 14 of 16</vt:lpstr>
      <vt:lpstr>Facebook Post Table + Reactions | Suzuki - 15 of 16</vt:lpstr>
      <vt:lpstr>Facebook Post Table + Reactions | Suzuki - 16 of 16</vt:lpstr>
      <vt:lpstr>Facebook User Posts | Suzuki</vt:lpstr>
      <vt:lpstr>Facebook User Posts Table | Suzuki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2022-05-02T08:36:16Z</dcterms:created>
  <dcterms:modified xsi:type="dcterms:W3CDTF">2022-05-02T08:37:29Z</dcterms:modified>
</cp:coreProperties>
</file>