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3.7324000000000002</c:v>
                </c:pt>
                <c:pt idx="1">
                  <c:v>80</c:v>
                </c:pt>
                <c:pt idx="2">
                  <c:v>45.283000000000001</c:v>
                </c:pt>
                <c:pt idx="3">
                  <c:v>0</c:v>
                </c:pt>
                <c:pt idx="4">
                  <c:v>38.169800000000002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CB-4BA4-970C-3AA88068B33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0.61729999999999996</c:v>
                </c:pt>
                <c:pt idx="1">
                  <c:v>100</c:v>
                </c:pt>
                <c:pt idx="2">
                  <c:v>24.528300000000002</c:v>
                </c:pt>
                <c:pt idx="3">
                  <c:v>0</c:v>
                </c:pt>
                <c:pt idx="4">
                  <c:v>100</c:v>
                </c:pt>
                <c:pt idx="5">
                  <c:v>91.149699999999996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FCB-4BA4-970C-3AA88068B33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100</c:v>
                </c:pt>
                <c:pt idx="1">
                  <c:v>80</c:v>
                </c:pt>
                <c:pt idx="2">
                  <c:v>100</c:v>
                </c:pt>
                <c:pt idx="3">
                  <c:v>0</c:v>
                </c:pt>
                <c:pt idx="4">
                  <c:v>3.1444999999999999</c:v>
                </c:pt>
                <c:pt idx="5">
                  <c:v>64.391400000000004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FCB-4BA4-970C-3AA88068B3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8842672"/>
        <c:axId val="398839064"/>
      </c:radarChart>
      <c:catAx>
        <c:axId val="398842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839064"/>
        <c:crosses val="autoZero"/>
        <c:auto val="1"/>
        <c:lblAlgn val="ctr"/>
        <c:lblOffset val="100"/>
        <c:noMultiLvlLbl val="0"/>
      </c:catAx>
      <c:valAx>
        <c:axId val="398839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842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43584</c:v>
                </c:pt>
                <c:pt idx="1">
                  <c:v>43588</c:v>
                </c:pt>
                <c:pt idx="2">
                  <c:v>43594</c:v>
                </c:pt>
                <c:pt idx="3">
                  <c:v>43608</c:v>
                </c:pt>
                <c:pt idx="4">
                  <c:v>43614</c:v>
                </c:pt>
                <c:pt idx="5">
                  <c:v>43617</c:v>
                </c:pt>
                <c:pt idx="6">
                  <c:v>43619</c:v>
                </c:pt>
                <c:pt idx="7">
                  <c:v>43623</c:v>
                </c:pt>
                <c:pt idx="8">
                  <c:v>43629</c:v>
                </c:pt>
                <c:pt idx="9">
                  <c:v>43634</c:v>
                </c:pt>
                <c:pt idx="10">
                  <c:v>43631</c:v>
                </c:pt>
                <c:pt idx="11">
                  <c:v>43636</c:v>
                </c:pt>
                <c:pt idx="12">
                  <c:v>43636</c:v>
                </c:pt>
                <c:pt idx="13">
                  <c:v>43638</c:v>
                </c:pt>
                <c:pt idx="14">
                  <c:v>43642</c:v>
                </c:pt>
                <c:pt idx="15">
                  <c:v>43642</c:v>
                </c:pt>
                <c:pt idx="16">
                  <c:v>43646</c:v>
                </c:pt>
                <c:pt idx="17">
                  <c:v>43647</c:v>
                </c:pt>
                <c:pt idx="18">
                  <c:v>43654</c:v>
                </c:pt>
                <c:pt idx="19">
                  <c:v>43656</c:v>
                </c:pt>
                <c:pt idx="20">
                  <c:v>43664</c:v>
                </c:pt>
                <c:pt idx="21">
                  <c:v>43666</c:v>
                </c:pt>
                <c:pt idx="22">
                  <c:v>43665</c:v>
                </c:pt>
                <c:pt idx="23">
                  <c:v>43671</c:v>
                </c:pt>
                <c:pt idx="24">
                  <c:v>43678</c:v>
                </c:pt>
                <c:pt idx="25">
                  <c:v>43685</c:v>
                </c:pt>
                <c:pt idx="26">
                  <c:v>43691</c:v>
                </c:pt>
                <c:pt idx="27">
                  <c:v>43699</c:v>
                </c:pt>
                <c:pt idx="28">
                  <c:v>43698</c:v>
                </c:pt>
                <c:pt idx="29">
                  <c:v>43702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CAE-4901-A07E-60B76A2A975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7210</c:v>
                </c:pt>
                <c:pt idx="1">
                  <c:v>7209</c:v>
                </c:pt>
                <c:pt idx="2">
                  <c:v>7209</c:v>
                </c:pt>
                <c:pt idx="3">
                  <c:v>7212</c:v>
                </c:pt>
                <c:pt idx="4">
                  <c:v>7214</c:v>
                </c:pt>
                <c:pt idx="5">
                  <c:v>7214</c:v>
                </c:pt>
                <c:pt idx="6">
                  <c:v>7215</c:v>
                </c:pt>
                <c:pt idx="7">
                  <c:v>7215</c:v>
                </c:pt>
                <c:pt idx="8">
                  <c:v>7216</c:v>
                </c:pt>
                <c:pt idx="9">
                  <c:v>7218</c:v>
                </c:pt>
                <c:pt idx="10">
                  <c:v>7219</c:v>
                </c:pt>
                <c:pt idx="11">
                  <c:v>7219</c:v>
                </c:pt>
                <c:pt idx="12">
                  <c:v>7218</c:v>
                </c:pt>
                <c:pt idx="13">
                  <c:v>7218</c:v>
                </c:pt>
                <c:pt idx="14">
                  <c:v>7218</c:v>
                </c:pt>
                <c:pt idx="15">
                  <c:v>7218</c:v>
                </c:pt>
                <c:pt idx="16">
                  <c:v>7219</c:v>
                </c:pt>
                <c:pt idx="17">
                  <c:v>7221</c:v>
                </c:pt>
                <c:pt idx="18">
                  <c:v>7221</c:v>
                </c:pt>
                <c:pt idx="19">
                  <c:v>7223</c:v>
                </c:pt>
                <c:pt idx="20">
                  <c:v>7223</c:v>
                </c:pt>
                <c:pt idx="21">
                  <c:v>7224</c:v>
                </c:pt>
                <c:pt idx="22">
                  <c:v>7224</c:v>
                </c:pt>
                <c:pt idx="23">
                  <c:v>7225</c:v>
                </c:pt>
                <c:pt idx="24">
                  <c:v>7224</c:v>
                </c:pt>
                <c:pt idx="25">
                  <c:v>7224</c:v>
                </c:pt>
                <c:pt idx="26">
                  <c:v>7226</c:v>
                </c:pt>
                <c:pt idx="27">
                  <c:v>7228</c:v>
                </c:pt>
                <c:pt idx="28">
                  <c:v>7229</c:v>
                </c:pt>
                <c:pt idx="29">
                  <c:v>7228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CAE-4901-A07E-60B76A2A975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1168541</c:v>
                </c:pt>
                <c:pt idx="1">
                  <c:v>1168554</c:v>
                </c:pt>
                <c:pt idx="2">
                  <c:v>1168805</c:v>
                </c:pt>
                <c:pt idx="3">
                  <c:v>1168699</c:v>
                </c:pt>
                <c:pt idx="4">
                  <c:v>1168813</c:v>
                </c:pt>
                <c:pt idx="5">
                  <c:v>1168910</c:v>
                </c:pt>
                <c:pt idx="6">
                  <c:v>1168968</c:v>
                </c:pt>
                <c:pt idx="7">
                  <c:v>1169153</c:v>
                </c:pt>
                <c:pt idx="8">
                  <c:v>1169595</c:v>
                </c:pt>
                <c:pt idx="9">
                  <c:v>1169404</c:v>
                </c:pt>
                <c:pt idx="10">
                  <c:v>1169324</c:v>
                </c:pt>
                <c:pt idx="11">
                  <c:v>1169396</c:v>
                </c:pt>
                <c:pt idx="12">
                  <c:v>1169446</c:v>
                </c:pt>
                <c:pt idx="13">
                  <c:v>1169569</c:v>
                </c:pt>
                <c:pt idx="14">
                  <c:v>1169744</c:v>
                </c:pt>
                <c:pt idx="15">
                  <c:v>1169987</c:v>
                </c:pt>
                <c:pt idx="16">
                  <c:v>1170100</c:v>
                </c:pt>
                <c:pt idx="17">
                  <c:v>1170074</c:v>
                </c:pt>
                <c:pt idx="18">
                  <c:v>1170155</c:v>
                </c:pt>
                <c:pt idx="19">
                  <c:v>1170167</c:v>
                </c:pt>
                <c:pt idx="20">
                  <c:v>1170221</c:v>
                </c:pt>
                <c:pt idx="21">
                  <c:v>1170315</c:v>
                </c:pt>
                <c:pt idx="22">
                  <c:v>1170407</c:v>
                </c:pt>
                <c:pt idx="23">
                  <c:v>1170438</c:v>
                </c:pt>
                <c:pt idx="24">
                  <c:v>1170605</c:v>
                </c:pt>
                <c:pt idx="25">
                  <c:v>1170810</c:v>
                </c:pt>
                <c:pt idx="26">
                  <c:v>1170920</c:v>
                </c:pt>
                <c:pt idx="27">
                  <c:v>1171148</c:v>
                </c:pt>
                <c:pt idx="28">
                  <c:v>1170807</c:v>
                </c:pt>
                <c:pt idx="29">
                  <c:v>1170889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CAE-4901-A07E-60B76A2A97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7030792"/>
        <c:axId val="417032104"/>
      </c:lineChart>
      <c:dateAx>
        <c:axId val="4170307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032104"/>
        <c:crosses val="autoZero"/>
        <c:auto val="1"/>
        <c:lblOffset val="100"/>
        <c:baseTimeUnit val="days"/>
      </c:dateAx>
      <c:valAx>
        <c:axId val="417032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030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8</c:v>
                </c:pt>
                <c:pt idx="1">
                  <c:v>4</c:v>
                </c:pt>
                <c:pt idx="2">
                  <c:v>6</c:v>
                </c:pt>
                <c:pt idx="3">
                  <c:v>14</c:v>
                </c:pt>
                <c:pt idx="4">
                  <c:v>6</c:v>
                </c:pt>
                <c:pt idx="5">
                  <c:v>3</c:v>
                </c:pt>
                <c:pt idx="6">
                  <c:v>2</c:v>
                </c:pt>
                <c:pt idx="7">
                  <c:v>4</c:v>
                </c:pt>
                <c:pt idx="8">
                  <c:v>6</c:v>
                </c:pt>
                <c:pt idx="9">
                  <c:v>5</c:v>
                </c:pt>
                <c:pt idx="10">
                  <c:v>-3</c:v>
                </c:pt>
                <c:pt idx="11">
                  <c:v>5</c:v>
                </c:pt>
                <c:pt idx="12">
                  <c:v>0</c:v>
                </c:pt>
                <c:pt idx="13">
                  <c:v>2</c:v>
                </c:pt>
                <c:pt idx="14">
                  <c:v>4</c:v>
                </c:pt>
                <c:pt idx="15">
                  <c:v>0</c:v>
                </c:pt>
                <c:pt idx="16">
                  <c:v>4</c:v>
                </c:pt>
                <c:pt idx="17">
                  <c:v>1</c:v>
                </c:pt>
                <c:pt idx="18">
                  <c:v>7</c:v>
                </c:pt>
                <c:pt idx="19">
                  <c:v>2</c:v>
                </c:pt>
                <c:pt idx="20">
                  <c:v>8</c:v>
                </c:pt>
                <c:pt idx="21">
                  <c:v>2</c:v>
                </c:pt>
                <c:pt idx="22">
                  <c:v>-1</c:v>
                </c:pt>
                <c:pt idx="23">
                  <c:v>6</c:v>
                </c:pt>
                <c:pt idx="24">
                  <c:v>7</c:v>
                </c:pt>
                <c:pt idx="25">
                  <c:v>7</c:v>
                </c:pt>
                <c:pt idx="26">
                  <c:v>6</c:v>
                </c:pt>
                <c:pt idx="27">
                  <c:v>8</c:v>
                </c:pt>
                <c:pt idx="28">
                  <c:v>-1</c:v>
                </c:pt>
                <c:pt idx="29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B0A-49BE-9D5F-399875F9540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</c:v>
                </c:pt>
                <c:pt idx="1">
                  <c:v>-1</c:v>
                </c:pt>
                <c:pt idx="2">
                  <c:v>0</c:v>
                </c:pt>
                <c:pt idx="3">
                  <c:v>3</c:v>
                </c:pt>
                <c:pt idx="4">
                  <c:v>2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2</c:v>
                </c:pt>
                <c:pt idx="10">
                  <c:v>1</c:v>
                </c:pt>
                <c:pt idx="11">
                  <c:v>0</c:v>
                </c:pt>
                <c:pt idx="12">
                  <c:v>-1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2</c:v>
                </c:pt>
                <c:pt idx="18">
                  <c:v>0</c:v>
                </c:pt>
                <c:pt idx="19">
                  <c:v>2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1</c:v>
                </c:pt>
                <c:pt idx="24">
                  <c:v>-1</c:v>
                </c:pt>
                <c:pt idx="25">
                  <c:v>0</c:v>
                </c:pt>
                <c:pt idx="26">
                  <c:v>2</c:v>
                </c:pt>
                <c:pt idx="27">
                  <c:v>2</c:v>
                </c:pt>
                <c:pt idx="28">
                  <c:v>1</c:v>
                </c:pt>
                <c:pt idx="29">
                  <c:v>-1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B0A-49BE-9D5F-399875F9540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-172</c:v>
                </c:pt>
                <c:pt idx="1">
                  <c:v>13</c:v>
                </c:pt>
                <c:pt idx="2">
                  <c:v>251</c:v>
                </c:pt>
                <c:pt idx="3">
                  <c:v>-106</c:v>
                </c:pt>
                <c:pt idx="4">
                  <c:v>114</c:v>
                </c:pt>
                <c:pt idx="5">
                  <c:v>97</c:v>
                </c:pt>
                <c:pt idx="6">
                  <c:v>58</c:v>
                </c:pt>
                <c:pt idx="7">
                  <c:v>185</c:v>
                </c:pt>
                <c:pt idx="8">
                  <c:v>442</c:v>
                </c:pt>
                <c:pt idx="9">
                  <c:v>-191</c:v>
                </c:pt>
                <c:pt idx="10">
                  <c:v>-80</c:v>
                </c:pt>
                <c:pt idx="11">
                  <c:v>72</c:v>
                </c:pt>
                <c:pt idx="12">
                  <c:v>50</c:v>
                </c:pt>
                <c:pt idx="13">
                  <c:v>123</c:v>
                </c:pt>
                <c:pt idx="14">
                  <c:v>175</c:v>
                </c:pt>
                <c:pt idx="15">
                  <c:v>243</c:v>
                </c:pt>
                <c:pt idx="16">
                  <c:v>113</c:v>
                </c:pt>
                <c:pt idx="17">
                  <c:v>-26</c:v>
                </c:pt>
                <c:pt idx="18">
                  <c:v>81</c:v>
                </c:pt>
                <c:pt idx="19">
                  <c:v>12</c:v>
                </c:pt>
                <c:pt idx="20">
                  <c:v>54</c:v>
                </c:pt>
                <c:pt idx="21">
                  <c:v>94</c:v>
                </c:pt>
                <c:pt idx="22">
                  <c:v>92</c:v>
                </c:pt>
                <c:pt idx="23">
                  <c:v>31</c:v>
                </c:pt>
                <c:pt idx="24">
                  <c:v>167</c:v>
                </c:pt>
                <c:pt idx="25">
                  <c:v>205</c:v>
                </c:pt>
                <c:pt idx="26">
                  <c:v>110</c:v>
                </c:pt>
                <c:pt idx="27">
                  <c:v>228</c:v>
                </c:pt>
                <c:pt idx="28">
                  <c:v>-341</c:v>
                </c:pt>
                <c:pt idx="29">
                  <c:v>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B0A-49BE-9D5F-399875F954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7020952"/>
        <c:axId val="417023904"/>
      </c:lineChart>
      <c:dateAx>
        <c:axId val="417020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023904"/>
        <c:crosses val="autoZero"/>
        <c:auto val="1"/>
        <c:lblOffset val="100"/>
        <c:baseTimeUnit val="days"/>
      </c:dateAx>
      <c:valAx>
        <c:axId val="417023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020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</c:v>
                </c:pt>
                <c:pt idx="1">
                  <c:v>6</c:v>
                </c:pt>
                <c:pt idx="2">
                  <c:v>3</c:v>
                </c:pt>
                <c:pt idx="3">
                  <c:v>5</c:v>
                </c:pt>
                <c:pt idx="4">
                  <c:v>3</c:v>
                </c:pt>
                <c:pt idx="5">
                  <c:v>3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D0-4255-9589-76E3FFF8F4C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D0-4255-9589-76E3FFF8F4C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-11</c:v>
                </c:pt>
                <c:pt idx="1">
                  <c:v>118</c:v>
                </c:pt>
                <c:pt idx="2">
                  <c:v>67</c:v>
                </c:pt>
                <c:pt idx="3">
                  <c:v>116</c:v>
                </c:pt>
                <c:pt idx="4">
                  <c:v>-12</c:v>
                </c:pt>
                <c:pt idx="5">
                  <c:v>174</c:v>
                </c:pt>
                <c:pt idx="6">
                  <c:v>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3D0-4255-9589-76E3FFF8F4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7020296"/>
        <c:axId val="417029152"/>
      </c:barChart>
      <c:catAx>
        <c:axId val="417020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029152"/>
        <c:crosses val="autoZero"/>
        <c:auto val="1"/>
        <c:lblAlgn val="ctr"/>
        <c:lblOffset val="100"/>
        <c:noMultiLvlLbl val="0"/>
      </c:catAx>
      <c:valAx>
        <c:axId val="417029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020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1.83587295759133E-2</c:v>
                </c:pt>
                <c:pt idx="1">
                  <c:v>9.1776798825256994E-3</c:v>
                </c:pt>
                <c:pt idx="2">
                  <c:v>1.37652564926126E-2</c:v>
                </c:pt>
                <c:pt idx="3">
                  <c:v>3.21145111712621E-2</c:v>
                </c:pt>
                <c:pt idx="4">
                  <c:v>1.3758943313153501E-2</c:v>
                </c:pt>
                <c:pt idx="5">
                  <c:v>6.8785252441876501E-3</c:v>
                </c:pt>
                <c:pt idx="6">
                  <c:v>4.5853680904234598E-3</c:v>
                </c:pt>
                <c:pt idx="7">
                  <c:v>9.1703156881175595E-3</c:v>
                </c:pt>
                <c:pt idx="8">
                  <c:v>1.37542122274947E-2</c:v>
                </c:pt>
                <c:pt idx="9">
                  <c:v>1.14602672534324E-2</c:v>
                </c:pt>
                <c:pt idx="10">
                  <c:v>-6.8753724160058698E-3</c:v>
                </c:pt>
                <c:pt idx="11">
                  <c:v>1.14597419266118E-2</c:v>
                </c:pt>
                <c:pt idx="12">
                  <c:v>0</c:v>
                </c:pt>
                <c:pt idx="13">
                  <c:v>4.5833715280960696E-3</c:v>
                </c:pt>
                <c:pt idx="14">
                  <c:v>9.1663229295568093E-3</c:v>
                </c:pt>
                <c:pt idx="15">
                  <c:v>0</c:v>
                </c:pt>
                <c:pt idx="16">
                  <c:v>9.1654827918060608E-3</c:v>
                </c:pt>
                <c:pt idx="17">
                  <c:v>2.2911607020116402E-3</c:v>
                </c:pt>
                <c:pt idx="18">
                  <c:v>1.6037757463285E-2</c:v>
                </c:pt>
                <c:pt idx="19">
                  <c:v>4.5814816511659901E-3</c:v>
                </c:pt>
                <c:pt idx="20">
                  <c:v>1.83250870441635E-2</c:v>
                </c:pt>
                <c:pt idx="21">
                  <c:v>4.5804323928178804E-3</c:v>
                </c:pt>
                <c:pt idx="22">
                  <c:v>-2.2901112994091499E-3</c:v>
                </c:pt>
                <c:pt idx="23">
                  <c:v>1.3740982480247301E-2</c:v>
                </c:pt>
                <c:pt idx="24">
                  <c:v>1.6028943692610698E-2</c:v>
                </c:pt>
                <c:pt idx="25">
                  <c:v>1.6026374834012501E-2</c:v>
                </c:pt>
                <c:pt idx="26">
                  <c:v>1.37346915417191E-2</c:v>
                </c:pt>
                <c:pt idx="27">
                  <c:v>1.8310407177679601E-2</c:v>
                </c:pt>
                <c:pt idx="28">
                  <c:v>-2.2883818851690001E-3</c:v>
                </c:pt>
                <c:pt idx="29">
                  <c:v>9.1537370131356093E-3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608-4CFD-94EF-F06EF29254C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1.3871549452073801E-2</c:v>
                </c:pt>
                <c:pt idx="1">
                  <c:v>-1.3869625520110999E-2</c:v>
                </c:pt>
                <c:pt idx="2">
                  <c:v>0</c:v>
                </c:pt>
                <c:pt idx="3">
                  <c:v>4.1614648356221397E-2</c:v>
                </c:pt>
                <c:pt idx="4">
                  <c:v>2.7731558513588501E-2</c:v>
                </c:pt>
                <c:pt idx="5">
                  <c:v>0</c:v>
                </c:pt>
                <c:pt idx="6">
                  <c:v>1.38619351261436E-2</c:v>
                </c:pt>
                <c:pt idx="7">
                  <c:v>0</c:v>
                </c:pt>
                <c:pt idx="8">
                  <c:v>1.38600138600139E-2</c:v>
                </c:pt>
                <c:pt idx="9">
                  <c:v>2.7716186252771599E-2</c:v>
                </c:pt>
                <c:pt idx="10">
                  <c:v>1.38542532557495E-2</c:v>
                </c:pt>
                <c:pt idx="11">
                  <c:v>0</c:v>
                </c:pt>
                <c:pt idx="12">
                  <c:v>-1.3852334118298899E-2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1.38542532557495E-2</c:v>
                </c:pt>
                <c:pt idx="17">
                  <c:v>2.7704668236597899E-2</c:v>
                </c:pt>
                <c:pt idx="18">
                  <c:v>0</c:v>
                </c:pt>
                <c:pt idx="19">
                  <c:v>2.7696994876055901E-2</c:v>
                </c:pt>
                <c:pt idx="20">
                  <c:v>0</c:v>
                </c:pt>
                <c:pt idx="21">
                  <c:v>1.3844662882458799E-2</c:v>
                </c:pt>
                <c:pt idx="22">
                  <c:v>0</c:v>
                </c:pt>
                <c:pt idx="23">
                  <c:v>1.38427464008859E-2</c:v>
                </c:pt>
                <c:pt idx="24">
                  <c:v>-1.3840830449827E-2</c:v>
                </c:pt>
                <c:pt idx="25">
                  <c:v>0</c:v>
                </c:pt>
                <c:pt idx="26">
                  <c:v>2.7685492801771901E-2</c:v>
                </c:pt>
                <c:pt idx="27">
                  <c:v>2.7677830058123399E-2</c:v>
                </c:pt>
                <c:pt idx="28">
                  <c:v>1.38350857775318E-2</c:v>
                </c:pt>
                <c:pt idx="29">
                  <c:v>-1.38331719463273E-2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608-4CFD-94EF-F06EF29254C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-1.4717043448648199E-2</c:v>
                </c:pt>
                <c:pt idx="1">
                  <c:v>1.1124984061320899E-3</c:v>
                </c:pt>
                <c:pt idx="2">
                  <c:v>2.1479537958879101E-2</c:v>
                </c:pt>
                <c:pt idx="3">
                  <c:v>-9.0690919357805603E-3</c:v>
                </c:pt>
                <c:pt idx="4">
                  <c:v>9.7544363433185108E-3</c:v>
                </c:pt>
                <c:pt idx="5">
                  <c:v>8.2990178925114594E-3</c:v>
                </c:pt>
                <c:pt idx="6">
                  <c:v>4.9618875704716403E-3</c:v>
                </c:pt>
                <c:pt idx="7">
                  <c:v>1.5825925089480601E-2</c:v>
                </c:pt>
                <c:pt idx="8">
                  <c:v>3.7805146118600398E-2</c:v>
                </c:pt>
                <c:pt idx="9">
                  <c:v>-1.63304391691141E-2</c:v>
                </c:pt>
                <c:pt idx="10">
                  <c:v>-6.8410917014137098E-3</c:v>
                </c:pt>
                <c:pt idx="11">
                  <c:v>6.1574037649103196E-3</c:v>
                </c:pt>
                <c:pt idx="12">
                  <c:v>4.2757115639184698E-3</c:v>
                </c:pt>
                <c:pt idx="13">
                  <c:v>1.05178007364171E-2</c:v>
                </c:pt>
                <c:pt idx="14">
                  <c:v>1.49627768861863E-2</c:v>
                </c:pt>
                <c:pt idx="15">
                  <c:v>2.0773776142472201E-2</c:v>
                </c:pt>
                <c:pt idx="16">
                  <c:v>9.6582269717526807E-3</c:v>
                </c:pt>
                <c:pt idx="17">
                  <c:v>-2.2220323049312002E-3</c:v>
                </c:pt>
                <c:pt idx="18">
                  <c:v>6.9226390809470203E-3</c:v>
                </c:pt>
                <c:pt idx="19">
                  <c:v>1.0255051681187499E-3</c:v>
                </c:pt>
                <c:pt idx="20">
                  <c:v>4.6147259322814596E-3</c:v>
                </c:pt>
                <c:pt idx="21">
                  <c:v>8.0326707519348898E-3</c:v>
                </c:pt>
                <c:pt idx="22">
                  <c:v>7.8611314047927292E-3</c:v>
                </c:pt>
                <c:pt idx="23">
                  <c:v>2.6486512811355399E-3</c:v>
                </c:pt>
                <c:pt idx="24">
                  <c:v>1.42681628586905E-2</c:v>
                </c:pt>
                <c:pt idx="25">
                  <c:v>1.7512312009601901E-2</c:v>
                </c:pt>
                <c:pt idx="26">
                  <c:v>9.3952050289970203E-3</c:v>
                </c:pt>
                <c:pt idx="27">
                  <c:v>1.9471868274519199E-2</c:v>
                </c:pt>
                <c:pt idx="28">
                  <c:v>-2.91167299094564E-2</c:v>
                </c:pt>
                <c:pt idx="29">
                  <c:v>7.0037162401659697E-3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608-4CFD-94EF-F06EF29254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7027512"/>
        <c:axId val="417028496"/>
      </c:lineChart>
      <c:dateAx>
        <c:axId val="417027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028496"/>
        <c:crosses val="autoZero"/>
        <c:auto val="1"/>
        <c:lblOffset val="100"/>
        <c:baseTimeUnit val="days"/>
      </c:dateAx>
      <c:valAx>
        <c:axId val="417028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027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EF0-4576-AD90-D0DAEE2C293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EF0-4576-AD90-D0DAEE2C293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EF0-4576-AD90-D0DAEE2C29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8847264"/>
        <c:axId val="398845624"/>
      </c:lineChart>
      <c:dateAx>
        <c:axId val="3988472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845624"/>
        <c:crosses val="autoZero"/>
        <c:auto val="1"/>
        <c:lblOffset val="100"/>
        <c:baseTimeUnit val="days"/>
      </c:dateAx>
      <c:valAx>
        <c:axId val="398845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847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1.14639458901754E-2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1.6041800348336199E-2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1.6032982134677101E-2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1.1442956860052599E-2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6A4-4AFC-9846-529BC8D5473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1.3871549452073801E-2</c:v>
                </c:pt>
                <c:pt idx="1">
                  <c:v>0</c:v>
                </c:pt>
                <c:pt idx="2">
                  <c:v>0</c:v>
                </c:pt>
                <c:pt idx="3">
                  <c:v>4.1608876560332901E-2</c:v>
                </c:pt>
                <c:pt idx="4">
                  <c:v>0</c:v>
                </c:pt>
                <c:pt idx="5">
                  <c:v>2.7723870252287199E-2</c:v>
                </c:pt>
                <c:pt idx="6">
                  <c:v>0</c:v>
                </c:pt>
                <c:pt idx="7">
                  <c:v>5.5440055440055397E-2</c:v>
                </c:pt>
                <c:pt idx="8">
                  <c:v>0</c:v>
                </c:pt>
                <c:pt idx="9">
                  <c:v>0</c:v>
                </c:pt>
                <c:pt idx="10">
                  <c:v>4.1562759767248499E-2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6A4-4AFC-9846-529BC8D5473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1.5399606967808799E-3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1.28268604719772E-3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3.41823663426748E-4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1.3663138730387E-3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6A4-4AFC-9846-529BC8D547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5852656"/>
        <c:axId val="415854624"/>
      </c:lineChart>
      <c:dateAx>
        <c:axId val="4158526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854624"/>
        <c:crosses val="autoZero"/>
        <c:auto val="1"/>
        <c:lblOffset val="100"/>
        <c:baseTimeUnit val="days"/>
      </c:dateAx>
      <c:valAx>
        <c:axId val="415854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852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F7-4417-938E-DCBF6342826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FF7-4417-938E-DCBF6342826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FF7-4417-938E-DCBF634282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5848720"/>
        <c:axId val="415848064"/>
      </c:barChart>
      <c:catAx>
        <c:axId val="415848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848064"/>
        <c:crosses val="autoZero"/>
        <c:auto val="1"/>
        <c:lblAlgn val="ctr"/>
        <c:lblOffset val="100"/>
        <c:noMultiLvlLbl val="0"/>
      </c:catAx>
      <c:valAx>
        <c:axId val="415848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848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2">
                  <c:v>1.3747909172146701E-2</c:v>
                </c:pt>
                <c:pt idx="3">
                  <c:v>1.3747909172146701E-2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D2-417F-BDE1-6197A772DEF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4.1557002354896802E-2</c:v>
                </c:pt>
                <c:pt idx="2">
                  <c:v>2.7704668236597899E-2</c:v>
                </c:pt>
                <c:pt idx="4">
                  <c:v>3.46308352957473E-2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1D2-417F-BDE1-6197A772DEF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2">
                  <c:v>1.4106000179530901E-3</c:v>
                </c:pt>
                <c:pt idx="3">
                  <c:v>8.5490910178975203E-4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1D2-417F-BDE1-6197A772DE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5850360"/>
        <c:axId val="415848392"/>
      </c:barChart>
      <c:catAx>
        <c:axId val="415850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848392"/>
        <c:crosses val="autoZero"/>
        <c:auto val="1"/>
        <c:lblAlgn val="ctr"/>
        <c:lblOffset val="100"/>
        <c:noMultiLvlLbl val="0"/>
      </c:catAx>
      <c:valAx>
        <c:axId val="415848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850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D3-45A2-815A-4AF482F9518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5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7D3-45A2-815A-4AF482F9518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7D3-45A2-815A-4AF482F951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5855936"/>
        <c:axId val="415864792"/>
      </c:lineChart>
      <c:catAx>
        <c:axId val="415855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864792"/>
        <c:crosses val="autoZero"/>
        <c:auto val="1"/>
        <c:lblAlgn val="ctr"/>
        <c:lblOffset val="100"/>
        <c:noMultiLvlLbl val="0"/>
      </c:catAx>
      <c:valAx>
        <c:axId val="415864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855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1.60406975411902E-2</c:v>
                </c:pt>
                <c:pt idx="13">
                  <c:v>0</c:v>
                </c:pt>
                <c:pt idx="14">
                  <c:v>1.1457641100850201E-2</c:v>
                </c:pt>
                <c:pt idx="15">
                  <c:v>0</c:v>
                </c:pt>
                <c:pt idx="16">
                  <c:v>1.1457641100850201E-2</c:v>
                </c:pt>
                <c:pt idx="17">
                  <c:v>1.60406975411902E-2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E96-4714-9067-CFED75B74A8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3.6021058464948699E-2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E96-4714-9067-CFED75B74A8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1.3676452738453199E-3</c:v>
                </c:pt>
                <c:pt idx="11">
                  <c:v>0</c:v>
                </c:pt>
                <c:pt idx="12">
                  <c:v>3.4191131846133101E-4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1.4103841886529899E-3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E96-4714-9067-CFED75B74A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5859872"/>
        <c:axId val="415860200"/>
      </c:lineChart>
      <c:catAx>
        <c:axId val="415859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860200"/>
        <c:crosses val="autoZero"/>
        <c:auto val="1"/>
        <c:lblAlgn val="ctr"/>
        <c:lblOffset val="100"/>
        <c:noMultiLvlLbl val="0"/>
      </c:catAx>
      <c:valAx>
        <c:axId val="415860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859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6F-48E5-9074-DDA3A89CF19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</c:v>
                </c:pt>
                <c:pt idx="1">
                  <c:v>5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6F-48E5-9074-DDA3A89CF19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66F-48E5-9074-DDA3A89CF1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5858560"/>
        <c:axId val="415865448"/>
      </c:barChart>
      <c:catAx>
        <c:axId val="415858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865448"/>
        <c:crosses val="autoZero"/>
        <c:auto val="1"/>
        <c:lblAlgn val="ctr"/>
        <c:lblOffset val="100"/>
        <c:noMultiLvlLbl val="0"/>
      </c:catAx>
      <c:valAx>
        <c:axId val="415865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858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1.14526648259518E-2</c:v>
                </c:pt>
                <c:pt idx="1">
                  <c:v>1.60315133748626E-2</c:v>
                </c:pt>
                <c:pt idx="2">
                  <c:v>1.6041800348336199E-2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B5-4944-9735-3601644ED1A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3.6037578267546597E-2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FB5-4944-9735-3601644ED1A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1.28265862639233E-3</c:v>
                </c:pt>
                <c:pt idx="1">
                  <c:v>3.4181577667808099E-4</c:v>
                </c:pt>
                <c:pt idx="2">
                  <c:v>1.45303850903859E-3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FB5-4944-9735-3601644ED1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5872008"/>
        <c:axId val="415865776"/>
      </c:barChart>
      <c:catAx>
        <c:axId val="415872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865776"/>
        <c:crosses val="autoZero"/>
        <c:auto val="1"/>
        <c:lblAlgn val="ctr"/>
        <c:lblOffset val="100"/>
        <c:noMultiLvlLbl val="0"/>
      </c:catAx>
      <c:valAx>
        <c:axId val="415865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872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23</c:v>
                </c:pt>
                <c:pt idx="1">
                  <c:v>11</c:v>
                </c:pt>
                <c:pt idx="2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FA-4E07-BCB7-45E58E29F46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BFA-4E07-BCB7-45E58E29F46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BFA-4E07-BCB7-45E58E29F46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BFA-4E07-BCB7-45E58E29F46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BFA-4E07-BCB7-45E58E29F46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BFA-4E07-BCB7-45E58E29F46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0</c:v>
                </c:pt>
                <c:pt idx="1">
                  <c:v>1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BFA-4E07-BCB7-45E58E29F46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0</c:v>
                </c:pt>
                <c:pt idx="1">
                  <c:v>1</c:v>
                </c:pt>
                <c:pt idx="2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BFA-4E07-BCB7-45E58E29F4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5867088"/>
        <c:axId val="415870696"/>
      </c:barChart>
      <c:catAx>
        <c:axId val="415867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870696"/>
        <c:crosses val="autoZero"/>
        <c:auto val="1"/>
        <c:lblAlgn val="ctr"/>
        <c:lblOffset val="100"/>
        <c:noMultiLvlLbl val="0"/>
      </c:catAx>
      <c:valAx>
        <c:axId val="415870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867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18C-4CFD-AEC3-19E98D471E0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18C-4CFD-AEC3-19E98D471E0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18C-4CFD-AEC3-19E98D471E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1380680"/>
        <c:axId val="471382648"/>
      </c:lineChart>
      <c:dateAx>
        <c:axId val="471380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1382648"/>
        <c:crosses val="autoZero"/>
        <c:auto val="1"/>
        <c:lblOffset val="100"/>
        <c:baseTimeUnit val="days"/>
      </c:dateAx>
      <c:valAx>
        <c:axId val="471382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1380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A6360-4692-4E97-B3C7-65326DBD3B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5DF26A-2759-4F09-B5E8-F42BF89F503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9005624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78902-7BE4-4D83-80B2-8F2E12EB7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6AB79F-B2AD-4836-81C5-6DCECE94E9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55458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7010353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619553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036798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896208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227594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88309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024057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173086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37642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9971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Keeway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1170889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2325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 Motors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0.0137 %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7183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Kymco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46636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A4556E-EFE5-4C24-8C79-E20B8461C4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180012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D9E21-1B44-42AD-8850-28525BE33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11F408F-F8DC-4B9B-A5CE-FE70D774A96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084152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D3381D-5714-483A-8E0B-77D468E269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4CCA5D-3B88-41A0-87B1-DF6318361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38463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550DC-AAF4-48FA-9162-2217AF40F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or Followers Total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7DB302A-C2C0-465B-8184-ACF9FB6CC3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479795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5E76EF-6769-45C9-90A5-33FCD796A6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0EF3AB-290F-4DB7-AF63-5F6E08EAE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88082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133268-CE17-4858-B743-CF295FB74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453611-6AAA-4889-AF71-39431BB908B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058930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9BB000-F117-48D2-B9FC-82703FD5D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3F0867-6964-4E60-8DD7-2C51EBC8D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4830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BF36D-A739-49CB-A2D9-38FC168E8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C8589B-208E-4A6D-81BD-8F56D53EB9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66376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B62714-CB87-492B-8B46-8AD9F4EC10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E447CF-E0C5-4155-9302-E29106FDC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8095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CD29F-A830-4B44-BE2F-1EFB90139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51C6B3-E24E-4927-80BE-F4C4F1B2BEB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589026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6FD3CD-C62C-421C-9586-A4767813EB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D8FCCC-522B-4177-97BB-A44072A36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77788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9A688C-F6A4-4CA0-B389-5FBB6A194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4C5C759-EF34-4C13-A754-288F1468C31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062807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BA29B6-B6B8-4655-BA16-E35A292D5F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3DEF54-6B7A-4FBD-990B-9951B63FD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65555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70ED5-53C8-4791-AEFD-8F11F6DF1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29223D-EAC7-4E8D-BD0D-64354B1975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049044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AB69F4-FC95-4E65-B259-1DB4900ACA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1DF8B6-4D59-4493-AF6D-BE159E442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2018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775CE-CC53-4350-B2A1-1378D4A74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60ECAAE-383E-4086-9BAF-1EB06132B6F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512899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896C5B-D279-4BD1-85CC-EB7F9470B4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23C214-7477-4406-A8CF-51175C450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46068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37B53-3182-4B69-B46E-675436837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1F3FC2-1F3E-420E-AD96-0228DE7110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365555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01210B-75C0-4B74-88B3-F9DCC79B8E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040391-4F56-4099-8BDB-FCF4CEA2F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8419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BB715-6167-475B-B303-1F8F389E9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158A570-9FCF-455A-A719-F6817C31F2A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337429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07BDE3-236C-485A-A359-116A959FB7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DFFB23-A51A-4540-86ED-03B3C01D9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80711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FB260F-2100-4C81-B61F-1A78956A0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5A3C30-8D45-44E2-AD2D-0338BFC97E0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660773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F87364-B0A5-472B-9C6E-248C286844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6773E7-67E2-4107-B991-9D4D25851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69890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CC706-AAC0-4415-B22A-30F3A38C1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3C9D8A-4C8E-4EAE-ACA2-690A77D284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875429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4513E1-1946-4842-B1D1-208EC8FE0E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739D1F-51BA-4BD4-9EA6-A24847DD4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64802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3DCB2-6A5E-44A0-BD8A-9114B9F5C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1CEABD-FADF-419F-A6B4-B18A409183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289889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61F476-CA12-4ACD-9430-C78D590ED1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D88F4D-6657-4193-99D0-6914967B6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12429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F17D6-A121-49D1-9A79-BA77E2273A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37822F-17CB-44DA-BDD0-D85363B6733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356450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C95413-65B4-4424-BFF5-D730DC1B8F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EA7A4A-FCE3-4F29-B2B9-A8D2A0E6A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1720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AED7B-DF8E-4C03-B6DE-A389601EE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618433-F11A-45A5-9E67-6CC30B22CE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87845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0786688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06029129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140299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474513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53286723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087546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3406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7418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#Scooter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8245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#Citycom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5353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#Keeway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1513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787583-6488-4859-93F3-168AE4254A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41920110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798A2-2FA8-4CDE-884B-5C6CC3FAD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27B659-F7CE-4CCF-B9A7-AE9A94B1D8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05783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497171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90383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2407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5575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57244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66143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00925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09793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2788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39160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55161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15011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963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 - 2022-04-06 16:58:38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Una moto que te incita a ir siempre más lejos.
Subite a tu 𝐊-𝐋𝐢𝐠𝐡𝐭 𝟐𝟎𝟐 y preparate para vivir experiencias únicas.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9109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 - 2022-04-28 10:46:39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𝗞-𝗟𝗶𝗴𝗵𝘁 202 es la moto con la que vas a enamorarte de la ruta.
Su gama de colores combina con su característico espíritu retro.
Conocela más en profundidad visitando nuestra web. Link en bio.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76112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DA1C6B-74D1-44FC-AA13-17D414EE17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5283092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9446C7-DC6D-416E-AC73-3836F5CAC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08DC05-39D2-4352-A38C-3362C08DFE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30476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009457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66094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81421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33682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98464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84969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00160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07254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36867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90470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67606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9427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1809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 - 2022-04-13 16:00:27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Una moto hecha para ir siempre por más y vivir momentos únicos.
¿A dónde tenes pensado ir con tu 𝐊-𝐋𝐢𝐠𝐡𝐭 𝟐𝟎𝟐 este fin de semana largo?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6896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- 2022-04-13 17:30:03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Combiná 𝐝𝐢𝐬𝐞ñ𝐨 y 𝐜𝐚𝐥𝐢𝐝𝐚𝐝 superior a la hora de moverte.
El 𝐂𝐢𝐭𝐲𝐜𝐨𝐦 𝟑𝟎𝟎𝐢 convierte tu rutina diaria en un paseo confortable y divertido.
𝐒𝐘𝐌 es más que un scooter.
#Sym #Scooter #Citycom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83157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EDD26B-7140-43A9-B27E-B9D07C8DB8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3448920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D7AAD-28E2-49B5-B045-85C501094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4823E9-DD87-487E-AE3A-8599B08562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2260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878533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20678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37479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74684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82637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43134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27583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25222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97286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01134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84672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16459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651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- 2022-04-21 12:29:41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scooter que combina 𝗱𝗶𝘀𝗲ñ𝗼, 𝗲𝘀𝘁𝗶𝗹𝗼 y 𝗰𝗮𝗹𝗶𝗱𝗮𝗱.
El 𝗖𝗶𝘁𝘆𝗰𝗼𝗺 300i es un scooter superior.
Conocelo en más detalle en nuestra web. Link en bio.
𝐒𝐘𝐌 es más que un scooter.
#Sym #Scooter #Citycom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16180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57025F-0378-4F56-9D09-DB17A905EE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3403966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DFDB8-5E87-4BB3-B025-779346011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2C2C9B-D399-403F-94C7-C4FF07D22B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71887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420453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87472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1415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2139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53930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03127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26247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18550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30187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58071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36918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60576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1358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- 2022-04-06 16:57:34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𝐂𝐢𝐭𝐲𝐜𝐨𝐦 𝟑𝟎𝟎𝐢 tiene todo lo que buscas en una moto.
👉 Deslizá para saber por qué siempre decimos que 𝐒𝐘𝐌 es más que un scooter.
#Sym #Scooter #Citycom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254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- 2022-04-28 14:00:26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 colores para recorrer la ciudad de forma práctica y segura.
¿Qué versión de la 𝗖𝗶𝘁𝘆𝗰𝗼𝗺 300i te gusta más?
𝐒𝐘𝐌 es más que un scooter.
#Sym #Scooter #Citycom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5035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D4072F-E526-4E28-85CD-15909CEC42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5176868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A9630-5973-47A5-B86E-04F0B9D49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AF251B-1136-4F44-8FEC-1AD24A3E3C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75366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514434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41873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2572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89718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90386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40463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55262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20720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17093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61775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04234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3489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936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 - 2022-04-21 12:28:57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Sentí el sonido único de la 𝗞-𝗟𝗶𝗴𝗵𝘁 202 y enamorate.
Acercate a tu concesionario más cercano y descubrila.⁣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3535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- 2022-04-08 11:57:04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futuro de la movilidad está centrado en la forma de trasladarse, no en dejar de hacerlo.
Kymco. Mobility Solutions for your Life.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5474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2DB537-ADF8-477F-A5AC-51F870075E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4197347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7F91A1-E43D-4727-9EE5-9905B7DFE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583BA4-B927-49D9-AFE6-0D333CE8D8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4509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827276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5767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819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16474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36255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21429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17898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23511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95230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00914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92221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07844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4843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- 2022-04-04 11:41:01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Kymco. Mobility Solutions for your life. Hay que seguir moviéndose.
Porque el mundo sigue andando y vos tampoco
querés parar.
Podemos movernos siempre seguros y sin dejar de buscar la adrenalina.
Kymco. Mobility for your liberty.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78833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23C143-D2CE-4427-B87E-D4BE31F98B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3878325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11624B-86C5-450D-BB74-95F031A78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21D8AC-0BF2-41A7-A0E0-B448F6DB40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46551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880629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94386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04238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8210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57886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23637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1361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6552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66993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63994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90863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88565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1559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- 2022-04-11 11:59:03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Kymco. Mobility Solutions for your life. 
Subirse al futuro de la movilidad es hoy. No hay que dejar de moverse. El futuro tiene que ver con la forma de trasladarnos. Animándonos a ir adonde no van todos, vayamos más allá, pensemos más allá.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625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- 2022-04-06 11:55:05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Kymco. Mobility Solutions for your life.
El mundo sigue andando, hay que seguir moviéndose. Salí a buscar nuevas experiencias, pero moviéndote libre. Sin seguir ninguna tendencia. Sino pasándola!
Kymco. Mobility for enjoy.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60226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3EA0F1-465C-4D86-8D58-88BD2A2FBE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4496545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E2065-16CB-47DF-8FC0-67062ED09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E5A5A6-D718-47DF-959A-3E8152155A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59372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336318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83802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41655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91300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37919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14623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72788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91104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90612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42325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81174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99708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5923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- 2022-04-01 11:39:01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futuro de la movilidad está centrado en la forma de trasladarse, no en dejar de hacerlo.
Kymco. Mobility Solutions for your Life.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04811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A82C5D-8EF7-43B2-A9B6-D0BDEFED82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8846923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C3EE6-8DB5-4771-93B1-6BEA724A1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BC2867F-0CC7-4B38-8760-F3204E77D1D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355341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570155-C1FD-4DB2-9B0C-73D5DB4375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19C0EA-6F1F-472E-83B4-1B0C2A588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22076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739</Words>
  <Application>Microsoft Office PowerPoint</Application>
  <PresentationFormat>On-screen Show (4:3)</PresentationFormat>
  <Paragraphs>385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FACEBOOK NUEVO - La emilia usar</vt:lpstr>
      <vt:lpstr>Facebook Key Metrics Table | SYM</vt:lpstr>
      <vt:lpstr>Facebook Key Metrics Radar | SYM</vt:lpstr>
      <vt:lpstr>Facebook Fans or Followers Total | SYM</vt:lpstr>
      <vt:lpstr>Facebook Fans Change | SYM</vt:lpstr>
      <vt:lpstr>Facebook Fans Change Per Weekday | SYM</vt:lpstr>
      <vt:lpstr>Facebook Fans Change Rate | SYM</vt:lpstr>
      <vt:lpstr>Facebook Own Posts | SYM</vt:lpstr>
      <vt:lpstr>Facebook Interaction Rate | SYM</vt:lpstr>
      <vt:lpstr>Facebook Own Posts By Weekday | SYM</vt:lpstr>
      <vt:lpstr>Facebook Interaction Rate By Weekday | SYM</vt:lpstr>
      <vt:lpstr>Facebook Own Posts By Hour | SYM</vt:lpstr>
      <vt:lpstr>Facebook Interaction Rate By Hour | SYM</vt:lpstr>
      <vt:lpstr>Facebook Post Type Distribution Per Profile | SYM</vt:lpstr>
      <vt:lpstr>Facebook Interaction Rate By Post Type | SYM</vt:lpstr>
      <vt:lpstr>Facebook Interactions Distribution | SYM</vt:lpstr>
      <vt:lpstr>Facebook Hashtag Detection | SYM</vt:lpstr>
      <vt:lpstr>Facebook Post Table + Reactions | SYM - 1 of 8</vt:lpstr>
      <vt:lpstr>Facebook Post Table + Reactions | SYM - 2 of 8</vt:lpstr>
      <vt:lpstr>Facebook Post Table + Reactions | SYM - 3 of 8</vt:lpstr>
      <vt:lpstr>Facebook Post Table + Reactions | SYM - 4 of 8</vt:lpstr>
      <vt:lpstr>Facebook Post Table + Reactions | SYM - 5 of 8</vt:lpstr>
      <vt:lpstr>Facebook Post Table + Reactions | SYM - 6 of 8</vt:lpstr>
      <vt:lpstr>Facebook Post Table + Reactions | SYM - 7 of 8</vt:lpstr>
      <vt:lpstr>Facebook Post Table + Reactions | SYM - 8 of 8</vt:lpstr>
      <vt:lpstr>Facebook User Posts | SYM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Administrator</dc:creator>
  <cp:lastModifiedBy>Administrator</cp:lastModifiedBy>
  <cp:revision>1</cp:revision>
  <dcterms:created xsi:type="dcterms:W3CDTF">2022-05-02T08:25:10Z</dcterms:created>
  <dcterms:modified xsi:type="dcterms:W3CDTF">2022-05-02T08:26:13Z</dcterms:modified>
</cp:coreProperties>
</file>