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23.8095</c:v>
                </c:pt>
                <c:pt idx="2">
                  <c:v>8.3211999999999993</c:v>
                </c:pt>
                <c:pt idx="3">
                  <c:v>0</c:v>
                </c:pt>
                <c:pt idx="4">
                  <c:v>11.720800000000001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B-4A38-BC68-B14CD1D62B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59.233800000000002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56.507399999999997</c:v>
                </c:pt>
                <c:pt idx="5">
                  <c:v>-5.0999999999999997E-2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FB-4A38-BC68-B14CD1D62B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9.0381999999999998</c:v>
                </c:pt>
                <c:pt idx="1">
                  <c:v>20.634899999999998</c:v>
                </c:pt>
                <c:pt idx="2">
                  <c:v>5.5739999999999998</c:v>
                </c:pt>
                <c:pt idx="3">
                  <c:v>0</c:v>
                </c:pt>
                <c:pt idx="4">
                  <c:v>100</c:v>
                </c:pt>
                <c:pt idx="5">
                  <c:v>-18.374700000000001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B-4A38-BC68-B14CD1D62B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59.915300000000002</c:v>
                </c:pt>
                <c:pt idx="1">
                  <c:v>26.984100000000002</c:v>
                </c:pt>
                <c:pt idx="2">
                  <c:v>21.6722</c:v>
                </c:pt>
                <c:pt idx="3">
                  <c:v>0</c:v>
                </c:pt>
                <c:pt idx="4">
                  <c:v>44.8476</c:v>
                </c:pt>
                <c:pt idx="5">
                  <c:v>-22.674700000000001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FB-4A38-BC68-B14CD1D6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601544"/>
        <c:axId val="386601872"/>
      </c:radarChart>
      <c:catAx>
        <c:axId val="38660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01872"/>
        <c:crosses val="autoZero"/>
        <c:auto val="1"/>
        <c:lblAlgn val="ctr"/>
        <c:lblOffset val="100"/>
        <c:noMultiLvlLbl val="0"/>
      </c:catAx>
      <c:valAx>
        <c:axId val="38660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0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1686047</c:v>
                </c:pt>
                <c:pt idx="1">
                  <c:v>1686174</c:v>
                </c:pt>
                <c:pt idx="2">
                  <c:v>1686390</c:v>
                </c:pt>
                <c:pt idx="3">
                  <c:v>1686595</c:v>
                </c:pt>
                <c:pt idx="4">
                  <c:v>1686758</c:v>
                </c:pt>
                <c:pt idx="5">
                  <c:v>1686737</c:v>
                </c:pt>
                <c:pt idx="6">
                  <c:v>1687187</c:v>
                </c:pt>
                <c:pt idx="7">
                  <c:v>1687632</c:v>
                </c:pt>
                <c:pt idx="8">
                  <c:v>1687910</c:v>
                </c:pt>
                <c:pt idx="9">
                  <c:v>1688153</c:v>
                </c:pt>
                <c:pt idx="10">
                  <c:v>1688079</c:v>
                </c:pt>
                <c:pt idx="11">
                  <c:v>1688453</c:v>
                </c:pt>
                <c:pt idx="12">
                  <c:v>1688811</c:v>
                </c:pt>
                <c:pt idx="13">
                  <c:v>1689046</c:v>
                </c:pt>
                <c:pt idx="14">
                  <c:v>1689168</c:v>
                </c:pt>
                <c:pt idx="15">
                  <c:v>1689514</c:v>
                </c:pt>
                <c:pt idx="16">
                  <c:v>1689884</c:v>
                </c:pt>
                <c:pt idx="17">
                  <c:v>1690500</c:v>
                </c:pt>
                <c:pt idx="18">
                  <c:v>1690082</c:v>
                </c:pt>
                <c:pt idx="19">
                  <c:v>1690095</c:v>
                </c:pt>
                <c:pt idx="20">
                  <c:v>1690386</c:v>
                </c:pt>
                <c:pt idx="21">
                  <c:v>1690552</c:v>
                </c:pt>
                <c:pt idx="22">
                  <c:v>1690951</c:v>
                </c:pt>
                <c:pt idx="23">
                  <c:v>1691150</c:v>
                </c:pt>
                <c:pt idx="24">
                  <c:v>1691568</c:v>
                </c:pt>
                <c:pt idx="25">
                  <c:v>1691975</c:v>
                </c:pt>
                <c:pt idx="26">
                  <c:v>1692211</c:v>
                </c:pt>
                <c:pt idx="27">
                  <c:v>1692545</c:v>
                </c:pt>
                <c:pt idx="28">
                  <c:v>1691935</c:v>
                </c:pt>
                <c:pt idx="29">
                  <c:v>1692448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3A-46F3-BA9E-CE239EBE4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1002479</c:v>
                </c:pt>
                <c:pt idx="1">
                  <c:v>1002442</c:v>
                </c:pt>
                <c:pt idx="2">
                  <c:v>1002449</c:v>
                </c:pt>
                <c:pt idx="3">
                  <c:v>1002423</c:v>
                </c:pt>
                <c:pt idx="4">
                  <c:v>1002403</c:v>
                </c:pt>
                <c:pt idx="5">
                  <c:v>1002372</c:v>
                </c:pt>
                <c:pt idx="6">
                  <c:v>1002345</c:v>
                </c:pt>
                <c:pt idx="7">
                  <c:v>1002341</c:v>
                </c:pt>
                <c:pt idx="8">
                  <c:v>1002336</c:v>
                </c:pt>
                <c:pt idx="9">
                  <c:v>1002366</c:v>
                </c:pt>
                <c:pt idx="10">
                  <c:v>1002372</c:v>
                </c:pt>
                <c:pt idx="11">
                  <c:v>1002351</c:v>
                </c:pt>
                <c:pt idx="12">
                  <c:v>1002330</c:v>
                </c:pt>
                <c:pt idx="13">
                  <c:v>1002320</c:v>
                </c:pt>
                <c:pt idx="14">
                  <c:v>1002314</c:v>
                </c:pt>
                <c:pt idx="15">
                  <c:v>1002299</c:v>
                </c:pt>
                <c:pt idx="16">
                  <c:v>1002315</c:v>
                </c:pt>
                <c:pt idx="17">
                  <c:v>1002339</c:v>
                </c:pt>
                <c:pt idx="18">
                  <c:v>1002368</c:v>
                </c:pt>
                <c:pt idx="19">
                  <c:v>1002380</c:v>
                </c:pt>
                <c:pt idx="20">
                  <c:v>1002393</c:v>
                </c:pt>
                <c:pt idx="21">
                  <c:v>1002426</c:v>
                </c:pt>
                <c:pt idx="22">
                  <c:v>1002433</c:v>
                </c:pt>
                <c:pt idx="23">
                  <c:v>1002429</c:v>
                </c:pt>
                <c:pt idx="24">
                  <c:v>1002449</c:v>
                </c:pt>
                <c:pt idx="25">
                  <c:v>1002463</c:v>
                </c:pt>
                <c:pt idx="26">
                  <c:v>1002477</c:v>
                </c:pt>
                <c:pt idx="27">
                  <c:v>1002510</c:v>
                </c:pt>
                <c:pt idx="28">
                  <c:v>1002499</c:v>
                </c:pt>
                <c:pt idx="29">
                  <c:v>1002502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3A-46F3-BA9E-CE239EBE4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153065</c:v>
                </c:pt>
                <c:pt idx="1">
                  <c:v>153050</c:v>
                </c:pt>
                <c:pt idx="2">
                  <c:v>153041</c:v>
                </c:pt>
                <c:pt idx="3">
                  <c:v>153043</c:v>
                </c:pt>
                <c:pt idx="4">
                  <c:v>153040</c:v>
                </c:pt>
                <c:pt idx="5">
                  <c:v>153041</c:v>
                </c:pt>
                <c:pt idx="6">
                  <c:v>153039</c:v>
                </c:pt>
                <c:pt idx="7">
                  <c:v>153034</c:v>
                </c:pt>
                <c:pt idx="8">
                  <c:v>153027</c:v>
                </c:pt>
                <c:pt idx="9">
                  <c:v>153028</c:v>
                </c:pt>
                <c:pt idx="10">
                  <c:v>153026</c:v>
                </c:pt>
                <c:pt idx="11">
                  <c:v>153022</c:v>
                </c:pt>
                <c:pt idx="12">
                  <c:v>153016</c:v>
                </c:pt>
                <c:pt idx="13">
                  <c:v>153016</c:v>
                </c:pt>
                <c:pt idx="14">
                  <c:v>153012</c:v>
                </c:pt>
                <c:pt idx="15">
                  <c:v>153006</c:v>
                </c:pt>
                <c:pt idx="16">
                  <c:v>153003</c:v>
                </c:pt>
                <c:pt idx="17">
                  <c:v>152998</c:v>
                </c:pt>
                <c:pt idx="18">
                  <c:v>152999</c:v>
                </c:pt>
                <c:pt idx="19">
                  <c:v>152997</c:v>
                </c:pt>
                <c:pt idx="20">
                  <c:v>152999</c:v>
                </c:pt>
                <c:pt idx="21">
                  <c:v>152998</c:v>
                </c:pt>
                <c:pt idx="22">
                  <c:v>152995</c:v>
                </c:pt>
                <c:pt idx="23">
                  <c:v>152993</c:v>
                </c:pt>
                <c:pt idx="24">
                  <c:v>152994</c:v>
                </c:pt>
                <c:pt idx="25">
                  <c:v>152987</c:v>
                </c:pt>
                <c:pt idx="26">
                  <c:v>152985</c:v>
                </c:pt>
                <c:pt idx="27">
                  <c:v>152980</c:v>
                </c:pt>
                <c:pt idx="28">
                  <c:v>152971</c:v>
                </c:pt>
                <c:pt idx="29">
                  <c:v>152967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3A-46F3-BA9E-CE239EBE4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1014890</c:v>
                </c:pt>
                <c:pt idx="1">
                  <c:v>1014837</c:v>
                </c:pt>
                <c:pt idx="2">
                  <c:v>1014809</c:v>
                </c:pt>
                <c:pt idx="3">
                  <c:v>1014785</c:v>
                </c:pt>
                <c:pt idx="4">
                  <c:v>1014754</c:v>
                </c:pt>
                <c:pt idx="5">
                  <c:v>1014722</c:v>
                </c:pt>
                <c:pt idx="6">
                  <c:v>1014699</c:v>
                </c:pt>
                <c:pt idx="7">
                  <c:v>1014673</c:v>
                </c:pt>
                <c:pt idx="8">
                  <c:v>1014643</c:v>
                </c:pt>
                <c:pt idx="9">
                  <c:v>1014633</c:v>
                </c:pt>
                <c:pt idx="10">
                  <c:v>1014609</c:v>
                </c:pt>
                <c:pt idx="11">
                  <c:v>1014583</c:v>
                </c:pt>
                <c:pt idx="12">
                  <c:v>1014550</c:v>
                </c:pt>
                <c:pt idx="13">
                  <c:v>1014499</c:v>
                </c:pt>
                <c:pt idx="14">
                  <c:v>1014474</c:v>
                </c:pt>
                <c:pt idx="15">
                  <c:v>1014448</c:v>
                </c:pt>
                <c:pt idx="16">
                  <c:v>1014430</c:v>
                </c:pt>
                <c:pt idx="17">
                  <c:v>1014401</c:v>
                </c:pt>
                <c:pt idx="18">
                  <c:v>1014380</c:v>
                </c:pt>
                <c:pt idx="19">
                  <c:v>1014360</c:v>
                </c:pt>
                <c:pt idx="20">
                  <c:v>1014330</c:v>
                </c:pt>
                <c:pt idx="21">
                  <c:v>1014310</c:v>
                </c:pt>
                <c:pt idx="22">
                  <c:v>1014279</c:v>
                </c:pt>
                <c:pt idx="23">
                  <c:v>1014246</c:v>
                </c:pt>
                <c:pt idx="24">
                  <c:v>1014208</c:v>
                </c:pt>
                <c:pt idx="25">
                  <c:v>1014177</c:v>
                </c:pt>
                <c:pt idx="26">
                  <c:v>1014137</c:v>
                </c:pt>
                <c:pt idx="27">
                  <c:v>1014122</c:v>
                </c:pt>
                <c:pt idx="28">
                  <c:v>1014081</c:v>
                </c:pt>
                <c:pt idx="29">
                  <c:v>1014036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3A-46F3-BA9E-CE239EBE4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65672"/>
        <c:axId val="395868952"/>
      </c:lineChart>
      <c:dateAx>
        <c:axId val="39586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8952"/>
        <c:crosses val="autoZero"/>
        <c:auto val="1"/>
        <c:lblOffset val="100"/>
        <c:baseTimeUnit val="days"/>
      </c:dateAx>
      <c:valAx>
        <c:axId val="39586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192</c:v>
                </c:pt>
                <c:pt idx="1">
                  <c:v>127</c:v>
                </c:pt>
                <c:pt idx="2">
                  <c:v>216</c:v>
                </c:pt>
                <c:pt idx="3">
                  <c:v>205</c:v>
                </c:pt>
                <c:pt idx="4">
                  <c:v>163</c:v>
                </c:pt>
                <c:pt idx="5">
                  <c:v>-21</c:v>
                </c:pt>
                <c:pt idx="6">
                  <c:v>450</c:v>
                </c:pt>
                <c:pt idx="7">
                  <c:v>445</c:v>
                </c:pt>
                <c:pt idx="8">
                  <c:v>278</c:v>
                </c:pt>
                <c:pt idx="9">
                  <c:v>243</c:v>
                </c:pt>
                <c:pt idx="10">
                  <c:v>-74</c:v>
                </c:pt>
                <c:pt idx="11">
                  <c:v>374</c:v>
                </c:pt>
                <c:pt idx="12">
                  <c:v>358</c:v>
                </c:pt>
                <c:pt idx="13">
                  <c:v>235</c:v>
                </c:pt>
                <c:pt idx="14">
                  <c:v>122</c:v>
                </c:pt>
                <c:pt idx="15">
                  <c:v>346</c:v>
                </c:pt>
                <c:pt idx="16">
                  <c:v>370</c:v>
                </c:pt>
                <c:pt idx="17">
                  <c:v>616</c:v>
                </c:pt>
                <c:pt idx="18">
                  <c:v>-418</c:v>
                </c:pt>
                <c:pt idx="19">
                  <c:v>13</c:v>
                </c:pt>
                <c:pt idx="20">
                  <c:v>291</c:v>
                </c:pt>
                <c:pt idx="21">
                  <c:v>166</c:v>
                </c:pt>
                <c:pt idx="22">
                  <c:v>399</c:v>
                </c:pt>
                <c:pt idx="23">
                  <c:v>199</c:v>
                </c:pt>
                <c:pt idx="24">
                  <c:v>418</c:v>
                </c:pt>
                <c:pt idx="25">
                  <c:v>407</c:v>
                </c:pt>
                <c:pt idx="26">
                  <c:v>236</c:v>
                </c:pt>
                <c:pt idx="27">
                  <c:v>334</c:v>
                </c:pt>
                <c:pt idx="28">
                  <c:v>-610</c:v>
                </c:pt>
                <c:pt idx="29">
                  <c:v>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1-4E4B-82F2-2E2765207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-25</c:v>
                </c:pt>
                <c:pt idx="1">
                  <c:v>-37</c:v>
                </c:pt>
                <c:pt idx="2">
                  <c:v>7</c:v>
                </c:pt>
                <c:pt idx="3">
                  <c:v>-26</c:v>
                </c:pt>
                <c:pt idx="4">
                  <c:v>-20</c:v>
                </c:pt>
                <c:pt idx="5">
                  <c:v>-31</c:v>
                </c:pt>
                <c:pt idx="6">
                  <c:v>-27</c:v>
                </c:pt>
                <c:pt idx="7">
                  <c:v>-4</c:v>
                </c:pt>
                <c:pt idx="8">
                  <c:v>-5</c:v>
                </c:pt>
                <c:pt idx="9">
                  <c:v>30</c:v>
                </c:pt>
                <c:pt idx="10">
                  <c:v>6</c:v>
                </c:pt>
                <c:pt idx="11">
                  <c:v>-21</c:v>
                </c:pt>
                <c:pt idx="12">
                  <c:v>-21</c:v>
                </c:pt>
                <c:pt idx="13">
                  <c:v>-10</c:v>
                </c:pt>
                <c:pt idx="14">
                  <c:v>-6</c:v>
                </c:pt>
                <c:pt idx="15">
                  <c:v>-15</c:v>
                </c:pt>
                <c:pt idx="16">
                  <c:v>16</c:v>
                </c:pt>
                <c:pt idx="17">
                  <c:v>24</c:v>
                </c:pt>
                <c:pt idx="18">
                  <c:v>29</c:v>
                </c:pt>
                <c:pt idx="19">
                  <c:v>12</c:v>
                </c:pt>
                <c:pt idx="20">
                  <c:v>13</c:v>
                </c:pt>
                <c:pt idx="21">
                  <c:v>33</c:v>
                </c:pt>
                <c:pt idx="22">
                  <c:v>7</c:v>
                </c:pt>
                <c:pt idx="23">
                  <c:v>-4</c:v>
                </c:pt>
                <c:pt idx="24">
                  <c:v>20</c:v>
                </c:pt>
                <c:pt idx="25">
                  <c:v>14</c:v>
                </c:pt>
                <c:pt idx="26">
                  <c:v>14</c:v>
                </c:pt>
                <c:pt idx="27">
                  <c:v>33</c:v>
                </c:pt>
                <c:pt idx="28">
                  <c:v>-11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C1-4E4B-82F2-2E27652074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-12</c:v>
                </c:pt>
                <c:pt idx="1">
                  <c:v>-15</c:v>
                </c:pt>
                <c:pt idx="2">
                  <c:v>-9</c:v>
                </c:pt>
                <c:pt idx="3">
                  <c:v>2</c:v>
                </c:pt>
                <c:pt idx="4">
                  <c:v>-3</c:v>
                </c:pt>
                <c:pt idx="5">
                  <c:v>1</c:v>
                </c:pt>
                <c:pt idx="6">
                  <c:v>-2</c:v>
                </c:pt>
                <c:pt idx="7">
                  <c:v>-5</c:v>
                </c:pt>
                <c:pt idx="8">
                  <c:v>-7</c:v>
                </c:pt>
                <c:pt idx="9">
                  <c:v>1</c:v>
                </c:pt>
                <c:pt idx="10">
                  <c:v>-2</c:v>
                </c:pt>
                <c:pt idx="11">
                  <c:v>-4</c:v>
                </c:pt>
                <c:pt idx="12">
                  <c:v>-6</c:v>
                </c:pt>
                <c:pt idx="13">
                  <c:v>0</c:v>
                </c:pt>
                <c:pt idx="14">
                  <c:v>-4</c:v>
                </c:pt>
                <c:pt idx="15">
                  <c:v>-6</c:v>
                </c:pt>
                <c:pt idx="16">
                  <c:v>-3</c:v>
                </c:pt>
                <c:pt idx="17">
                  <c:v>-5</c:v>
                </c:pt>
                <c:pt idx="18">
                  <c:v>1</c:v>
                </c:pt>
                <c:pt idx="19">
                  <c:v>-2</c:v>
                </c:pt>
                <c:pt idx="20">
                  <c:v>2</c:v>
                </c:pt>
                <c:pt idx="21">
                  <c:v>-1</c:v>
                </c:pt>
                <c:pt idx="22">
                  <c:v>-3</c:v>
                </c:pt>
                <c:pt idx="23">
                  <c:v>-2</c:v>
                </c:pt>
                <c:pt idx="24">
                  <c:v>1</c:v>
                </c:pt>
                <c:pt idx="25">
                  <c:v>-7</c:v>
                </c:pt>
                <c:pt idx="26">
                  <c:v>-2</c:v>
                </c:pt>
                <c:pt idx="27">
                  <c:v>-5</c:v>
                </c:pt>
                <c:pt idx="28">
                  <c:v>-9</c:v>
                </c:pt>
                <c:pt idx="29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C1-4E4B-82F2-2E27652074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-46</c:v>
                </c:pt>
                <c:pt idx="1">
                  <c:v>-53</c:v>
                </c:pt>
                <c:pt idx="2">
                  <c:v>-28</c:v>
                </c:pt>
                <c:pt idx="3">
                  <c:v>-24</c:v>
                </c:pt>
                <c:pt idx="4">
                  <c:v>-31</c:v>
                </c:pt>
                <c:pt idx="5">
                  <c:v>-32</c:v>
                </c:pt>
                <c:pt idx="6">
                  <c:v>-23</c:v>
                </c:pt>
                <c:pt idx="7">
                  <c:v>-26</c:v>
                </c:pt>
                <c:pt idx="8">
                  <c:v>-30</c:v>
                </c:pt>
                <c:pt idx="9">
                  <c:v>-10</c:v>
                </c:pt>
                <c:pt idx="10">
                  <c:v>-24</c:v>
                </c:pt>
                <c:pt idx="11">
                  <c:v>-26</c:v>
                </c:pt>
                <c:pt idx="12">
                  <c:v>-33</c:v>
                </c:pt>
                <c:pt idx="13">
                  <c:v>-51</c:v>
                </c:pt>
                <c:pt idx="14">
                  <c:v>-25</c:v>
                </c:pt>
                <c:pt idx="15">
                  <c:v>-26</c:v>
                </c:pt>
                <c:pt idx="16">
                  <c:v>-18</c:v>
                </c:pt>
                <c:pt idx="17">
                  <c:v>-29</c:v>
                </c:pt>
                <c:pt idx="18">
                  <c:v>-21</c:v>
                </c:pt>
                <c:pt idx="19">
                  <c:v>-20</c:v>
                </c:pt>
                <c:pt idx="20">
                  <c:v>-30</c:v>
                </c:pt>
                <c:pt idx="21">
                  <c:v>-20</c:v>
                </c:pt>
                <c:pt idx="22">
                  <c:v>-31</c:v>
                </c:pt>
                <c:pt idx="23">
                  <c:v>-33</c:v>
                </c:pt>
                <c:pt idx="24">
                  <c:v>-38</c:v>
                </c:pt>
                <c:pt idx="25">
                  <c:v>-31</c:v>
                </c:pt>
                <c:pt idx="26">
                  <c:v>-40</c:v>
                </c:pt>
                <c:pt idx="27">
                  <c:v>-15</c:v>
                </c:pt>
                <c:pt idx="28">
                  <c:v>-41</c:v>
                </c:pt>
                <c:pt idx="29">
                  <c:v>-45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C1-4E4B-82F2-2E2765207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564960"/>
        <c:axId val="421562336"/>
      </c:lineChart>
      <c:dateAx>
        <c:axId val="421564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562336"/>
        <c:crosses val="autoZero"/>
        <c:auto val="1"/>
        <c:lblOffset val="100"/>
        <c:baseTimeUnit val="days"/>
      </c:dateAx>
      <c:valAx>
        <c:axId val="42156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56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291</c:v>
                </c:pt>
                <c:pt idx="1">
                  <c:v>132</c:v>
                </c:pt>
                <c:pt idx="2">
                  <c:v>147</c:v>
                </c:pt>
                <c:pt idx="3">
                  <c:v>328</c:v>
                </c:pt>
                <c:pt idx="4">
                  <c:v>63</c:v>
                </c:pt>
                <c:pt idx="5">
                  <c:v>333</c:v>
                </c:pt>
                <c:pt idx="6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3-4CE7-B7DB-20EF87B25D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1</c:v>
                </c:pt>
                <c:pt idx="2">
                  <c:v>-7</c:v>
                </c:pt>
                <c:pt idx="3">
                  <c:v>2</c:v>
                </c:pt>
                <c:pt idx="4">
                  <c:v>-3</c:v>
                </c:pt>
                <c:pt idx="5">
                  <c:v>-9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C3-4CE7-B7DB-20EF87B25D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-3</c:v>
                </c:pt>
                <c:pt idx="2">
                  <c:v>-2</c:v>
                </c:pt>
                <c:pt idx="3">
                  <c:v>-1</c:v>
                </c:pt>
                <c:pt idx="4">
                  <c:v>-6</c:v>
                </c:pt>
                <c:pt idx="5">
                  <c:v>-7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C3-4CE7-B7DB-20EF87B25D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-29</c:v>
                </c:pt>
                <c:pt idx="1">
                  <c:v>-27</c:v>
                </c:pt>
                <c:pt idx="2">
                  <c:v>-31</c:v>
                </c:pt>
                <c:pt idx="3">
                  <c:v>-30</c:v>
                </c:pt>
                <c:pt idx="4">
                  <c:v>-32</c:v>
                </c:pt>
                <c:pt idx="5">
                  <c:v>-37</c:v>
                </c:pt>
                <c:pt idx="6">
                  <c:v>-22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C3-4CE7-B7DB-20EF87B25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497400"/>
        <c:axId val="414501336"/>
      </c:barChart>
      <c:catAx>
        <c:axId val="41449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1336"/>
        <c:crosses val="autoZero"/>
        <c:auto val="1"/>
        <c:lblAlgn val="ctr"/>
        <c:lblOffset val="100"/>
        <c:noMultiLvlLbl val="0"/>
      </c:catAx>
      <c:valAx>
        <c:axId val="41450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1.13888798265569E-2</c:v>
                </c:pt>
                <c:pt idx="1">
                  <c:v>7.5324116113014601E-3</c:v>
                </c:pt>
                <c:pt idx="2">
                  <c:v>1.2810065865088699E-2</c:v>
                </c:pt>
                <c:pt idx="3">
                  <c:v>1.2156144189659599E-2</c:v>
                </c:pt>
                <c:pt idx="4">
                  <c:v>9.6644422638511307E-3</c:v>
                </c:pt>
                <c:pt idx="5">
                  <c:v>-1.2449918719816401E-3</c:v>
                </c:pt>
                <c:pt idx="6">
                  <c:v>2.6678729404762E-2</c:v>
                </c:pt>
                <c:pt idx="7">
                  <c:v>2.6375262493132101E-2</c:v>
                </c:pt>
                <c:pt idx="8">
                  <c:v>1.6472785536183199E-2</c:v>
                </c:pt>
                <c:pt idx="9">
                  <c:v>1.43965021831733E-2</c:v>
                </c:pt>
                <c:pt idx="10">
                  <c:v>-4.3834889373178896E-3</c:v>
                </c:pt>
                <c:pt idx="11">
                  <c:v>2.2155361212360301E-2</c:v>
                </c:pt>
                <c:pt idx="12">
                  <c:v>2.1202840706848199E-2</c:v>
                </c:pt>
                <c:pt idx="13">
                  <c:v>1.39151154273628E-2</c:v>
                </c:pt>
                <c:pt idx="14">
                  <c:v>7.2230122803049798E-3</c:v>
                </c:pt>
                <c:pt idx="15">
                  <c:v>2.0483456944483901E-2</c:v>
                </c:pt>
                <c:pt idx="16">
                  <c:v>2.1899788933385601E-2</c:v>
                </c:pt>
                <c:pt idx="17">
                  <c:v>3.6452206186933497E-2</c:v>
                </c:pt>
                <c:pt idx="18">
                  <c:v>-2.4726412304052099E-2</c:v>
                </c:pt>
                <c:pt idx="19">
                  <c:v>7.6919344741852795E-4</c:v>
                </c:pt>
                <c:pt idx="20">
                  <c:v>1.72179670373559E-2</c:v>
                </c:pt>
                <c:pt idx="21">
                  <c:v>9.8202422405296794E-3</c:v>
                </c:pt>
                <c:pt idx="22">
                  <c:v>2.3601758478887399E-2</c:v>
                </c:pt>
                <c:pt idx="23">
                  <c:v>1.17685255220287E-2</c:v>
                </c:pt>
                <c:pt idx="24">
                  <c:v>2.4716908612482599E-2</c:v>
                </c:pt>
                <c:pt idx="25">
                  <c:v>2.4060516633088402E-2</c:v>
                </c:pt>
                <c:pt idx="26">
                  <c:v>1.3948196634110999E-2</c:v>
                </c:pt>
                <c:pt idx="27">
                  <c:v>1.9737491364847499E-2</c:v>
                </c:pt>
                <c:pt idx="28">
                  <c:v>-3.6040400698356602E-2</c:v>
                </c:pt>
                <c:pt idx="29">
                  <c:v>3.0320313723636E-2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1-49A5-9E61-0A638EB11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-2.4937556358877399E-3</c:v>
                </c:pt>
                <c:pt idx="1">
                  <c:v>-3.6908503819032602E-3</c:v>
                </c:pt>
                <c:pt idx="2">
                  <c:v>6.9829476418585795E-4</c:v>
                </c:pt>
                <c:pt idx="3">
                  <c:v>-2.5936481556667699E-3</c:v>
                </c:pt>
                <c:pt idx="4">
                  <c:v>-1.99516571347625E-3</c:v>
                </c:pt>
                <c:pt idx="5">
                  <c:v>-3.0925685577557101E-3</c:v>
                </c:pt>
                <c:pt idx="6">
                  <c:v>-2.6936107552884602E-3</c:v>
                </c:pt>
                <c:pt idx="7">
                  <c:v>-3.99064194463982E-4</c:v>
                </c:pt>
                <c:pt idx="8">
                  <c:v>-4.98832233740813E-4</c:v>
                </c:pt>
                <c:pt idx="9">
                  <c:v>2.9930083325352E-3</c:v>
                </c:pt>
                <c:pt idx="10">
                  <c:v>5.985837508455E-4</c:v>
                </c:pt>
                <c:pt idx="11">
                  <c:v>-2.09503058744658E-3</c:v>
                </c:pt>
                <c:pt idx="12">
                  <c:v>-2.0950744798977601E-3</c:v>
                </c:pt>
                <c:pt idx="13">
                  <c:v>-9.9767541628006701E-4</c:v>
                </c:pt>
                <c:pt idx="14">
                  <c:v>-5.9861122196504105E-4</c:v>
                </c:pt>
                <c:pt idx="15">
                  <c:v>-1.49653701335111E-3</c:v>
                </c:pt>
                <c:pt idx="16">
                  <c:v>1.5963300372443801E-3</c:v>
                </c:pt>
                <c:pt idx="17">
                  <c:v>2.39445683243292E-3</c:v>
                </c:pt>
                <c:pt idx="18">
                  <c:v>2.8932327286476898E-3</c:v>
                </c:pt>
                <c:pt idx="19">
                  <c:v>1.1971651130123901E-3</c:v>
                </c:pt>
                <c:pt idx="20">
                  <c:v>1.2969133462359601E-3</c:v>
                </c:pt>
                <c:pt idx="21">
                  <c:v>3.2921219521684598E-3</c:v>
                </c:pt>
                <c:pt idx="22">
                  <c:v>6.9830590986267303E-4</c:v>
                </c:pt>
                <c:pt idx="23">
                  <c:v>-3.9902916204873502E-4</c:v>
                </c:pt>
                <c:pt idx="24">
                  <c:v>1.9951537714890501E-3</c:v>
                </c:pt>
                <c:pt idx="25">
                  <c:v>1.39657977612826E-3</c:v>
                </c:pt>
                <c:pt idx="26">
                  <c:v>1.3965602720499399E-3</c:v>
                </c:pt>
                <c:pt idx="27">
                  <c:v>3.2918460972171902E-3</c:v>
                </c:pt>
                <c:pt idx="28">
                  <c:v>-1.0972459127589699E-3</c:v>
                </c:pt>
                <c:pt idx="29">
                  <c:v>2.9925216883009402E-4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91-49A5-9E61-0A638EB11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-7.8391920406070108E-3</c:v>
                </c:pt>
                <c:pt idx="1">
                  <c:v>-9.7997582726292807E-3</c:v>
                </c:pt>
                <c:pt idx="2">
                  <c:v>-5.8804312316236501E-3</c:v>
                </c:pt>
                <c:pt idx="3">
                  <c:v>1.3068393437052799E-3</c:v>
                </c:pt>
                <c:pt idx="4">
                  <c:v>-1.9602333984566401E-3</c:v>
                </c:pt>
                <c:pt idx="5">
                  <c:v>6.5342394145321496E-4</c:v>
                </c:pt>
                <c:pt idx="6">
                  <c:v>-1.3068393437052799E-3</c:v>
                </c:pt>
                <c:pt idx="7">
                  <c:v>-3.2671410555479299E-3</c:v>
                </c:pt>
                <c:pt idx="8">
                  <c:v>-4.5741469215991202E-3</c:v>
                </c:pt>
                <c:pt idx="9">
                  <c:v>6.5347945133865297E-4</c:v>
                </c:pt>
                <c:pt idx="10">
                  <c:v>-1.3069503620252499E-3</c:v>
                </c:pt>
                <c:pt idx="11">
                  <c:v>-2.6139348868819698E-3</c:v>
                </c:pt>
                <c:pt idx="12">
                  <c:v>-3.9210048228359301E-3</c:v>
                </c:pt>
                <c:pt idx="13">
                  <c:v>0</c:v>
                </c:pt>
                <c:pt idx="14">
                  <c:v>-2.6141057144350899E-3</c:v>
                </c:pt>
                <c:pt idx="15">
                  <c:v>-3.9212610775625403E-3</c:v>
                </c:pt>
                <c:pt idx="16">
                  <c:v>-1.9607074232383002E-3</c:v>
                </c:pt>
                <c:pt idx="17">
                  <c:v>-3.2679097795468102E-3</c:v>
                </c:pt>
                <c:pt idx="18">
                  <c:v>6.53603315076014E-4</c:v>
                </c:pt>
                <c:pt idx="19">
                  <c:v>-1.307198086262E-3</c:v>
                </c:pt>
                <c:pt idx="20">
                  <c:v>1.3072151741537401E-3</c:v>
                </c:pt>
                <c:pt idx="21">
                  <c:v>-6.5359904313100098E-4</c:v>
                </c:pt>
                <c:pt idx="22">
                  <c:v>-1.9608099452280399E-3</c:v>
                </c:pt>
                <c:pt idx="23">
                  <c:v>-1.3072322624922399E-3</c:v>
                </c:pt>
                <c:pt idx="24">
                  <c:v>6.5362467563875501E-4</c:v>
                </c:pt>
                <c:pt idx="25">
                  <c:v>-4.5753428239015898E-3</c:v>
                </c:pt>
                <c:pt idx="26">
                  <c:v>-1.3073006203141401E-3</c:v>
                </c:pt>
                <c:pt idx="27">
                  <c:v>-3.2682942772167202E-3</c:v>
                </c:pt>
                <c:pt idx="28">
                  <c:v>-5.8831219767289797E-3</c:v>
                </c:pt>
                <c:pt idx="29">
                  <c:v>-2.6148747148152301E-3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91-49A5-9E61-0A638EB116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-4.5323054852719801E-3</c:v>
                </c:pt>
                <c:pt idx="1">
                  <c:v>-5.2222408339820097E-3</c:v>
                </c:pt>
                <c:pt idx="2">
                  <c:v>-2.7590637708321598E-3</c:v>
                </c:pt>
                <c:pt idx="3">
                  <c:v>-2.36497705479553E-3</c:v>
                </c:pt>
                <c:pt idx="4">
                  <c:v>-3.0548342752405701E-3</c:v>
                </c:pt>
                <c:pt idx="5">
                  <c:v>-3.1534736497712702E-3</c:v>
                </c:pt>
                <c:pt idx="6">
                  <c:v>-2.2666306633738098E-3</c:v>
                </c:pt>
                <c:pt idx="7">
                  <c:v>-2.5623362199036401E-3</c:v>
                </c:pt>
                <c:pt idx="8">
                  <c:v>-2.95661755067889E-3</c:v>
                </c:pt>
                <c:pt idx="9">
                  <c:v>-9.85568323045643E-4</c:v>
                </c:pt>
                <c:pt idx="10">
                  <c:v>-2.3653872878173698E-3</c:v>
                </c:pt>
                <c:pt idx="11">
                  <c:v>-2.56256350968698E-3</c:v>
                </c:pt>
                <c:pt idx="12">
                  <c:v>-3.2525678037183701E-3</c:v>
                </c:pt>
                <c:pt idx="13">
                  <c:v>-5.0268591986595001E-3</c:v>
                </c:pt>
                <c:pt idx="14">
                  <c:v>-2.4642705414199498E-3</c:v>
                </c:pt>
                <c:pt idx="15">
                  <c:v>-2.5629045199778398E-3</c:v>
                </c:pt>
                <c:pt idx="16">
                  <c:v>-1.77436398908569E-3</c:v>
                </c:pt>
                <c:pt idx="17">
                  <c:v>-2.8587482625711002E-3</c:v>
                </c:pt>
                <c:pt idx="18">
                  <c:v>-2.0701872336482299E-3</c:v>
                </c:pt>
                <c:pt idx="19">
                  <c:v>-1.9716477059878901E-3</c:v>
                </c:pt>
                <c:pt idx="20">
                  <c:v>-2.9575298710516999E-3</c:v>
                </c:pt>
                <c:pt idx="21">
                  <c:v>-1.9717448956454E-3</c:v>
                </c:pt>
                <c:pt idx="22">
                  <c:v>-3.0562648499965501E-3</c:v>
                </c:pt>
                <c:pt idx="23">
                  <c:v>-3.2535426642965101E-3</c:v>
                </c:pt>
                <c:pt idx="24">
                  <c:v>-3.74662557209987E-3</c:v>
                </c:pt>
                <c:pt idx="25">
                  <c:v>-3.05657222187165E-3</c:v>
                </c:pt>
                <c:pt idx="26">
                  <c:v>-3.9440847110514196E-3</c:v>
                </c:pt>
                <c:pt idx="27">
                  <c:v>-1.47909010321091E-3</c:v>
                </c:pt>
                <c:pt idx="28">
                  <c:v>-4.0429060803335304E-3</c:v>
                </c:pt>
                <c:pt idx="29">
                  <c:v>-4.4375153464072401E-3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91-49A5-9E61-0A638EB11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563648"/>
        <c:axId val="421565288"/>
      </c:lineChart>
      <c:dateAx>
        <c:axId val="42156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565288"/>
        <c:crosses val="autoZero"/>
        <c:auto val="1"/>
        <c:lblOffset val="100"/>
        <c:baseTimeUnit val="days"/>
      </c:dateAx>
      <c:valAx>
        <c:axId val="42156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5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3C-4AA6-A2B2-7D2636EA5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3C-4AA6-A2B2-7D2636EA54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3C-4AA6-A2B2-7D2636EA54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3C-4AA6-A2B2-7D2636EA5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498056"/>
        <c:axId val="414498384"/>
      </c:lineChart>
      <c:dateAx>
        <c:axId val="41449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8384"/>
        <c:crosses val="autoZero"/>
        <c:auto val="1"/>
        <c:lblOffset val="100"/>
        <c:baseTimeUnit val="days"/>
      </c:dateAx>
      <c:valAx>
        <c:axId val="41449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9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4.2112730441157499E-3</c:v>
                </c:pt>
                <c:pt idx="1">
                  <c:v>0</c:v>
                </c:pt>
                <c:pt idx="2">
                  <c:v>0</c:v>
                </c:pt>
                <c:pt idx="3">
                  <c:v>1.3044829148315001E-3</c:v>
                </c:pt>
                <c:pt idx="4">
                  <c:v>2.2529519599496302E-3</c:v>
                </c:pt>
                <c:pt idx="5">
                  <c:v>3.2607142624234702E-3</c:v>
                </c:pt>
                <c:pt idx="6">
                  <c:v>0</c:v>
                </c:pt>
                <c:pt idx="7">
                  <c:v>1.3630364659664601E-3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1.54004167589704E-3</c:v>
                </c:pt>
                <c:pt idx="12">
                  <c:v>1.4804883479645099E-3</c:v>
                </c:pt>
                <c:pt idx="13">
                  <c:v>4.2630591712612999E-3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2.1891004098942598E-3</c:v>
                </c:pt>
                <c:pt idx="18">
                  <c:v>2.5439406587386402E-3</c:v>
                </c:pt>
                <c:pt idx="19">
                  <c:v>0</c:v>
                </c:pt>
                <c:pt idx="20">
                  <c:v>0</c:v>
                </c:pt>
                <c:pt idx="21">
                  <c:v>3.7267764153025001E-3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2.5412314807755801E-3</c:v>
                </c:pt>
                <c:pt idx="27">
                  <c:v>4.1361917963953702E-4</c:v>
                </c:pt>
                <c:pt idx="28">
                  <c:v>6.5002600104004202E-4</c:v>
                </c:pt>
                <c:pt idx="29">
                  <c:v>5.3776435402386599E-3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98-4425-BF24-36CE62DE6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0.126210609372054</c:v>
                </c:pt>
                <c:pt idx="1">
                  <c:v>7.7143560175302103E-3</c:v>
                </c:pt>
                <c:pt idx="2">
                  <c:v>4.3393901909830499E-3</c:v>
                </c:pt>
                <c:pt idx="3">
                  <c:v>2.3941678072216099E-3</c:v>
                </c:pt>
                <c:pt idx="4">
                  <c:v>1.4963892128294399E-3</c:v>
                </c:pt>
                <c:pt idx="5">
                  <c:v>7.7244189548120101E-3</c:v>
                </c:pt>
                <c:pt idx="6">
                  <c:v>9.3113771061171103E-4</c:v>
                </c:pt>
                <c:pt idx="7">
                  <c:v>1.9454418297928E-3</c:v>
                </c:pt>
                <c:pt idx="8">
                  <c:v>0</c:v>
                </c:pt>
                <c:pt idx="9">
                  <c:v>0</c:v>
                </c:pt>
                <c:pt idx="10">
                  <c:v>1.79574587801498E-3</c:v>
                </c:pt>
                <c:pt idx="11">
                  <c:v>2.6936403152157799E-3</c:v>
                </c:pt>
                <c:pt idx="12">
                  <c:v>3.8576397895590999E-3</c:v>
                </c:pt>
                <c:pt idx="13">
                  <c:v>0</c:v>
                </c:pt>
                <c:pt idx="14">
                  <c:v>2.7236892120955699E-2</c:v>
                </c:pt>
                <c:pt idx="15">
                  <c:v>1.7958587497231399E-3</c:v>
                </c:pt>
                <c:pt idx="16">
                  <c:v>0</c:v>
                </c:pt>
                <c:pt idx="17">
                  <c:v>1.6960532840081101E-3</c:v>
                </c:pt>
                <c:pt idx="18">
                  <c:v>5.2376757489626903E-3</c:v>
                </c:pt>
                <c:pt idx="19">
                  <c:v>7.4157283941256799E-3</c:v>
                </c:pt>
                <c:pt idx="20">
                  <c:v>2.5439301825843498E-3</c:v>
                </c:pt>
                <c:pt idx="21">
                  <c:v>2.1947129365358902E-3</c:v>
                </c:pt>
                <c:pt idx="22">
                  <c:v>0</c:v>
                </c:pt>
                <c:pt idx="23">
                  <c:v>4.3893295398885297E-3</c:v>
                </c:pt>
                <c:pt idx="24">
                  <c:v>2.3941606421936899E-3</c:v>
                </c:pt>
                <c:pt idx="25">
                  <c:v>1.9452225334578299E-3</c:v>
                </c:pt>
                <c:pt idx="26">
                  <c:v>3.1921154747773001E-3</c:v>
                </c:pt>
                <c:pt idx="27">
                  <c:v>1.5461454593697901E-3</c:v>
                </c:pt>
                <c:pt idx="28">
                  <c:v>2.99250676306528E-3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98-4425-BF24-36CE62DE6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2.7111601805698E-2</c:v>
                </c:pt>
                <c:pt idx="1">
                  <c:v>0</c:v>
                </c:pt>
                <c:pt idx="2">
                  <c:v>2.4175895978307001E-2</c:v>
                </c:pt>
                <c:pt idx="3">
                  <c:v>1.82956312646202E-2</c:v>
                </c:pt>
                <c:pt idx="4">
                  <c:v>0</c:v>
                </c:pt>
                <c:pt idx="5">
                  <c:v>5.8808154730789304E-3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3.72490589711418E-2</c:v>
                </c:pt>
                <c:pt idx="12">
                  <c:v>0</c:v>
                </c:pt>
                <c:pt idx="13">
                  <c:v>2.8755162858786001E-2</c:v>
                </c:pt>
                <c:pt idx="14">
                  <c:v>0</c:v>
                </c:pt>
                <c:pt idx="15">
                  <c:v>4.3788273892385397E-2</c:v>
                </c:pt>
                <c:pt idx="16">
                  <c:v>0</c:v>
                </c:pt>
                <c:pt idx="17">
                  <c:v>1.0457516339869299E-2</c:v>
                </c:pt>
                <c:pt idx="18">
                  <c:v>0</c:v>
                </c:pt>
                <c:pt idx="19">
                  <c:v>0</c:v>
                </c:pt>
                <c:pt idx="20">
                  <c:v>5.2288265206081102E-3</c:v>
                </c:pt>
                <c:pt idx="21">
                  <c:v>3.9216198904560799E-3</c:v>
                </c:pt>
                <c:pt idx="22">
                  <c:v>0</c:v>
                </c:pt>
                <c:pt idx="23">
                  <c:v>0</c:v>
                </c:pt>
                <c:pt idx="24">
                  <c:v>1.8301490917885101E-2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98-4425-BF24-36CE62DE6F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5.5179861715325103E-3</c:v>
                </c:pt>
                <c:pt idx="2">
                  <c:v>6.3065184766210496E-3</c:v>
                </c:pt>
                <c:pt idx="3">
                  <c:v>1.21206507311314E-2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5.3908302667031997E-2</c:v>
                </c:pt>
                <c:pt idx="8">
                  <c:v>0</c:v>
                </c:pt>
                <c:pt idx="9">
                  <c:v>0</c:v>
                </c:pt>
                <c:pt idx="10">
                  <c:v>1.19256352864764E-2</c:v>
                </c:pt>
                <c:pt idx="11">
                  <c:v>0</c:v>
                </c:pt>
                <c:pt idx="12">
                  <c:v>6.11098735814131E-3</c:v>
                </c:pt>
                <c:pt idx="13">
                  <c:v>3.9427357065973797E-3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4.4360542775885598E-3</c:v>
                </c:pt>
                <c:pt idx="18">
                  <c:v>0</c:v>
                </c:pt>
                <c:pt idx="19">
                  <c:v>1.10413360016562E-2</c:v>
                </c:pt>
                <c:pt idx="20">
                  <c:v>0</c:v>
                </c:pt>
                <c:pt idx="21">
                  <c:v>4.9951363146410101E-3</c:v>
                </c:pt>
                <c:pt idx="22">
                  <c:v>0</c:v>
                </c:pt>
                <c:pt idx="23">
                  <c:v>0</c:v>
                </c:pt>
                <c:pt idx="24">
                  <c:v>1.57755610923393E-3</c:v>
                </c:pt>
                <c:pt idx="25">
                  <c:v>0</c:v>
                </c:pt>
                <c:pt idx="26">
                  <c:v>1.97208124580316E-3</c:v>
                </c:pt>
                <c:pt idx="27">
                  <c:v>0</c:v>
                </c:pt>
                <c:pt idx="28">
                  <c:v>3.0568947274482502E-3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98-4425-BF24-36CE62DE6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614432"/>
        <c:axId val="424609184"/>
      </c:lineChart>
      <c:dateAx>
        <c:axId val="424614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09184"/>
        <c:crosses val="autoZero"/>
        <c:auto val="1"/>
        <c:lblOffset val="100"/>
        <c:baseTimeUnit val="days"/>
      </c:dateAx>
      <c:valAx>
        <c:axId val="42460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1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4-445D-8419-F5BD9C81BF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7</c:v>
                </c:pt>
                <c:pt idx="4">
                  <c:v>13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4-445D-8419-F5BD9C81BF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F4-445D-8419-F5BD9C81BF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F4-445D-8419-F5BD9C81B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239880"/>
        <c:axId val="428240208"/>
      </c:barChart>
      <c:catAx>
        <c:axId val="42823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240208"/>
        <c:crosses val="autoZero"/>
        <c:auto val="1"/>
        <c:lblAlgn val="ctr"/>
        <c:lblOffset val="100"/>
        <c:noMultiLvlLbl val="0"/>
      </c:catAx>
      <c:valAx>
        <c:axId val="42824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23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1.74634023325186E-3</c:v>
                </c:pt>
                <c:pt idx="1">
                  <c:v>2.1113944063045099E-3</c:v>
                </c:pt>
                <c:pt idx="2">
                  <c:v>2.42711693435004E-3</c:v>
                </c:pt>
                <c:pt idx="3">
                  <c:v>2.33831997333723E-3</c:v>
                </c:pt>
                <c:pt idx="4">
                  <c:v>2.4863149083585801E-3</c:v>
                </c:pt>
                <c:pt idx="5">
                  <c:v>5.3870156347769196E-3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2-4250-A5DB-C8A80A627A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1.9551317220121902E-3</c:v>
                </c:pt>
                <c:pt idx="1">
                  <c:v>3.5245571859403402E-3</c:v>
                </c:pt>
                <c:pt idx="2">
                  <c:v>5.9205519433082202E-3</c:v>
                </c:pt>
                <c:pt idx="3">
                  <c:v>1.5675254331001501E-3</c:v>
                </c:pt>
                <c:pt idx="4">
                  <c:v>4.2363745044070998E-2</c:v>
                </c:pt>
                <c:pt idx="5">
                  <c:v>6.2344761543756001E-3</c:v>
                </c:pt>
                <c:pt idx="6">
                  <c:v>4.3558206731904199E-3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72-4250-A5DB-C8A80A627A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1.5684634286610599E-2</c:v>
                </c:pt>
                <c:pt idx="1">
                  <c:v>3.7251006430700097E-2</c:v>
                </c:pt>
                <c:pt idx="2">
                  <c:v>5.88173785747896E-3</c:v>
                </c:pt>
                <c:pt idx="3">
                  <c:v>1.6991687143828101E-2</c:v>
                </c:pt>
                <c:pt idx="4">
                  <c:v>1.93879507153936E-2</c:v>
                </c:pt>
                <c:pt idx="5">
                  <c:v>4.3786270716787798E-2</c:v>
                </c:pt>
                <c:pt idx="6">
                  <c:v>2.4180477858524601E-2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72-4250-A5DB-C8A80A627A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9.0195502448093198E-3</c:v>
                </c:pt>
                <c:pt idx="2">
                  <c:v>6.3744726684626897E-3</c:v>
                </c:pt>
                <c:pt idx="3">
                  <c:v>3.9429727846160998E-3</c:v>
                </c:pt>
                <c:pt idx="4">
                  <c:v>1.43918506638488E-2</c:v>
                </c:pt>
                <c:pt idx="5">
                  <c:v>5.5201618984625396E-3</c:v>
                </c:pt>
                <c:pt idx="6">
                  <c:v>6.3087564553857599E-3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72-4250-A5DB-C8A80A62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27336"/>
        <c:axId val="386727664"/>
      </c:barChart>
      <c:catAx>
        <c:axId val="38672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27664"/>
        <c:crosses val="autoZero"/>
        <c:auto val="1"/>
        <c:lblAlgn val="ctr"/>
        <c:lblOffset val="100"/>
        <c:noMultiLvlLbl val="0"/>
      </c:catAx>
      <c:valAx>
        <c:axId val="38672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2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B1-4FEF-8989-AC7394FDA1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11</c:v>
                </c:pt>
                <c:pt idx="10">
                  <c:v>0</c:v>
                </c:pt>
                <c:pt idx="11">
                  <c:v>6</c:v>
                </c:pt>
                <c:pt idx="12">
                  <c:v>6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4</c:v>
                </c:pt>
                <c:pt idx="17">
                  <c:v>11</c:v>
                </c:pt>
                <c:pt idx="18">
                  <c:v>7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B1-4FEF-8989-AC7394FDA1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B1-4FEF-8989-AC7394FDA1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B1-4FEF-8989-AC7394FDA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58296"/>
        <c:axId val="328159608"/>
      </c:lineChart>
      <c:catAx>
        <c:axId val="32815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59608"/>
        <c:crosses val="autoZero"/>
        <c:auto val="1"/>
        <c:lblAlgn val="ctr"/>
        <c:lblOffset val="100"/>
        <c:noMultiLvlLbl val="0"/>
      </c:catAx>
      <c:valAx>
        <c:axId val="32815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5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4.14400782388677E-4</c:v>
                </c:pt>
                <c:pt idx="11">
                  <c:v>2.5456048061018701E-3</c:v>
                </c:pt>
                <c:pt idx="12">
                  <c:v>2.8268053370084801E-3</c:v>
                </c:pt>
                <c:pt idx="13">
                  <c:v>0</c:v>
                </c:pt>
                <c:pt idx="14">
                  <c:v>4.2624080474263897E-3</c:v>
                </c:pt>
                <c:pt idx="15">
                  <c:v>4.2032079356565796E-3</c:v>
                </c:pt>
                <c:pt idx="16">
                  <c:v>2.3384044149075398E-3</c:v>
                </c:pt>
                <c:pt idx="17">
                  <c:v>1.77600335309433E-3</c:v>
                </c:pt>
                <c:pt idx="18">
                  <c:v>1.48000279424528E-3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7D-4851-B22C-446C825EAA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2.4937730486974002E-3</c:v>
                </c:pt>
                <c:pt idx="3">
                  <c:v>0</c:v>
                </c:pt>
                <c:pt idx="4">
                  <c:v>0</c:v>
                </c:pt>
                <c:pt idx="5">
                  <c:v>2.6932748925931902E-3</c:v>
                </c:pt>
                <c:pt idx="6">
                  <c:v>0</c:v>
                </c:pt>
                <c:pt idx="7">
                  <c:v>0</c:v>
                </c:pt>
                <c:pt idx="8">
                  <c:v>1.48130119092626E-2</c:v>
                </c:pt>
                <c:pt idx="9">
                  <c:v>3.2237684320433703E-2</c:v>
                </c:pt>
                <c:pt idx="10">
                  <c:v>0</c:v>
                </c:pt>
                <c:pt idx="11">
                  <c:v>2.3025837816305999E-2</c:v>
                </c:pt>
                <c:pt idx="12">
                  <c:v>8.7115805167829307E-3</c:v>
                </c:pt>
                <c:pt idx="13">
                  <c:v>5.7855534729779699E-3</c:v>
                </c:pt>
                <c:pt idx="14">
                  <c:v>6.1097439693086402E-3</c:v>
                </c:pt>
                <c:pt idx="15">
                  <c:v>2.1745700984641399E-3</c:v>
                </c:pt>
                <c:pt idx="16">
                  <c:v>3.89028595596795E-3</c:v>
                </c:pt>
                <c:pt idx="17">
                  <c:v>6.3387176765072198E-3</c:v>
                </c:pt>
                <c:pt idx="18">
                  <c:v>4.1467883266911101E-3</c:v>
                </c:pt>
                <c:pt idx="19">
                  <c:v>2.3940221267495102E-3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7D-4851-B22C-446C825EAA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1.30701869036727E-2</c:v>
                </c:pt>
                <c:pt idx="9">
                  <c:v>3.5289504639916397E-2</c:v>
                </c:pt>
                <c:pt idx="10">
                  <c:v>2.875441118808E-2</c:v>
                </c:pt>
                <c:pt idx="11">
                  <c:v>0</c:v>
                </c:pt>
                <c:pt idx="12">
                  <c:v>0</c:v>
                </c:pt>
                <c:pt idx="13">
                  <c:v>2.6140373807345399E-3</c:v>
                </c:pt>
                <c:pt idx="14">
                  <c:v>0</c:v>
                </c:pt>
                <c:pt idx="15">
                  <c:v>3.9210560711018198E-3</c:v>
                </c:pt>
                <c:pt idx="16">
                  <c:v>2.3853091099202701E-2</c:v>
                </c:pt>
                <c:pt idx="17">
                  <c:v>2.7578094366749399E-2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5.2280747614690901E-3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7D-4851-B22C-446C825EAA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6.3086631745587398E-3</c:v>
                </c:pt>
                <c:pt idx="9">
                  <c:v>1.33566228148861E-2</c:v>
                </c:pt>
                <c:pt idx="10">
                  <c:v>5.8157988640463402E-3</c:v>
                </c:pt>
                <c:pt idx="11">
                  <c:v>0</c:v>
                </c:pt>
                <c:pt idx="12">
                  <c:v>3.12968837175375E-3</c:v>
                </c:pt>
                <c:pt idx="13">
                  <c:v>8.0336882613521402E-3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2.0823517119148999E-2</c:v>
                </c:pt>
                <c:pt idx="18">
                  <c:v>3.4171925528859799E-3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7D-4851-B22C-446C825EA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552448"/>
        <c:axId val="412554088"/>
      </c:lineChart>
      <c:catAx>
        <c:axId val="41255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54088"/>
        <c:crosses val="autoZero"/>
        <c:auto val="1"/>
        <c:lblAlgn val="ctr"/>
        <c:lblOffset val="100"/>
        <c:noMultiLvlLbl val="0"/>
      </c:catAx>
      <c:valAx>
        <c:axId val="41255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5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10</c:v>
                </c:pt>
                <c:pt idx="2">
                  <c:v>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B-4FC9-8E0F-24C9120811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CB-4FC9-8E0F-24C9120811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45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CB-4FC9-8E0F-24C9120811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CB-4FC9-8E0F-24C912081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550480"/>
        <c:axId val="412550808"/>
      </c:barChart>
      <c:catAx>
        <c:axId val="41255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50808"/>
        <c:crosses val="autoZero"/>
        <c:auto val="1"/>
        <c:lblAlgn val="ctr"/>
        <c:lblOffset val="100"/>
        <c:noMultiLvlLbl val="0"/>
      </c:catAx>
      <c:valAx>
        <c:axId val="41255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5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2.3386121319027399E-3</c:v>
                </c:pt>
                <c:pt idx="1">
                  <c:v>0</c:v>
                </c:pt>
                <c:pt idx="2">
                  <c:v>2.5773778267066099E-3</c:v>
                </c:pt>
                <c:pt idx="3">
                  <c:v>2.2825684221255398E-3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E-4D6A-9DEE-A28C74839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3.8207415245357602E-3</c:v>
                </c:pt>
                <c:pt idx="1">
                  <c:v>0</c:v>
                </c:pt>
                <c:pt idx="2">
                  <c:v>1.5406650522534799E-2</c:v>
                </c:pt>
                <c:pt idx="3">
                  <c:v>2.51905063193795E-3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5E-4D6A-9DEE-A28C74839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2.2500041933472301E-2</c:v>
                </c:pt>
                <c:pt idx="3">
                  <c:v>1.94929429595527E-2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5E-4D6A-9DEE-A28C74839F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4.1649275064699299E-3</c:v>
                </c:pt>
                <c:pt idx="1">
                  <c:v>1.37466796619326E-2</c:v>
                </c:pt>
                <c:pt idx="2">
                  <c:v>1.7918321211690399E-2</c:v>
                </c:pt>
                <c:pt idx="3">
                  <c:v>5.2730880829260996E-3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5E-4D6A-9DEE-A28C74839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239312"/>
        <c:axId val="427238656"/>
      </c:barChart>
      <c:catAx>
        <c:axId val="42723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38656"/>
        <c:crosses val="autoZero"/>
        <c:auto val="1"/>
        <c:lblAlgn val="ctr"/>
        <c:lblOffset val="100"/>
        <c:noMultiLvlLbl val="0"/>
      </c:catAx>
      <c:valAx>
        <c:axId val="42723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3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495</c:v>
                </c:pt>
                <c:pt idx="1">
                  <c:v>6187</c:v>
                </c:pt>
                <c:pt idx="2">
                  <c:v>328</c:v>
                </c:pt>
                <c:pt idx="3">
                  <c:v>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B-4D08-B2A8-CE43D678D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53</c:v>
                </c:pt>
                <c:pt idx="1">
                  <c:v>589</c:v>
                </c:pt>
                <c:pt idx="2">
                  <c:v>35</c:v>
                </c:pt>
                <c:pt idx="3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CB-4D08-B2A8-CE43D678DA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22</c:v>
                </c:pt>
                <c:pt idx="2">
                  <c:v>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CB-4D08-B2A8-CE43D678DA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CB-4D08-B2A8-CE43D678DA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CB-4D08-B2A8-CE43D678DA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CB-4D08-B2A8-CE43D678DA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33</c:v>
                </c:pt>
                <c:pt idx="1">
                  <c:v>403</c:v>
                </c:pt>
                <c:pt idx="2">
                  <c:v>41</c:v>
                </c:pt>
                <c:pt idx="3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CB-4D08-B2A8-CE43D678DA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Honda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45</c:v>
                </c:pt>
                <c:pt idx="1">
                  <c:v>326</c:v>
                </c:pt>
                <c:pt idx="2">
                  <c:v>15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CB-4D08-B2A8-CE43D678D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234392"/>
        <c:axId val="427238000"/>
      </c:barChart>
      <c:catAx>
        <c:axId val="42723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38000"/>
        <c:crosses val="autoZero"/>
        <c:auto val="1"/>
        <c:lblAlgn val="ctr"/>
        <c:lblOffset val="100"/>
        <c:noMultiLvlLbl val="0"/>
      </c:catAx>
      <c:valAx>
        <c:axId val="42723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3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0B-4114-90EE-3009210371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0B-4114-90EE-3009210371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0B-4114-90EE-3009210371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0B-4114-90EE-300921037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252664"/>
        <c:axId val="486252008"/>
      </c:lineChart>
      <c:dateAx>
        <c:axId val="48625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52008"/>
        <c:crosses val="autoZero"/>
        <c:auto val="1"/>
        <c:lblOffset val="100"/>
        <c:baseTimeUnit val="days"/>
      </c:dateAx>
      <c:valAx>
        <c:axId val="48625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5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F249-D9E8-4A8B-9FB3-B6082C2DB6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4199F-69E5-4FF2-BA8E-C34D1B46E3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5086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0A7DF-A847-43BD-95B7-24D356F0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A1591-C3D8-4B46-B014-B613AC565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971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5810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0914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8144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8710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043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0809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6157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3025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433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80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1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7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1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610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3F019-BD19-4360-A4E6-19157CD13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03868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0F6B6-53DD-4B19-8211-7DB81BB0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413C7-C4FE-4484-A8C6-F49C8CE018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2413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DD96F-9ECC-4078-AE15-DD0324D43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61BC4-7AB7-40F5-9413-53FD0C95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4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7CFE-0981-4C31-9BE7-671DE472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55879-8D12-4C72-BB67-DCDE297FD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748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20246-F469-4986-85C2-FB9A75AC6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235AB-8AE3-4078-9576-AA6C599F3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5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25F9-159D-446D-BDA7-A7842E18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61372-CC37-45FB-B636-5197DB943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536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4FE0A-9DED-45F2-A60F-0970A03DD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82EC8-08E5-46BF-93F2-EAF00FA3E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7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014B2-9FA3-4364-A888-1CFBEC67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E2F19-13C1-4876-828D-D846FC3D9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2943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20E7A-37DC-4414-A078-30D4E2042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63EE-FEB8-4CC7-94FD-D3ACD819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7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4018E-2044-4F3C-A2DA-79AECE2C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56F332-8535-42F1-9AF3-57DD5DC71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6600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678A5-C597-49F1-95E5-F7C4D5DCF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0741B-79E4-4BC2-A4ED-3E460E05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13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8413-56B6-44EF-AEC5-A2CABFF87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0B4CD3-EBC9-49B3-BA6C-F8957F527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761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101A1-39F6-4BF2-8BA2-0AB533832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5707A-CB9D-4E4A-A475-9496F504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7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A597B-95B6-441C-9C82-78CEB3132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C3D00-6704-4564-90A9-2168BCD3B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949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61A1A-8BAE-44B1-9A11-F5A0733EA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7893C-3C95-485F-8DC7-0A380316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504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9CA5-B28A-4B2D-B6C8-317105A78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13DE4-5DD2-410E-BE9E-AD61806595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228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A28DE-0951-4B30-BFE2-485A65C80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8D6D8-1B60-4812-A936-8B3EBC75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98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A6B5-9994-41A1-BBB7-96B1A600D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C8B85C-1D6D-4D37-ADD2-A78215A2DD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462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DA068-8E96-4F38-B3F9-565BF0F1D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F5552-49CB-4733-93B4-8249027F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21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14947-49C0-44DE-AB3D-AECC66650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65F0F-FE96-4EBB-B669-22FE64459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754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620EE-5D20-42DC-8967-E8CF62CD6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31781-CC71-4E19-9820-BE55ADAB1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12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7111-2E2A-43F4-B59D-A9C8729B2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53EEC-C1F2-4DB4-AC96-061A60E97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85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302E5-B2B3-4F1D-BD6A-A4418A3AF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D0933-7E66-4BE2-9E5F-C04BE697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3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FF6D-ACBE-48DD-97C0-C43DE284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ADFD4-9D4F-45BB-9DD7-BCBAEF8BF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130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B9BE1-54A6-446C-AFD2-6DAE192C2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68EC5-08F5-44FF-8B69-EF2B823D4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703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FEB1-CB84-4DD3-BF03-91853D67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DDF37-1358-43FC-8F20-0D1FD80D2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272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7ACC3-E313-426A-A1BE-76B51962B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88671-EEF1-43D1-B912-121144F5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04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9C8E-59AF-4516-AE9B-83B1AD07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688DC-38D7-43B4-8788-67FABEE31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685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D40AC-0503-47B0-B6CF-7E91598CC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0DDA7-AA53-46BC-B797-2A15516A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012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C57B-FEA6-46C3-BBC5-CB96F243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0BAB1-EBE1-4AC3-8D7B-F81CA72A3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632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45651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60313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77381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87996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79498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9926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49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174.07692307692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8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7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4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0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4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9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1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1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#teamyamaha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13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364A3-4891-4C39-B54B-4C7339594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55818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C95F5-1DCD-41BF-ABE5-2F91F327A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73711-1EF6-43EB-91D9-10F22BEEA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912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6492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773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030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10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40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42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625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627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34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662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275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18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4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- 2022-04-01 09:31:23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llega la 7ma edición del MotoGP en Argentina 🇦🇷🏁
Vení a conocer el stand de Yamaha Plan de Ahorro en el FanZone. Vas a poder participar por premios increíbles!
Este viernes 1, sábado 2 y domingo 3 de abril, te esperamos en Termas de Río Hondo para volver a vivir el MotoGP en Argentina, junto a Yamaha.
#yamaha #teamyamaha #plandeahorro #yamahaplandeahorro #motogp #motogpdeargentina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3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874AD-5E3B-463A-BABD-47FE0A90A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9603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64203-F87C-4614-AE8F-653D5C84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5D2AF-DFC3-4656-88FC-EA4F15660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92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63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148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208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42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798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31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421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466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38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990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07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806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0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- 2022-04-01 11:46:36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Acercate este viernes 1, sábado 2 y domingo 3 a nuestro stand de Yamaha Plan de Ahorro en el FanZone, en Termas de Río Hondo. 
Participá en el sorteo por 3 cascos Caberg.
¡¡¡Te esperamos!!!
.
.
*Consultar bases y condiciones.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5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- 2022-04-08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Twister, una moto nacida para impresionar 🤩
#Twister 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31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60EDD-2A79-4681-B311-906E68D5D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744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5E3A-610A-4AF7-864E-CA94E78D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37A06-29EC-421D-B14D-7F2E74076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185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9422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706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717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823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520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387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76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434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330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27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82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64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9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- 2022-04-01 12:51:57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después de 3 años, ¡¡¡vuelve el MotoGP a Argentina!!! 🇦🇷🇦🇷
Los pilotos de Yamaha están ansiosos por volver a pisar las pistas de Termas de Río Hondo este fin de semana. 
Y vos, ¿recordás este icónico momento en el GP de Argentina del 2015? 🏆🏁
#yamaha #motogp #motogpargentina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75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D85E2-9EFA-4B98-AD71-DBB661CCC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42364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3FA2-3993-4FB4-B510-E0EA6EBB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95237-327B-42A1-B364-C9D519E91C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82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533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54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97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217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698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59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39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45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24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743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52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42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5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- 2022-04-06 17:00:44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
referente absoluto de la categoría que evolucionó en
diseño y equipamiento.
Pedí tu cotización en bit.ly/MT-03-Yamaha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3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- 2022-04-15 08:57:12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😍
Pedí tu cotización en bit.ly/MT-03-Yamaha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08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3703E-CE3F-472B-92FE-05DDB3A64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75676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0980-4724-4932-9764-64776F41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A6E9D-85D0-48EB-A35F-F639247CA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105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806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42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55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118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355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121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615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417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01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11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146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00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7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- 2022-04-11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XR150, la puerta de entrada a la familia XR. El comienzo de la aventura. 👊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336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766CA-C3AA-4C2E-A13E-8FFC21D54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50280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11507-57C5-4653-A568-93A18FFED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359C6-9393-4D46-8AA8-3F2EC6D9E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95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993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549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302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44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14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02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478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661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294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9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91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03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4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- 2022-04-04 09:53:03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🏁 ¡Se terminó el GP de Argentina en MotoGP! 🏁
Ayer cerramos un finde inolvidable en Termas de Río Hondo 💫
➡️ En la pista las cosas no salieron de la mejor manera, pero confiamos en que nuestro equipo se levantará el próximo domingo en Estados Unidos 💪🏽🇺🇸
☀️ ¡Hasta el año que viene, Termas! ¡Gracias por un finde a puro sol, música y acción! 🎶👊🏼
#MotoGP #Honda #HRC #GPArgentina #Termas #PolEspargaro #StefanBradl #HondaArgentina #TestRide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0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DF44F-ABB6-4CE3-ACCD-5A9937385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26009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82417-B180-4D57-8AFF-F67B8DC7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E1F42-64E5-4044-B8E2-DE9CF6C67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996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6622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877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982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296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27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59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008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956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793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22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16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5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- 2022-04-20 14:50:24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 referente absoluto de la categoría.
Pedí tu cotización en bit.ly/MT-03-Yamaha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- 2022-04-02 18:46:01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día de hoy en el qualifying de #argentinagp: 
@fabioquartararo20 el francés finaliza el primer día en 6ta posición.
@frankymorbido termina en 15to lugar.
.
#yamaha #teamyamaha #motogp #motogpdeargentina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93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1055A-A6F5-4F35-9759-A813958BF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90567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166A-52A8-41A5-909E-1B8CAF1B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A1187-C722-4931-B43D-179D36AF4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111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132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892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4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347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41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484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572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122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82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440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072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848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6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- 2022-04-20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¡Desde Colón hasta Ushuaia! @manuespinosa18 viajó con su XR150 desde su pueblo, en la Provincia de Buenos Aires, hasta el kilómetro 0 de la Ruta Nacional 40. En apenas 25 días recorrió 9.000 kilómetros y vivió una experiencia única, que hoy se suma a #MiLeyenda. 
¡Vos también sumate! Envianos una foto de tu Honda por MD y contanos de ese viaje juntos qué contás en cada reunión 😉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9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2D37B-10B5-4806-BFD2-1505AD0E4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20099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597E3-6969-4DDF-93F6-716AA13AC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400C2-35A2-491F-BF22-5E3560267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009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616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719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080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05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685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073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162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76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479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362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677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197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16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- 2022-04-30 12:00:41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𝗧𝗡𝗧 600𝗶 es la combinación perfecta entre 𝗯𝗲𝗹𝗹𝗲𝘇𝗮 y 𝗽𝗼𝘁𝗲𝗻𝗰𝗶𝗮.
Cuando escuches su 𝗰𝗮𝗿𝗮𝗰𝘁𝗲𝗿í𝘀𝘁𝗶𝗰𝗼 𝗿𝘂𝗴𝗶𝗱𝗼 no podrás olvidarlo.
Conocela en los Benelli Stores o visitando nuestra web.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69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- 2022-04-01 17:49:57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la 7ma Edicion del Moto GP en Argentina y con Bajaj decimos nuevamente presente! Invitamos a todos los fanáticos de la competición y la velocidad a conocer el line up completo y probar nuestra Rouser NS 200, la Dominar 250 y la Dominar 400.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73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6E4BF-4622-4A93-AE25-7A5EBB13E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17022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C99EA-0569-469C-A8CB-4342F8DA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C5D4E-08AE-4BB1-8D62-0700597E1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934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5727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58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04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008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465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337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607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51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394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735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45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958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75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- 2022-04-02 13:45:50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MotoGP: Termas de Río Hondo 🇦🇷🏁
Vení a conocer nuestro stand de Yamaha Plan de Ahorro en el FanZone. 
Llevate un regalo y participá por premios increíbles. 
¡¡¡Te esperamos!!!
#yamaha #teamyamaha #plandeahorro #yamahaplandeahorro #motogp #motogpdeargentina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424C5-5261-49C3-94C9-E6952AB4F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29553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CF032-D77F-4507-8AD0-60A36782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B16FC-C554-4390-A0F3-1082F1536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776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13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41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775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07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818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394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40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50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833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603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074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672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0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- 2022-04-27 17:00:39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Cambiá la forma de moverte con Yamaha 🙋‍♀️🙋‍♂️🏍
No esperes más y tené la tuya en 12 Cuotas Sin Interés ingresando a bit.ly/FZ25-XTZ125-Crypton
#TransporteIdeal #ViajaSeguro #MoveteConYamaha
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5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- 2022-04-14 14:00:25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que destaca por su 𝐩𝐨𝐭𝐞𝐧𝐜𝐢𝐚, su 𝐝𝐢𝐬𝐞ñ𝐨 y tecnología.
La 𝐓𝐍𝐓 𝟔𝟎𝟎𝐢 tiene todo lo que necesitas para mover tu límite al extremo.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431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000E5-9F73-47F6-87CD-0E7E3DF82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31396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1A6D-1F00-4E8C-AFDA-E3572D7EA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F44AC-CE4D-41D4-98E8-6FBF70829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770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487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080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584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33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63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493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61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49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254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7187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428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1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- 2022-04-01 15:16:58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aventuras más largas junto con tu 𝐓𝐑𝐊 𝟓𝟎𝟐. Su posición de conducción es increíblemente cómoda, con un manillar ancho, un sillín de felpa y un montón de espacio para las piernas.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5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- 2022-04-19 16:00:09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Cambiá la forma de moverte con Yamaha 🙋‍♀️🙋‍♂️🏍
No esperes más y tené la tuya en 12 Cuotas Sin Interés ingresando a bit.ly/FZ25-XTZ125-Crypton
#TransporteIdeal #ViajaSeguro #MoveteConYamaha
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84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A3B22-3E49-41DF-B6AA-CB9F3FF20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07735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EAA5-22EF-44A0-A84B-E48F500C3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C77AF-8F11-49F5-B409-4DCDE3605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2727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307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45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83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515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798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33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369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795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520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8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684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90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- 2022-04-19 13:42:48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los modelos que vas a poder testear este fin de semana.
#YamahaRidingAcademy junto a @cyclesmotoshop te invitan al evento presencial “Test Ride de unidades Yamaha” donde vas a poder probar una Yamaha con nuestros instructores especializados.
También, se realizará una charla y exhibición de manejo seguro y se sortearán 2 cascos #Caberg entre los participantes presentes.
¡Ingresá a https://www.yamaha-motor.com.ar/yra/, completa el formulario y listo!
🗓 Sábado 23 de Abril
⌚ De 10hs a 15hs
📍Coronel Roca 5500, C.A.B.A.
#viajaseguro #YRA #manejoseguroyamaha #educacionvial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50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DDB2C-40E3-440E-A9B8-A55ACFCF7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5776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5BF7-4422-40DC-95BB-992E7BD2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6ADCC6-B4C3-4ACB-98D4-E27EB206D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44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528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941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211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924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49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22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12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16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887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24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117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74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0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- 2022-04-16 17:17:00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NS200 Dunlop Edition lleva tu experiencia a otro nivel. 
Una moto hecha para buscar aventura todos los días. Utilizando el primer motor de triple bujía, 4 válvulas con DTS-i del mundo y ahora también en su versión con neumáticos #Dunlop.   
Consultá precios y planes de financiación en https://mtr.bio/bajaj-argentina
#BajajArgentina #Motos #RouserNS125 #RouserNS200 #RouserRS200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9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F3041-FA17-4062-85ED-8FCD87AB8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7337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847A-7ED4-4E24-8A0A-ACDB676A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FB579-5498-417D-B97D-492615C83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610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566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218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17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04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69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410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396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785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63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215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676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23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77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- 2022-04-03 08:42:22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🏁¡Reviví el Día 2 del Moto GP en Termas de Río Hondo!
🗓️Con un cronograma ajustado, los pilotos corrieron las pruebas libres y las clasificaciones ⏱️
Pol Espargaro, que esta tarde largará en la 4° posición, compartió su alegría por visitar nuestro país y firmó las gorras y remeras que sortearemos mañana 🇪🇸🤩
🏍️También hubo Test Ride de Honda, que se repetirá hoy de 10:00 a 13:00. La tarde cerró con un Fan Zone a pura música y shows aéreos para los espectadores 🪂🛩️
➡️¡Hoy volvé a vivir toda nuestra cobertura! A las 15 se correrá la gran carrera del Moto GP, donde Pol Espargaro y Stefan Bradl buscarán dejar a Honda en lo más alto 💪💪
#MotoGP #TermasDeRioHondo #Honda #HondaArgentina #PolEspargaro #Stand #TestRide #FanZone #AfricaTwin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11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C745C-CAF3-4991-A06A-A73679D2D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662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9D8BE-2D7C-409C-8E1A-DAC6BF7E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8F2F7-ECD6-4E9D-B45C-D564790C6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261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0107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310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70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54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464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6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16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71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47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96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355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814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12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- 2022-04-22 12:53:13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𝗕𝗲𝗻𝗲𝗹𝗹𝗶 𝗧𝗡𝗧 600i es una moto que pide pista.
Su motor 4 tiempos/16 válvulas de cuatro cilindros y 600 cc de potencia, junto con su rugido excepcional, enamora a quien la vea.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20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D842B-A943-4565-9C43-F4CDEBA45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58248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6DB41-18F5-480B-A7E0-C80C1A19A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1A11C-E42D-4428-8F22-C900D7512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1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421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787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572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49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488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520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00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433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011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926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117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07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00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- 2022-04-13 17:30:03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¡Otra leyenda en Santa Fe! @mgattino53 es de Carlos Pellegrini y nos compartió fotos de su Tornado, con la que ya lleva más de 25 mil kilómetros ¡en menos de dos años! 🔥 Entre los tantos viajes juntos, resalta una aventura de más de 10.000 km que los llevó hasta Ushuaia, en la que pasaron por todos los terrenos posibles.👊 ¡Que sigan las aventuras!
¿Vos también querés sumarte a #MiLeyenda? Envianos una foto de tu Honda por MD y contanos qué viaje la hizo tan especial 😉
#Tornado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41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D8638-E498-478E-9DF3-FF682223C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85364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A8ED-734A-4903-92F9-61AD0582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1FBB5-2ED2-4F22-A63D-5BB970241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139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722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34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91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7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810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8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09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360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83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087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52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273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9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- 2022-04-13 09:07:41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8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- 2022-04-22 10:54:35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8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97044-C983-4379-A8E4-77D4ED2D0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64189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1CE0-0056-4C37-B466-6437DD18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FF0888-DA0F-4522-A89E-D875127E3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033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B508D-E83B-46C7-BC69-1487B65AC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41419-05B9-4728-9DEF-23ACB552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41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1D6B6-B550-483D-9F67-B7D12435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032CF-0EFA-410F-99F8-BFE3A7DD5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46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918134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75153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3913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257410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97618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7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- 2022-04-12 12:42:57</a:t>
                      </a:r>
                      <a:r>
                        <a:rPr lang="es-ES" sz="1000"/>
                        <a:t>
 Bajaj sumó a su lineup las ediciones limitadas con cubiertas Dunlop para la NS200, DOMINAR 250 y DOMINAR 400.
Son neumáticos Arrowmax con mayor agarre que mejoran la experiencia de manejo y seguridad.
Más info en Bajaj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658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C386B-5677-4833-8C6E-8A758159D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1505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1375</Words>
  <Application>Microsoft Office PowerPoint</Application>
  <PresentationFormat>On-screen Show (4:3)</PresentationFormat>
  <Paragraphs>726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Key Metrics Radar | La Emilia</vt:lpstr>
      <vt:lpstr>Facebook Fans or Followers Total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Interaction Rate | La Emilia</vt:lpstr>
      <vt:lpstr>Facebook Own Posts By Weekday | La Emilia</vt:lpstr>
      <vt:lpstr>Facebook Interaction Rate By Weekday | La Emilia</vt:lpstr>
      <vt:lpstr>Facebook Own Posts By Hour | La Emilia</vt:lpstr>
      <vt:lpstr>Facebook Interaction Rate By Hour | La Emilia</vt:lpstr>
      <vt:lpstr>Facebook Post Type Distribution Per Profile | La Emilia</vt:lpstr>
      <vt:lpstr>Facebook Interaction Rate By Post Type | La Emilia</vt:lpstr>
      <vt:lpstr>Facebook Interactions Distribution | La Emilia</vt:lpstr>
      <vt:lpstr>Facebook Hashtag Detection | La Emilia</vt:lpstr>
      <vt:lpstr>Facebook Post Table + Reactions | La Emilia - 1 of 18</vt:lpstr>
      <vt:lpstr>Facebook Post Table + Reactions | La Emilia - 2 of 18</vt:lpstr>
      <vt:lpstr>Facebook Post Table + Reactions | La Emilia - 3 of 18</vt:lpstr>
      <vt:lpstr>Facebook Post Table + Reactions | La Emilia - 4 of 18</vt:lpstr>
      <vt:lpstr>Facebook Post Table + Reactions | La Emilia - 5 of 18</vt:lpstr>
      <vt:lpstr>Facebook Post Table + Reactions | La Emilia - 6 of 18</vt:lpstr>
      <vt:lpstr>Facebook Post Table + Reactions | La Emilia - 7 of 18</vt:lpstr>
      <vt:lpstr>Facebook Post Table + Reactions | La Emilia - 8 of 18</vt:lpstr>
      <vt:lpstr>Facebook Post Table + Reactions | La Emilia - 9 of 18</vt:lpstr>
      <vt:lpstr>Facebook Post Table + Reactions | La Emilia - 10 of 18</vt:lpstr>
      <vt:lpstr>Facebook Post Table + Reactions | La Emilia - 11 of 18</vt:lpstr>
      <vt:lpstr>Facebook Post Table + Reactions | La Emilia - 12 of 18</vt:lpstr>
      <vt:lpstr>Facebook Post Table + Reactions | La Emilia - 13 of 18</vt:lpstr>
      <vt:lpstr>Facebook Post Table + Reactions | La Emilia - 14 of 18</vt:lpstr>
      <vt:lpstr>Facebook Post Table + Reactions | La Emilia - 15 of 18</vt:lpstr>
      <vt:lpstr>Facebook Post Table + Reactions | La Emilia - 16 of 18</vt:lpstr>
      <vt:lpstr>Facebook Post Table + Reactions | La Emilia - 17 of 18</vt:lpstr>
      <vt:lpstr>Facebook Post Table + Reactions | La Emilia - 18 of 18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2022-05-02T08:21:57Z</dcterms:created>
  <dcterms:modified xsi:type="dcterms:W3CDTF">2022-05-02T08:23:17Z</dcterms:modified>
</cp:coreProperties>
</file>