
<file path=[Content_Types].xml><?xml version="1.0" encoding="utf-8"?>
<Types xmlns="http://schemas.openxmlformats.org/package/2006/content-types">
  <Default Extension="fntdata" ContentType="application/x-fontdata"/>
  <Default Extension="jpeg" ContentType="image/jpeg"/>
  <Default Extension="png" ContentType="image/png"/>
  <Default Extension="rels" ContentType="application/vnd.openxmlformats-package.relationships+xml"/>
  <Default Extension="xlsx" ContentType="application/vnd.openxmlformats-officedocument.spreadsheetml.sheet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slides/slide37.xml" ContentType="application/vnd.openxmlformats-officedocument.presentationml.slide+xml"/>
  <Override PartName="/ppt/slides/slide38.xml" ContentType="application/vnd.openxmlformats-officedocument.presentationml.slide+xml"/>
  <Override PartName="/ppt/slides/slide39.xml" ContentType="application/vnd.openxmlformats-officedocument.presentationml.slide+xml"/>
  <Override PartName="/ppt/slides/slide40.xml" ContentType="application/vnd.openxmlformats-officedocument.presentationml.slide+xml"/>
  <Override PartName="/ppt/slides/slide41.xml" ContentType="application/vnd.openxmlformats-officedocument.presentationml.slide+xml"/>
  <Override PartName="/ppt/slides/slide42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charts/chart1.xml" ContentType="application/vnd.openxmlformats-officedocument.drawingml.chart+xml"/>
  <Override PartName="/ppt/charts/style1.xml" ContentType="application/vnd.ms-office.chartstyle+xml"/>
  <Override PartName="/ppt/charts/colors1.xml" ContentType="application/vnd.ms-office.chartcolorstyle+xml"/>
  <Override PartName="/ppt/charts/chart2.xml" ContentType="application/vnd.openxmlformats-officedocument.drawingml.chart+xml"/>
  <Override PartName="/ppt/charts/style2.xml" ContentType="application/vnd.ms-office.chartstyle+xml"/>
  <Override PartName="/ppt/charts/colors2.xml" ContentType="application/vnd.ms-office.chartcolorstyle+xml"/>
  <Override PartName="/ppt/charts/chart3.xml" ContentType="application/vnd.openxmlformats-officedocument.drawingml.chart+xml"/>
  <Override PartName="/ppt/charts/style3.xml" ContentType="application/vnd.ms-office.chartstyle+xml"/>
  <Override PartName="/ppt/charts/colors3.xml" ContentType="application/vnd.ms-office.chartcolorstyle+xml"/>
  <Override PartName="/ppt/charts/chart4.xml" ContentType="application/vnd.openxmlformats-officedocument.drawingml.chart+xml"/>
  <Override PartName="/ppt/charts/style4.xml" ContentType="application/vnd.ms-office.chartstyle+xml"/>
  <Override PartName="/ppt/charts/colors4.xml" ContentType="application/vnd.ms-office.chartcolorstyle+xml"/>
  <Override PartName="/ppt/charts/chart5.xml" ContentType="application/vnd.openxmlformats-officedocument.drawingml.chart+xml"/>
  <Override PartName="/ppt/charts/style5.xml" ContentType="application/vnd.ms-office.chartstyle+xml"/>
  <Override PartName="/ppt/charts/colors5.xml" ContentType="application/vnd.ms-office.chartcolorstyle+xml"/>
  <Override PartName="/ppt/charts/chart6.xml" ContentType="application/vnd.openxmlformats-officedocument.drawingml.chart+xml"/>
  <Override PartName="/ppt/charts/style6.xml" ContentType="application/vnd.ms-office.chartstyle+xml"/>
  <Override PartName="/ppt/charts/colors6.xml" ContentType="application/vnd.ms-office.chartcolorstyle+xml"/>
  <Override PartName="/ppt/charts/chart7.xml" ContentType="application/vnd.openxmlformats-officedocument.drawingml.chart+xml"/>
  <Override PartName="/ppt/charts/style7.xml" ContentType="application/vnd.ms-office.chartstyle+xml"/>
  <Override PartName="/ppt/charts/colors7.xml" ContentType="application/vnd.ms-office.chartcolorstyle+xml"/>
  <Override PartName="/ppt/charts/chart8.xml" ContentType="application/vnd.openxmlformats-officedocument.drawingml.chart+xml"/>
  <Override PartName="/ppt/charts/style8.xml" ContentType="application/vnd.ms-office.chartstyle+xml"/>
  <Override PartName="/ppt/charts/colors8.xml" ContentType="application/vnd.ms-office.chartcolorstyle+xml"/>
  <Override PartName="/ppt/charts/chart9.xml" ContentType="application/vnd.openxmlformats-officedocument.drawingml.chart+xml"/>
  <Override PartName="/ppt/charts/style9.xml" ContentType="application/vnd.ms-office.chartstyle+xml"/>
  <Override PartName="/ppt/charts/colors9.xml" ContentType="application/vnd.ms-office.chartcolorstyle+xml"/>
  <Override PartName="/ppt/charts/chart10.xml" ContentType="application/vnd.openxmlformats-officedocument.drawingml.chart+xml"/>
  <Override PartName="/ppt/charts/style10.xml" ContentType="application/vnd.ms-office.chartstyle+xml"/>
  <Override PartName="/ppt/charts/colors10.xml" ContentType="application/vnd.ms-office.chartcolorstyle+xml"/>
  <Override PartName="/ppt/charts/chart11.xml" ContentType="application/vnd.openxmlformats-officedocument.drawingml.chart+xml"/>
  <Override PartName="/ppt/charts/style11.xml" ContentType="application/vnd.ms-office.chartstyle+xml"/>
  <Override PartName="/ppt/charts/colors11.xml" ContentType="application/vnd.ms-office.chartcolorstyle+xml"/>
  <Override PartName="/ppt/charts/chart12.xml" ContentType="application/vnd.openxmlformats-officedocument.drawingml.chart+xml"/>
  <Override PartName="/ppt/charts/style12.xml" ContentType="application/vnd.ms-office.chartstyle+xml"/>
  <Override PartName="/ppt/charts/colors12.xml" ContentType="application/vnd.ms-office.chartcolorstyle+xml"/>
  <Override PartName="/ppt/charts/chart13.xml" ContentType="application/vnd.openxmlformats-officedocument.drawingml.chart+xml"/>
  <Override PartName="/ppt/charts/style13.xml" ContentType="application/vnd.ms-office.chartstyle+xml"/>
  <Override PartName="/ppt/charts/colors13.xml" ContentType="application/vnd.ms-office.chartcolorstyle+xml"/>
  <Override PartName="/ppt/charts/chart14.xml" ContentType="application/vnd.openxmlformats-officedocument.drawingml.chart+xml"/>
  <Override PartName="/ppt/charts/style14.xml" ContentType="application/vnd.ms-office.chartstyle+xml"/>
  <Override PartName="/ppt/charts/colors14.xml" ContentType="application/vnd.ms-office.chartcolorstyle+xml"/>
  <Override PartName="/ppt/charts/chart15.xml" ContentType="application/vnd.openxmlformats-officedocument.drawingml.chart+xml"/>
  <Override PartName="/ppt/charts/style15.xml" ContentType="application/vnd.ms-office.chartstyle+xml"/>
  <Override PartName="/ppt/charts/colors15.xml" ContentType="application/vnd.ms-office.chartcolorstyl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embedTrueTypeFonts="1" saveSubsetFonts="1">
  <p:sldMasterIdLst>
    <p:sldMasterId id="2147483660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4" r:id="rId19"/>
    <p:sldId id="275" r:id="rId20"/>
    <p:sldId id="276" r:id="rId21"/>
    <p:sldId id="277" r:id="rId22"/>
    <p:sldId id="278" r:id="rId23"/>
    <p:sldId id="279" r:id="rId24"/>
    <p:sldId id="280" r:id="rId25"/>
    <p:sldId id="281" r:id="rId26"/>
    <p:sldId id="282" r:id="rId27"/>
    <p:sldId id="283" r:id="rId28"/>
    <p:sldId id="284" r:id="rId29"/>
    <p:sldId id="285" r:id="rId30"/>
    <p:sldId id="286" r:id="rId31"/>
    <p:sldId id="287" r:id="rId32"/>
    <p:sldId id="288" r:id="rId33"/>
    <p:sldId id="289" r:id="rId34"/>
    <p:sldId id="290" r:id="rId35"/>
    <p:sldId id="291" r:id="rId36"/>
    <p:sldId id="292" r:id="rId37"/>
    <p:sldId id="293" r:id="rId38"/>
    <p:sldId id="294" r:id="rId39"/>
    <p:sldId id="295" r:id="rId40"/>
    <p:sldId id="297" r:id="rId41"/>
    <p:sldId id="298" r:id="rId42"/>
    <p:sldId id="299" r:id="rId43"/>
  </p:sldIdLst>
  <p:sldSz cx="9144000" cy="6858000" type="screen4x3"/>
  <p:notesSz cx="6858000" cy="9144000"/>
  <p:embeddedFontLst>
    <p:embeddedFont>
      <p:font typeface="Calibri" panose="020F0502020204030204" pitchFamily="34" charset="0"/>
      <p:regular r:id="rId44"/>
      <p:bold r:id="rId45"/>
      <p:italic r:id="rId46"/>
      <p:boldItalic r:id="rId47"/>
    </p:embeddedFont>
  </p:embeddedFontLst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20039" autoAdjust="0"/>
    <p:restoredTop sz="94692" autoAdjust="0"/>
  </p:normalViewPr>
  <p:slideViewPr>
    <p:cSldViewPr snapToGrid="0">
      <p:cViewPr varScale="1">
        <p:scale>
          <a:sx n="79" d="100"/>
          <a:sy n="79" d="100"/>
        </p:scale>
        <p:origin x="168" y="72"/>
      </p:cViewPr>
      <p:guideLst/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9" Type="http://schemas.openxmlformats.org/officeDocument/2006/relationships/slide" Target="slides/slide38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34" Type="http://schemas.openxmlformats.org/officeDocument/2006/relationships/slide" Target="slides/slide33.xml"/><Relationship Id="rId42" Type="http://schemas.openxmlformats.org/officeDocument/2006/relationships/slide" Target="slides/slide41.xml"/><Relationship Id="rId47" Type="http://schemas.openxmlformats.org/officeDocument/2006/relationships/font" Target="fonts/font4.fntdata"/><Relationship Id="rId50" Type="http://schemas.openxmlformats.org/officeDocument/2006/relationships/theme" Target="theme/theme1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slide" Target="slides/slide32.xml"/><Relationship Id="rId38" Type="http://schemas.openxmlformats.org/officeDocument/2006/relationships/slide" Target="slides/slide37.xml"/><Relationship Id="rId46" Type="http://schemas.openxmlformats.org/officeDocument/2006/relationships/font" Target="fonts/font3.fntdata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slide" Target="slides/slide28.xml"/><Relationship Id="rId41" Type="http://schemas.openxmlformats.org/officeDocument/2006/relationships/slide" Target="slides/slide40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slide" Target="slides/slide31.xml"/><Relationship Id="rId37" Type="http://schemas.openxmlformats.org/officeDocument/2006/relationships/slide" Target="slides/slide36.xml"/><Relationship Id="rId40" Type="http://schemas.openxmlformats.org/officeDocument/2006/relationships/slide" Target="slides/slide39.xml"/><Relationship Id="rId45" Type="http://schemas.openxmlformats.org/officeDocument/2006/relationships/font" Target="fonts/font2.fntdata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slide" Target="slides/slide35.xml"/><Relationship Id="rId49" Type="http://schemas.openxmlformats.org/officeDocument/2006/relationships/viewProps" Target="viewProps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slide" Target="slides/slide30.xml"/><Relationship Id="rId44" Type="http://schemas.openxmlformats.org/officeDocument/2006/relationships/font" Target="fonts/font1.fntdata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slide" Target="slides/slide34.xml"/><Relationship Id="rId43" Type="http://schemas.openxmlformats.org/officeDocument/2006/relationships/slide" Target="slides/slide42.xml"/><Relationship Id="rId48" Type="http://schemas.openxmlformats.org/officeDocument/2006/relationships/presProps" Target="presProps.xml"/><Relationship Id="rId8" Type="http://schemas.openxmlformats.org/officeDocument/2006/relationships/slide" Target="slides/slide7.xml"/><Relationship Id="rId51" Type="http://schemas.openxmlformats.org/officeDocument/2006/relationships/tableStyles" Target="tableStyles.xml"/></Relationships>
</file>

<file path=ppt/charts/_rels/chart1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.xlsx"/><Relationship Id="rId2" Type="http://schemas.microsoft.com/office/2011/relationships/chartColorStyle" Target="colors1.xml"/><Relationship Id="rId1" Type="http://schemas.microsoft.com/office/2011/relationships/chartStyle" Target="style1.xml"/></Relationships>
</file>

<file path=ppt/charts/_rels/chart2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1.xlsx"/><Relationship Id="rId2" Type="http://schemas.microsoft.com/office/2011/relationships/chartColorStyle" Target="colors2.xml"/><Relationship Id="rId1" Type="http://schemas.microsoft.com/office/2011/relationships/chartStyle" Target="style2.xml"/></Relationships>
</file>

<file path=ppt/charts/_rels/chart3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2.xlsx"/><Relationship Id="rId2" Type="http://schemas.microsoft.com/office/2011/relationships/chartColorStyle" Target="colors3.xml"/><Relationship Id="rId1" Type="http://schemas.microsoft.com/office/2011/relationships/chartStyle" Target="style3.xml"/></Relationships>
</file>

<file path=ppt/charts/_rels/chart4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3.xlsx"/><Relationship Id="rId2" Type="http://schemas.microsoft.com/office/2011/relationships/chartColorStyle" Target="colors4.xml"/><Relationship Id="rId1" Type="http://schemas.microsoft.com/office/2011/relationships/chartStyle" Target="style4.xml"/></Relationships>
</file>

<file path=ppt/charts/_rels/chart5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4.xlsx"/><Relationship Id="rId2" Type="http://schemas.microsoft.com/office/2011/relationships/chartColorStyle" Target="colors5.xml"/><Relationship Id="rId1" Type="http://schemas.microsoft.com/office/2011/relationships/chartStyle" Target="style5.xml"/></Relationships>
</file>

<file path=ppt/charts/_rels/chart6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5.xlsx"/><Relationship Id="rId2" Type="http://schemas.microsoft.com/office/2011/relationships/chartColorStyle" Target="colors6.xml"/><Relationship Id="rId1" Type="http://schemas.microsoft.com/office/2011/relationships/chartStyle" Target="style6.xml"/></Relationships>
</file>

<file path=ppt/charts/_rels/chart7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6.xlsx"/><Relationship Id="rId2" Type="http://schemas.microsoft.com/office/2011/relationships/chartColorStyle" Target="colors7.xml"/><Relationship Id="rId1" Type="http://schemas.microsoft.com/office/2011/relationships/chartStyle" Target="style7.xml"/></Relationships>
</file>

<file path=ppt/charts/_rels/chart8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7.xlsx"/><Relationship Id="rId2" Type="http://schemas.microsoft.com/office/2011/relationships/chartColorStyle" Target="colors8.xml"/><Relationship Id="rId1" Type="http://schemas.microsoft.com/office/2011/relationships/chartStyle" Target="style8.xml"/></Relationships>
</file>

<file path=ppt/charts/_rels/chart9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8.xlsx"/><Relationship Id="rId2" Type="http://schemas.microsoft.com/office/2011/relationships/chartColorStyle" Target="colors9.xml"/><Relationship Id="rId1" Type="http://schemas.microsoft.com/office/2011/relationships/chartStyle" Target="style9.xml"/></Relationships>
</file>

<file path=ppt/charts/_rels/chart10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9.xlsx"/><Relationship Id="rId2" Type="http://schemas.microsoft.com/office/2011/relationships/chartColorStyle" Target="colors10.xml"/><Relationship Id="rId1" Type="http://schemas.microsoft.com/office/2011/relationships/chartStyle" Target="style10.xml"/></Relationships>
</file>

<file path=ppt/charts/_rels/chart11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10.xlsx"/><Relationship Id="rId2" Type="http://schemas.microsoft.com/office/2011/relationships/chartColorStyle" Target="colors11.xml"/><Relationship Id="rId1" Type="http://schemas.microsoft.com/office/2011/relationships/chartStyle" Target="style11.xml"/></Relationships>
</file>

<file path=ppt/charts/_rels/chart12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11.xlsx"/><Relationship Id="rId2" Type="http://schemas.microsoft.com/office/2011/relationships/chartColorStyle" Target="colors12.xml"/><Relationship Id="rId1" Type="http://schemas.microsoft.com/office/2011/relationships/chartStyle" Target="style12.xml"/></Relationships>
</file>

<file path=ppt/charts/_rels/chart13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12.xlsx"/><Relationship Id="rId2" Type="http://schemas.microsoft.com/office/2011/relationships/chartColorStyle" Target="colors13.xml"/><Relationship Id="rId1" Type="http://schemas.microsoft.com/office/2011/relationships/chartStyle" Target="style13.xml"/></Relationships>
</file>

<file path=ppt/charts/_rels/chart14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13.xlsx"/><Relationship Id="rId2" Type="http://schemas.microsoft.com/office/2011/relationships/chartColorStyle" Target="colors14.xml"/><Relationship Id="rId1" Type="http://schemas.microsoft.com/office/2011/relationships/chartStyle" Target="style14.xml"/></Relationships>
</file>

<file path=ppt/charts/_rels/chart15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14.xlsx"/><Relationship Id="rId2" Type="http://schemas.microsoft.com/office/2011/relationships/chartColorStyle" Target="colors15.xml"/><Relationship Id="rId1" Type="http://schemas.microsoft.com/office/2011/relationships/chartStyle" Target="style15.xml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radarChart>
        <c:radarStyle val="marker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Corven Motos</c:v>
                </c:pt>
              </c:strCache>
            </c:strRef>
          </c:tx>
          <c:spPr>
            <a:ln w="28575" cap="rnd">
              <a:solidFill>
                <a:schemeClr val="accent1"/>
              </a:solidFill>
              <a:round/>
            </a:ln>
            <a:effectLst/>
          </c:spPr>
          <c:marker>
            <c:symbol val="none"/>
          </c:marker>
          <c:cat>
            <c:strRef>
              <c:f>Sheet1!$A$2:$A$7</c:f>
              <c:strCache>
                <c:ptCount val="6"/>
                <c:pt idx="0">
                  <c:v>Fans</c:v>
                </c:pt>
                <c:pt idx="1">
                  <c:v>Own Posts</c:v>
                </c:pt>
                <c:pt idx="2">
                  <c:v>Interactions Total</c:v>
                </c:pt>
                <c:pt idx="3">
                  <c:v>Response Rate</c:v>
                </c:pt>
                <c:pt idx="4">
                  <c:v>Interaction Rate</c:v>
                </c:pt>
                <c:pt idx="5">
                  <c:v>Fans Change Rate</c:v>
                </c:pt>
              </c:strCache>
            </c:strRef>
          </c:cat>
          <c:val>
            <c:numRef>
              <c:f>Sheet1!$B$2:$B$7</c:f>
              <c:numCache>
                <c:formatCode>General</c:formatCode>
                <c:ptCount val="6"/>
                <c:pt idx="0">
                  <c:v>12.153700000000001</c:v>
                </c:pt>
                <c:pt idx="1">
                  <c:v>44.444400000000002</c:v>
                </c:pt>
                <c:pt idx="2">
                  <c:v>39.810400000000001</c:v>
                </c:pt>
                <c:pt idx="3">
                  <c:v>100</c:v>
                </c:pt>
                <c:pt idx="4">
                  <c:v>28.771899999999999</c:v>
                </c:pt>
                <c:pt idx="5">
                  <c:v>-1.2961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0F59-4A04-AF11-74F5A0D31F21}"/>
            </c:ext>
          </c:extLst>
        </c:ser>
        <c:ser>
          <c:idx val="1"/>
          <c:order val="1"/>
          <c:tx>
            <c:strRef>
              <c:f>Sheet1!$C$1</c:f>
              <c:strCache>
                <c:ptCount val="1"/>
                <c:pt idx="0">
                  <c:v>Zanella</c:v>
                </c:pt>
              </c:strCache>
            </c:strRef>
          </c:tx>
          <c:spPr>
            <a:ln w="28575" cap="rnd">
              <a:solidFill>
                <a:schemeClr val="accent2"/>
              </a:solidFill>
              <a:round/>
            </a:ln>
            <a:effectLst/>
          </c:spPr>
          <c:marker>
            <c:symbol val="none"/>
          </c:marker>
          <c:cat>
            <c:strRef>
              <c:f>Sheet1!$A$2:$A$7</c:f>
              <c:strCache>
                <c:ptCount val="6"/>
                <c:pt idx="0">
                  <c:v>Fans</c:v>
                </c:pt>
                <c:pt idx="1">
                  <c:v>Own Posts</c:v>
                </c:pt>
                <c:pt idx="2">
                  <c:v>Interactions Total</c:v>
                </c:pt>
                <c:pt idx="3">
                  <c:v>Response Rate</c:v>
                </c:pt>
                <c:pt idx="4">
                  <c:v>Interaction Rate</c:v>
                </c:pt>
                <c:pt idx="5">
                  <c:v>Fans Change Rate</c:v>
                </c:pt>
              </c:strCache>
            </c:strRef>
          </c:cat>
          <c:val>
            <c:numRef>
              <c:f>Sheet1!$C$2:$C$7</c:f>
              <c:numCache>
                <c:formatCode>General</c:formatCode>
                <c:ptCount val="6"/>
                <c:pt idx="0">
                  <c:v>100</c:v>
                </c:pt>
                <c:pt idx="1">
                  <c:v>44.444400000000002</c:v>
                </c:pt>
                <c:pt idx="2">
                  <c:v>59.241700000000002</c:v>
                </c:pt>
                <c:pt idx="3">
                  <c:v>0</c:v>
                </c:pt>
                <c:pt idx="4">
                  <c:v>5.2012999999999998</c:v>
                </c:pt>
                <c:pt idx="5">
                  <c:v>-11.567299999999999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1-0F59-4A04-AF11-74F5A0D31F21}"/>
            </c:ext>
          </c:extLst>
        </c:ser>
        <c:ser>
          <c:idx val="2"/>
          <c:order val="2"/>
          <c:tx>
            <c:strRef>
              <c:f>Sheet1!$D$1</c:f>
              <c:strCache>
                <c:ptCount val="1"/>
                <c:pt idx="0">
                  <c:v>Gilera Motors Argentina</c:v>
                </c:pt>
              </c:strCache>
            </c:strRef>
          </c:tx>
          <c:spPr>
            <a:ln w="28575" cap="rnd">
              <a:solidFill>
                <a:schemeClr val="accent3"/>
              </a:solidFill>
              <a:round/>
            </a:ln>
            <a:effectLst/>
          </c:spPr>
          <c:marker>
            <c:symbol val="none"/>
          </c:marker>
          <c:cat>
            <c:strRef>
              <c:f>Sheet1!$A$2:$A$7</c:f>
              <c:strCache>
                <c:ptCount val="6"/>
                <c:pt idx="0">
                  <c:v>Fans</c:v>
                </c:pt>
                <c:pt idx="1">
                  <c:v>Own Posts</c:v>
                </c:pt>
                <c:pt idx="2">
                  <c:v>Interactions Total</c:v>
                </c:pt>
                <c:pt idx="3">
                  <c:v>Response Rate</c:v>
                </c:pt>
                <c:pt idx="4">
                  <c:v>Interaction Rate</c:v>
                </c:pt>
                <c:pt idx="5">
                  <c:v>Fans Change Rate</c:v>
                </c:pt>
              </c:strCache>
            </c:strRef>
          </c:cat>
          <c:val>
            <c:numRef>
              <c:f>Sheet1!$D$2:$D$7</c:f>
              <c:numCache>
                <c:formatCode>General</c:formatCode>
                <c:ptCount val="6"/>
                <c:pt idx="0">
                  <c:v>4.7073</c:v>
                </c:pt>
                <c:pt idx="1">
                  <c:v>22.222200000000001</c:v>
                </c:pt>
                <c:pt idx="2">
                  <c:v>26.7773</c:v>
                </c:pt>
                <c:pt idx="3">
                  <c:v>0</c:v>
                </c:pt>
                <c:pt idx="4">
                  <c:v>100</c:v>
                </c:pt>
                <c:pt idx="5">
                  <c:v>13.738200000000001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2-0F59-4A04-AF11-74F5A0D31F21}"/>
            </c:ext>
          </c:extLst>
        </c:ser>
        <c:ser>
          <c:idx val="3"/>
          <c:order val="3"/>
          <c:tx>
            <c:strRef>
              <c:f>Sheet1!$E$1</c:f>
              <c:strCache>
                <c:ptCount val="1"/>
                <c:pt idx="0">
                  <c:v>Motomel</c:v>
                </c:pt>
              </c:strCache>
            </c:strRef>
          </c:tx>
          <c:spPr>
            <a:ln w="28575" cap="rnd">
              <a:solidFill>
                <a:schemeClr val="accent4"/>
              </a:solidFill>
              <a:round/>
            </a:ln>
            <a:effectLst/>
          </c:spPr>
          <c:marker>
            <c:symbol val="none"/>
          </c:marker>
          <c:cat>
            <c:strRef>
              <c:f>Sheet1!$A$2:$A$7</c:f>
              <c:strCache>
                <c:ptCount val="6"/>
                <c:pt idx="0">
                  <c:v>Fans</c:v>
                </c:pt>
                <c:pt idx="1">
                  <c:v>Own Posts</c:v>
                </c:pt>
                <c:pt idx="2">
                  <c:v>Interactions Total</c:v>
                </c:pt>
                <c:pt idx="3">
                  <c:v>Response Rate</c:v>
                </c:pt>
                <c:pt idx="4">
                  <c:v>Interaction Rate</c:v>
                </c:pt>
                <c:pt idx="5">
                  <c:v>Fans Change Rate</c:v>
                </c:pt>
              </c:strCache>
            </c:strRef>
          </c:cat>
          <c:val>
            <c:numRef>
              <c:f>Sheet1!$E$2:$E$7</c:f>
              <c:numCache>
                <c:formatCode>General</c:formatCode>
                <c:ptCount val="6"/>
                <c:pt idx="0">
                  <c:v>40.529400000000003</c:v>
                </c:pt>
                <c:pt idx="1">
                  <c:v>100</c:v>
                </c:pt>
                <c:pt idx="2">
                  <c:v>100</c:v>
                </c:pt>
                <c:pt idx="3">
                  <c:v>0</c:v>
                </c:pt>
                <c:pt idx="4">
                  <c:v>9.6753999999999998</c:v>
                </c:pt>
                <c:pt idx="5">
                  <c:v>100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3-0F59-4A04-AF11-74F5A0D31F21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axId val="371882448"/>
        <c:axId val="371876216"/>
      </c:radarChart>
      <c:catAx>
        <c:axId val="371882448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371876216"/>
        <c:crosses val="autoZero"/>
        <c:auto val="1"/>
        <c:lblAlgn val="ctr"/>
        <c:lblOffset val="100"/>
        <c:noMultiLvlLbl val="0"/>
      </c:catAx>
      <c:valAx>
        <c:axId val="371876216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371882448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hart2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lineChart>
        <c:grouping val="standar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Corven Motos</c:v>
                </c:pt>
              </c:strCache>
            </c:strRef>
          </c:tx>
          <c:spPr>
            <a:ln w="28575" cap="rnd">
              <a:solidFill>
                <a:schemeClr val="accent1"/>
              </a:solidFill>
              <a:round/>
            </a:ln>
            <a:effectLst/>
          </c:spPr>
          <c:marker>
            <c:symbol val="none"/>
          </c:marker>
          <c:cat>
            <c:numRef>
              <c:f>Sheet1!$A$2:$A$31</c:f>
              <c:numCache>
                <c:formatCode>m/d/yyyy</c:formatCode>
                <c:ptCount val="30"/>
                <c:pt idx="0">
                  <c:v>44652</c:v>
                </c:pt>
                <c:pt idx="1">
                  <c:v>44653</c:v>
                </c:pt>
                <c:pt idx="2">
                  <c:v>44654</c:v>
                </c:pt>
                <c:pt idx="3">
                  <c:v>44655</c:v>
                </c:pt>
                <c:pt idx="4">
                  <c:v>44656</c:v>
                </c:pt>
                <c:pt idx="5">
                  <c:v>44657</c:v>
                </c:pt>
                <c:pt idx="6">
                  <c:v>44658</c:v>
                </c:pt>
                <c:pt idx="7">
                  <c:v>44659</c:v>
                </c:pt>
                <c:pt idx="8">
                  <c:v>44660</c:v>
                </c:pt>
                <c:pt idx="9">
                  <c:v>44661</c:v>
                </c:pt>
                <c:pt idx="10">
                  <c:v>44662</c:v>
                </c:pt>
                <c:pt idx="11">
                  <c:v>44663</c:v>
                </c:pt>
                <c:pt idx="12">
                  <c:v>44664</c:v>
                </c:pt>
                <c:pt idx="13">
                  <c:v>44665</c:v>
                </c:pt>
                <c:pt idx="14">
                  <c:v>44666</c:v>
                </c:pt>
                <c:pt idx="15">
                  <c:v>44667</c:v>
                </c:pt>
                <c:pt idx="16">
                  <c:v>44668</c:v>
                </c:pt>
                <c:pt idx="17">
                  <c:v>44669</c:v>
                </c:pt>
                <c:pt idx="18">
                  <c:v>44670</c:v>
                </c:pt>
                <c:pt idx="19">
                  <c:v>44671</c:v>
                </c:pt>
                <c:pt idx="20">
                  <c:v>44672</c:v>
                </c:pt>
                <c:pt idx="21">
                  <c:v>44673</c:v>
                </c:pt>
                <c:pt idx="22">
                  <c:v>44674</c:v>
                </c:pt>
                <c:pt idx="23">
                  <c:v>44675</c:v>
                </c:pt>
                <c:pt idx="24">
                  <c:v>44676</c:v>
                </c:pt>
                <c:pt idx="25">
                  <c:v>44677</c:v>
                </c:pt>
                <c:pt idx="26">
                  <c:v>44678</c:v>
                </c:pt>
                <c:pt idx="27">
                  <c:v>44679</c:v>
                </c:pt>
                <c:pt idx="28">
                  <c:v>44680</c:v>
                </c:pt>
                <c:pt idx="29">
                  <c:v>44681</c:v>
                </c:pt>
              </c:numCache>
            </c:numRef>
          </c:cat>
          <c:val>
            <c:numRef>
              <c:f>Sheet1!$B$2:$B$31</c:f>
              <c:numCache>
                <c:formatCode>General</c:formatCode>
                <c:ptCount val="30"/>
                <c:pt idx="0">
                  <c:v>86851</c:v>
                </c:pt>
                <c:pt idx="1">
                  <c:v>86848</c:v>
                </c:pt>
                <c:pt idx="2">
                  <c:v>86852</c:v>
                </c:pt>
                <c:pt idx="3">
                  <c:v>86851</c:v>
                </c:pt>
                <c:pt idx="4">
                  <c:v>86844</c:v>
                </c:pt>
                <c:pt idx="5">
                  <c:v>86840</c:v>
                </c:pt>
                <c:pt idx="6">
                  <c:v>86835</c:v>
                </c:pt>
                <c:pt idx="7">
                  <c:v>86838</c:v>
                </c:pt>
                <c:pt idx="8">
                  <c:v>86839</c:v>
                </c:pt>
                <c:pt idx="9">
                  <c:v>86838</c:v>
                </c:pt>
                <c:pt idx="10">
                  <c:v>86839</c:v>
                </c:pt>
                <c:pt idx="11">
                  <c:v>86841</c:v>
                </c:pt>
                <c:pt idx="12">
                  <c:v>86844</c:v>
                </c:pt>
                <c:pt idx="13">
                  <c:v>86841</c:v>
                </c:pt>
                <c:pt idx="14">
                  <c:v>86836</c:v>
                </c:pt>
                <c:pt idx="15">
                  <c:v>86836</c:v>
                </c:pt>
                <c:pt idx="16">
                  <c:v>86834</c:v>
                </c:pt>
                <c:pt idx="17">
                  <c:v>86840</c:v>
                </c:pt>
                <c:pt idx="18">
                  <c:v>86840</c:v>
                </c:pt>
                <c:pt idx="19">
                  <c:v>86843</c:v>
                </c:pt>
                <c:pt idx="20">
                  <c:v>86845</c:v>
                </c:pt>
                <c:pt idx="21">
                  <c:v>86846</c:v>
                </c:pt>
                <c:pt idx="22">
                  <c:v>86842</c:v>
                </c:pt>
                <c:pt idx="23">
                  <c:v>86844</c:v>
                </c:pt>
                <c:pt idx="24">
                  <c:v>86846</c:v>
                </c:pt>
                <c:pt idx="25">
                  <c:v>86845</c:v>
                </c:pt>
                <c:pt idx="26">
                  <c:v>86846</c:v>
                </c:pt>
                <c:pt idx="27">
                  <c:v>86844</c:v>
                </c:pt>
                <c:pt idx="28">
                  <c:v>86842</c:v>
                </c:pt>
                <c:pt idx="29">
                  <c:v>86844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0-C54F-4638-B9E3-D9828CF1196D}"/>
            </c:ext>
          </c:extLst>
        </c:ser>
        <c:ser>
          <c:idx val="1"/>
          <c:order val="1"/>
          <c:tx>
            <c:strRef>
              <c:f>Sheet1!$C$1</c:f>
              <c:strCache>
                <c:ptCount val="1"/>
                <c:pt idx="0">
                  <c:v>Zanella</c:v>
                </c:pt>
              </c:strCache>
            </c:strRef>
          </c:tx>
          <c:spPr>
            <a:ln w="28575" cap="rnd">
              <a:solidFill>
                <a:schemeClr val="accent2"/>
              </a:solidFill>
              <a:round/>
            </a:ln>
            <a:effectLst/>
          </c:spPr>
          <c:marker>
            <c:symbol val="none"/>
          </c:marker>
          <c:cat>
            <c:numRef>
              <c:f>Sheet1!$A$2:$A$31</c:f>
              <c:numCache>
                <c:formatCode>m/d/yyyy</c:formatCode>
                <c:ptCount val="30"/>
                <c:pt idx="0">
                  <c:v>44652</c:v>
                </c:pt>
                <c:pt idx="1">
                  <c:v>44653</c:v>
                </c:pt>
                <c:pt idx="2">
                  <c:v>44654</c:v>
                </c:pt>
                <c:pt idx="3">
                  <c:v>44655</c:v>
                </c:pt>
                <c:pt idx="4">
                  <c:v>44656</c:v>
                </c:pt>
                <c:pt idx="5">
                  <c:v>44657</c:v>
                </c:pt>
                <c:pt idx="6">
                  <c:v>44658</c:v>
                </c:pt>
                <c:pt idx="7">
                  <c:v>44659</c:v>
                </c:pt>
                <c:pt idx="8">
                  <c:v>44660</c:v>
                </c:pt>
                <c:pt idx="9">
                  <c:v>44661</c:v>
                </c:pt>
                <c:pt idx="10">
                  <c:v>44662</c:v>
                </c:pt>
                <c:pt idx="11">
                  <c:v>44663</c:v>
                </c:pt>
                <c:pt idx="12">
                  <c:v>44664</c:v>
                </c:pt>
                <c:pt idx="13">
                  <c:v>44665</c:v>
                </c:pt>
                <c:pt idx="14">
                  <c:v>44666</c:v>
                </c:pt>
                <c:pt idx="15">
                  <c:v>44667</c:v>
                </c:pt>
                <c:pt idx="16">
                  <c:v>44668</c:v>
                </c:pt>
                <c:pt idx="17">
                  <c:v>44669</c:v>
                </c:pt>
                <c:pt idx="18">
                  <c:v>44670</c:v>
                </c:pt>
                <c:pt idx="19">
                  <c:v>44671</c:v>
                </c:pt>
                <c:pt idx="20">
                  <c:v>44672</c:v>
                </c:pt>
                <c:pt idx="21">
                  <c:v>44673</c:v>
                </c:pt>
                <c:pt idx="22">
                  <c:v>44674</c:v>
                </c:pt>
                <c:pt idx="23">
                  <c:v>44675</c:v>
                </c:pt>
                <c:pt idx="24">
                  <c:v>44676</c:v>
                </c:pt>
                <c:pt idx="25">
                  <c:v>44677</c:v>
                </c:pt>
                <c:pt idx="26">
                  <c:v>44678</c:v>
                </c:pt>
                <c:pt idx="27">
                  <c:v>44679</c:v>
                </c:pt>
                <c:pt idx="28">
                  <c:v>44680</c:v>
                </c:pt>
                <c:pt idx="29">
                  <c:v>44681</c:v>
                </c:pt>
              </c:numCache>
            </c:numRef>
          </c:cat>
          <c:val>
            <c:numRef>
              <c:f>Sheet1!$C$2:$C$31</c:f>
              <c:numCache>
                <c:formatCode>General</c:formatCode>
                <c:ptCount val="30"/>
                <c:pt idx="0">
                  <c:v>715249</c:v>
                </c:pt>
                <c:pt idx="1">
                  <c:v>715211</c:v>
                </c:pt>
                <c:pt idx="2">
                  <c:v>715188</c:v>
                </c:pt>
                <c:pt idx="3">
                  <c:v>715178</c:v>
                </c:pt>
                <c:pt idx="4">
                  <c:v>715147</c:v>
                </c:pt>
                <c:pt idx="5">
                  <c:v>715119</c:v>
                </c:pt>
                <c:pt idx="6">
                  <c:v>715103</c:v>
                </c:pt>
                <c:pt idx="7">
                  <c:v>715105</c:v>
                </c:pt>
                <c:pt idx="8">
                  <c:v>715098</c:v>
                </c:pt>
                <c:pt idx="9">
                  <c:v>715079</c:v>
                </c:pt>
                <c:pt idx="10">
                  <c:v>715077</c:v>
                </c:pt>
                <c:pt idx="11">
                  <c:v>715040</c:v>
                </c:pt>
                <c:pt idx="12">
                  <c:v>715005</c:v>
                </c:pt>
                <c:pt idx="13">
                  <c:v>714965</c:v>
                </c:pt>
                <c:pt idx="14">
                  <c:v>714919</c:v>
                </c:pt>
                <c:pt idx="15">
                  <c:v>714894</c:v>
                </c:pt>
                <c:pt idx="16">
                  <c:v>714879</c:v>
                </c:pt>
                <c:pt idx="17">
                  <c:v>714858</c:v>
                </c:pt>
                <c:pt idx="18">
                  <c:v>714829</c:v>
                </c:pt>
                <c:pt idx="19">
                  <c:v>714808</c:v>
                </c:pt>
                <c:pt idx="20">
                  <c:v>714783</c:v>
                </c:pt>
                <c:pt idx="21">
                  <c:v>714744</c:v>
                </c:pt>
                <c:pt idx="22">
                  <c:v>714716</c:v>
                </c:pt>
                <c:pt idx="23">
                  <c:v>714684</c:v>
                </c:pt>
                <c:pt idx="24">
                  <c:v>714663</c:v>
                </c:pt>
                <c:pt idx="25">
                  <c:v>714648</c:v>
                </c:pt>
                <c:pt idx="26">
                  <c:v>714611</c:v>
                </c:pt>
                <c:pt idx="27">
                  <c:v>714599</c:v>
                </c:pt>
                <c:pt idx="28">
                  <c:v>714568</c:v>
                </c:pt>
                <c:pt idx="29">
                  <c:v>714550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1-C54F-4638-B9E3-D9828CF1196D}"/>
            </c:ext>
          </c:extLst>
        </c:ser>
        <c:ser>
          <c:idx val="2"/>
          <c:order val="2"/>
          <c:tx>
            <c:strRef>
              <c:f>Sheet1!$D$1</c:f>
              <c:strCache>
                <c:ptCount val="1"/>
                <c:pt idx="0">
                  <c:v>Gilera Motors Argentina</c:v>
                </c:pt>
              </c:strCache>
            </c:strRef>
          </c:tx>
          <c:spPr>
            <a:ln w="28575" cap="rnd">
              <a:solidFill>
                <a:schemeClr val="accent3"/>
              </a:solidFill>
              <a:round/>
            </a:ln>
            <a:effectLst/>
          </c:spPr>
          <c:marker>
            <c:symbol val="none"/>
          </c:marker>
          <c:cat>
            <c:numRef>
              <c:f>Sheet1!$A$2:$A$31</c:f>
              <c:numCache>
                <c:formatCode>m/d/yyyy</c:formatCode>
                <c:ptCount val="30"/>
                <c:pt idx="0">
                  <c:v>44652</c:v>
                </c:pt>
                <c:pt idx="1">
                  <c:v>44653</c:v>
                </c:pt>
                <c:pt idx="2">
                  <c:v>44654</c:v>
                </c:pt>
                <c:pt idx="3">
                  <c:v>44655</c:v>
                </c:pt>
                <c:pt idx="4">
                  <c:v>44656</c:v>
                </c:pt>
                <c:pt idx="5">
                  <c:v>44657</c:v>
                </c:pt>
                <c:pt idx="6">
                  <c:v>44658</c:v>
                </c:pt>
                <c:pt idx="7">
                  <c:v>44659</c:v>
                </c:pt>
                <c:pt idx="8">
                  <c:v>44660</c:v>
                </c:pt>
                <c:pt idx="9">
                  <c:v>44661</c:v>
                </c:pt>
                <c:pt idx="10">
                  <c:v>44662</c:v>
                </c:pt>
                <c:pt idx="11">
                  <c:v>44663</c:v>
                </c:pt>
                <c:pt idx="12">
                  <c:v>44664</c:v>
                </c:pt>
                <c:pt idx="13">
                  <c:v>44665</c:v>
                </c:pt>
                <c:pt idx="14">
                  <c:v>44666</c:v>
                </c:pt>
                <c:pt idx="15">
                  <c:v>44667</c:v>
                </c:pt>
                <c:pt idx="16">
                  <c:v>44668</c:v>
                </c:pt>
                <c:pt idx="17">
                  <c:v>44669</c:v>
                </c:pt>
                <c:pt idx="18">
                  <c:v>44670</c:v>
                </c:pt>
                <c:pt idx="19">
                  <c:v>44671</c:v>
                </c:pt>
                <c:pt idx="20">
                  <c:v>44672</c:v>
                </c:pt>
                <c:pt idx="21">
                  <c:v>44673</c:v>
                </c:pt>
                <c:pt idx="22">
                  <c:v>44674</c:v>
                </c:pt>
                <c:pt idx="23">
                  <c:v>44675</c:v>
                </c:pt>
                <c:pt idx="24">
                  <c:v>44676</c:v>
                </c:pt>
                <c:pt idx="25">
                  <c:v>44677</c:v>
                </c:pt>
                <c:pt idx="26">
                  <c:v>44678</c:v>
                </c:pt>
                <c:pt idx="27">
                  <c:v>44679</c:v>
                </c:pt>
                <c:pt idx="28">
                  <c:v>44680</c:v>
                </c:pt>
                <c:pt idx="29">
                  <c:v>44681</c:v>
                </c:pt>
              </c:numCache>
            </c:numRef>
          </c:cat>
          <c:val>
            <c:numRef>
              <c:f>Sheet1!$D$2:$D$31</c:f>
              <c:numCache>
                <c:formatCode>General</c:formatCode>
                <c:ptCount val="30"/>
                <c:pt idx="0">
                  <c:v>33599</c:v>
                </c:pt>
                <c:pt idx="1">
                  <c:v>33599</c:v>
                </c:pt>
                <c:pt idx="2">
                  <c:v>33597</c:v>
                </c:pt>
                <c:pt idx="3">
                  <c:v>33597</c:v>
                </c:pt>
                <c:pt idx="4">
                  <c:v>33594</c:v>
                </c:pt>
                <c:pt idx="5">
                  <c:v>33594</c:v>
                </c:pt>
                <c:pt idx="6">
                  <c:v>33594</c:v>
                </c:pt>
                <c:pt idx="7">
                  <c:v>33597</c:v>
                </c:pt>
                <c:pt idx="8">
                  <c:v>33599</c:v>
                </c:pt>
                <c:pt idx="9">
                  <c:v>33601</c:v>
                </c:pt>
                <c:pt idx="10">
                  <c:v>33601</c:v>
                </c:pt>
                <c:pt idx="11">
                  <c:v>33603</c:v>
                </c:pt>
                <c:pt idx="12">
                  <c:v>33600</c:v>
                </c:pt>
                <c:pt idx="13">
                  <c:v>33604</c:v>
                </c:pt>
                <c:pt idx="14">
                  <c:v>33608</c:v>
                </c:pt>
                <c:pt idx="15">
                  <c:v>33610</c:v>
                </c:pt>
                <c:pt idx="16">
                  <c:v>33616</c:v>
                </c:pt>
                <c:pt idx="17">
                  <c:v>33617</c:v>
                </c:pt>
                <c:pt idx="18">
                  <c:v>33622</c:v>
                </c:pt>
                <c:pt idx="19">
                  <c:v>33620</c:v>
                </c:pt>
                <c:pt idx="20">
                  <c:v>33622</c:v>
                </c:pt>
                <c:pt idx="21">
                  <c:v>33624</c:v>
                </c:pt>
                <c:pt idx="22">
                  <c:v>33625</c:v>
                </c:pt>
                <c:pt idx="23">
                  <c:v>33624</c:v>
                </c:pt>
                <c:pt idx="24">
                  <c:v>33628</c:v>
                </c:pt>
                <c:pt idx="25">
                  <c:v>33628</c:v>
                </c:pt>
                <c:pt idx="26">
                  <c:v>33630</c:v>
                </c:pt>
                <c:pt idx="27">
                  <c:v>33634</c:v>
                </c:pt>
                <c:pt idx="28">
                  <c:v>33637</c:v>
                </c:pt>
                <c:pt idx="29">
                  <c:v>33636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2-C54F-4638-B9E3-D9828CF1196D}"/>
            </c:ext>
          </c:extLst>
        </c:ser>
        <c:ser>
          <c:idx val="3"/>
          <c:order val="3"/>
          <c:tx>
            <c:strRef>
              <c:f>Sheet1!$E$1</c:f>
              <c:strCache>
                <c:ptCount val="1"/>
                <c:pt idx="0">
                  <c:v>Motomel</c:v>
                </c:pt>
              </c:strCache>
            </c:strRef>
          </c:tx>
          <c:spPr>
            <a:ln w="28575" cap="rnd">
              <a:solidFill>
                <a:schemeClr val="accent4"/>
              </a:solidFill>
              <a:round/>
            </a:ln>
            <a:effectLst/>
          </c:spPr>
          <c:marker>
            <c:symbol val="none"/>
          </c:marker>
          <c:cat>
            <c:numRef>
              <c:f>Sheet1!$A$2:$A$31</c:f>
              <c:numCache>
                <c:formatCode>m/d/yyyy</c:formatCode>
                <c:ptCount val="30"/>
                <c:pt idx="0">
                  <c:v>44652</c:v>
                </c:pt>
                <c:pt idx="1">
                  <c:v>44653</c:v>
                </c:pt>
                <c:pt idx="2">
                  <c:v>44654</c:v>
                </c:pt>
                <c:pt idx="3">
                  <c:v>44655</c:v>
                </c:pt>
                <c:pt idx="4">
                  <c:v>44656</c:v>
                </c:pt>
                <c:pt idx="5">
                  <c:v>44657</c:v>
                </c:pt>
                <c:pt idx="6">
                  <c:v>44658</c:v>
                </c:pt>
                <c:pt idx="7">
                  <c:v>44659</c:v>
                </c:pt>
                <c:pt idx="8">
                  <c:v>44660</c:v>
                </c:pt>
                <c:pt idx="9">
                  <c:v>44661</c:v>
                </c:pt>
                <c:pt idx="10">
                  <c:v>44662</c:v>
                </c:pt>
                <c:pt idx="11">
                  <c:v>44663</c:v>
                </c:pt>
                <c:pt idx="12">
                  <c:v>44664</c:v>
                </c:pt>
                <c:pt idx="13">
                  <c:v>44665</c:v>
                </c:pt>
                <c:pt idx="14">
                  <c:v>44666</c:v>
                </c:pt>
                <c:pt idx="15">
                  <c:v>44667</c:v>
                </c:pt>
                <c:pt idx="16">
                  <c:v>44668</c:v>
                </c:pt>
                <c:pt idx="17">
                  <c:v>44669</c:v>
                </c:pt>
                <c:pt idx="18">
                  <c:v>44670</c:v>
                </c:pt>
                <c:pt idx="19">
                  <c:v>44671</c:v>
                </c:pt>
                <c:pt idx="20">
                  <c:v>44672</c:v>
                </c:pt>
                <c:pt idx="21">
                  <c:v>44673</c:v>
                </c:pt>
                <c:pt idx="22">
                  <c:v>44674</c:v>
                </c:pt>
                <c:pt idx="23">
                  <c:v>44675</c:v>
                </c:pt>
                <c:pt idx="24">
                  <c:v>44676</c:v>
                </c:pt>
                <c:pt idx="25">
                  <c:v>44677</c:v>
                </c:pt>
                <c:pt idx="26">
                  <c:v>44678</c:v>
                </c:pt>
                <c:pt idx="27">
                  <c:v>44679</c:v>
                </c:pt>
                <c:pt idx="28">
                  <c:v>44680</c:v>
                </c:pt>
                <c:pt idx="29">
                  <c:v>44681</c:v>
                </c:pt>
              </c:numCache>
            </c:numRef>
          </c:cat>
          <c:val>
            <c:numRef>
              <c:f>Sheet1!$E$2:$E$31</c:f>
              <c:numCache>
                <c:formatCode>General</c:formatCode>
                <c:ptCount val="30"/>
                <c:pt idx="0">
                  <c:v>287110</c:v>
                </c:pt>
                <c:pt idx="1">
                  <c:v>287211</c:v>
                </c:pt>
                <c:pt idx="2">
                  <c:v>287348</c:v>
                </c:pt>
                <c:pt idx="3">
                  <c:v>287464</c:v>
                </c:pt>
                <c:pt idx="4">
                  <c:v>287543</c:v>
                </c:pt>
                <c:pt idx="5">
                  <c:v>287610</c:v>
                </c:pt>
                <c:pt idx="6">
                  <c:v>287698</c:v>
                </c:pt>
                <c:pt idx="7">
                  <c:v>287783</c:v>
                </c:pt>
                <c:pt idx="8">
                  <c:v>287880</c:v>
                </c:pt>
                <c:pt idx="9">
                  <c:v>288009</c:v>
                </c:pt>
                <c:pt idx="10">
                  <c:v>288128</c:v>
                </c:pt>
                <c:pt idx="11">
                  <c:v>288206</c:v>
                </c:pt>
                <c:pt idx="12">
                  <c:v>288261</c:v>
                </c:pt>
                <c:pt idx="13">
                  <c:v>288353</c:v>
                </c:pt>
                <c:pt idx="14">
                  <c:v>288450</c:v>
                </c:pt>
                <c:pt idx="15">
                  <c:v>288507</c:v>
                </c:pt>
                <c:pt idx="16">
                  <c:v>288565</c:v>
                </c:pt>
                <c:pt idx="17">
                  <c:v>288631</c:v>
                </c:pt>
                <c:pt idx="18">
                  <c:v>288700</c:v>
                </c:pt>
                <c:pt idx="19">
                  <c:v>288743</c:v>
                </c:pt>
                <c:pt idx="20">
                  <c:v>288809</c:v>
                </c:pt>
                <c:pt idx="21">
                  <c:v>288853</c:v>
                </c:pt>
                <c:pt idx="22">
                  <c:v>288913</c:v>
                </c:pt>
                <c:pt idx="23">
                  <c:v>289005</c:v>
                </c:pt>
                <c:pt idx="24">
                  <c:v>289127</c:v>
                </c:pt>
                <c:pt idx="25">
                  <c:v>289247</c:v>
                </c:pt>
                <c:pt idx="26">
                  <c:v>289368</c:v>
                </c:pt>
                <c:pt idx="27">
                  <c:v>289463</c:v>
                </c:pt>
                <c:pt idx="28">
                  <c:v>289524</c:v>
                </c:pt>
                <c:pt idx="29">
                  <c:v>289603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3-C54F-4638-B9E3-D9828CF1196D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smooth val="0"/>
        <c:axId val="383954520"/>
        <c:axId val="383949272"/>
      </c:lineChart>
      <c:dateAx>
        <c:axId val="383954520"/>
        <c:scaling>
          <c:orientation val="minMax"/>
        </c:scaling>
        <c:delete val="0"/>
        <c:axPos val="b"/>
        <c:numFmt formatCode="m/d/yyyy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383949272"/>
        <c:crosses val="autoZero"/>
        <c:auto val="1"/>
        <c:lblOffset val="100"/>
        <c:baseTimeUnit val="days"/>
      </c:dateAx>
      <c:valAx>
        <c:axId val="383949272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383954520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hart3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lineChart>
        <c:grouping val="standar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Corven Motos</c:v>
                </c:pt>
              </c:strCache>
            </c:strRef>
          </c:tx>
          <c:spPr>
            <a:ln w="28575" cap="rnd">
              <a:solidFill>
                <a:schemeClr val="accent1"/>
              </a:solidFill>
              <a:round/>
            </a:ln>
            <a:effectLst/>
          </c:spPr>
          <c:marker>
            <c:symbol val="none"/>
          </c:marker>
          <c:cat>
            <c:numRef>
              <c:f>Sheet1!$A$2:$A$31</c:f>
              <c:numCache>
                <c:formatCode>m/d/yyyy</c:formatCode>
                <c:ptCount val="30"/>
                <c:pt idx="0">
                  <c:v>44652</c:v>
                </c:pt>
                <c:pt idx="1">
                  <c:v>44653</c:v>
                </c:pt>
                <c:pt idx="2">
                  <c:v>44654</c:v>
                </c:pt>
                <c:pt idx="3">
                  <c:v>44655</c:v>
                </c:pt>
                <c:pt idx="4">
                  <c:v>44656</c:v>
                </c:pt>
                <c:pt idx="5">
                  <c:v>44657</c:v>
                </c:pt>
                <c:pt idx="6">
                  <c:v>44658</c:v>
                </c:pt>
                <c:pt idx="7">
                  <c:v>44659</c:v>
                </c:pt>
                <c:pt idx="8">
                  <c:v>44660</c:v>
                </c:pt>
                <c:pt idx="9">
                  <c:v>44661</c:v>
                </c:pt>
                <c:pt idx="10">
                  <c:v>44662</c:v>
                </c:pt>
                <c:pt idx="11">
                  <c:v>44663</c:v>
                </c:pt>
                <c:pt idx="12">
                  <c:v>44664</c:v>
                </c:pt>
                <c:pt idx="13">
                  <c:v>44665</c:v>
                </c:pt>
                <c:pt idx="14">
                  <c:v>44666</c:v>
                </c:pt>
                <c:pt idx="15">
                  <c:v>44667</c:v>
                </c:pt>
                <c:pt idx="16">
                  <c:v>44668</c:v>
                </c:pt>
                <c:pt idx="17">
                  <c:v>44669</c:v>
                </c:pt>
                <c:pt idx="18">
                  <c:v>44670</c:v>
                </c:pt>
                <c:pt idx="19">
                  <c:v>44671</c:v>
                </c:pt>
                <c:pt idx="20">
                  <c:v>44672</c:v>
                </c:pt>
                <c:pt idx="21">
                  <c:v>44673</c:v>
                </c:pt>
                <c:pt idx="22">
                  <c:v>44674</c:v>
                </c:pt>
                <c:pt idx="23">
                  <c:v>44675</c:v>
                </c:pt>
                <c:pt idx="24">
                  <c:v>44676</c:v>
                </c:pt>
                <c:pt idx="25">
                  <c:v>44677</c:v>
                </c:pt>
                <c:pt idx="26">
                  <c:v>44678</c:v>
                </c:pt>
                <c:pt idx="27">
                  <c:v>44679</c:v>
                </c:pt>
                <c:pt idx="28">
                  <c:v>44680</c:v>
                </c:pt>
                <c:pt idx="29">
                  <c:v>44681</c:v>
                </c:pt>
              </c:numCache>
            </c:numRef>
          </c:cat>
          <c:val>
            <c:numRef>
              <c:f>Sheet1!$B$2:$B$31</c:f>
              <c:numCache>
                <c:formatCode>General</c:formatCode>
                <c:ptCount val="30"/>
                <c:pt idx="0">
                  <c:v>-3</c:v>
                </c:pt>
                <c:pt idx="1">
                  <c:v>-3</c:v>
                </c:pt>
                <c:pt idx="2">
                  <c:v>4</c:v>
                </c:pt>
                <c:pt idx="3">
                  <c:v>-1</c:v>
                </c:pt>
                <c:pt idx="4">
                  <c:v>-7</c:v>
                </c:pt>
                <c:pt idx="5">
                  <c:v>-4</c:v>
                </c:pt>
                <c:pt idx="6">
                  <c:v>-5</c:v>
                </c:pt>
                <c:pt idx="7">
                  <c:v>3</c:v>
                </c:pt>
                <c:pt idx="8">
                  <c:v>1</c:v>
                </c:pt>
                <c:pt idx="9">
                  <c:v>-1</c:v>
                </c:pt>
                <c:pt idx="10">
                  <c:v>1</c:v>
                </c:pt>
                <c:pt idx="11">
                  <c:v>2</c:v>
                </c:pt>
                <c:pt idx="12">
                  <c:v>3</c:v>
                </c:pt>
                <c:pt idx="13">
                  <c:v>-3</c:v>
                </c:pt>
                <c:pt idx="14">
                  <c:v>-5</c:v>
                </c:pt>
                <c:pt idx="15">
                  <c:v>0</c:v>
                </c:pt>
                <c:pt idx="16">
                  <c:v>-2</c:v>
                </c:pt>
                <c:pt idx="17">
                  <c:v>6</c:v>
                </c:pt>
                <c:pt idx="18">
                  <c:v>0</c:v>
                </c:pt>
                <c:pt idx="19">
                  <c:v>3</c:v>
                </c:pt>
                <c:pt idx="20">
                  <c:v>2</c:v>
                </c:pt>
                <c:pt idx="21">
                  <c:v>1</c:v>
                </c:pt>
                <c:pt idx="22">
                  <c:v>-4</c:v>
                </c:pt>
                <c:pt idx="23">
                  <c:v>2</c:v>
                </c:pt>
                <c:pt idx="24">
                  <c:v>2</c:v>
                </c:pt>
                <c:pt idx="25">
                  <c:v>-1</c:v>
                </c:pt>
                <c:pt idx="26">
                  <c:v>1</c:v>
                </c:pt>
                <c:pt idx="27">
                  <c:v>-2</c:v>
                </c:pt>
                <c:pt idx="28">
                  <c:v>-2</c:v>
                </c:pt>
                <c:pt idx="29">
                  <c:v>2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0-C18E-4DFE-9B08-CE2707821E08}"/>
            </c:ext>
          </c:extLst>
        </c:ser>
        <c:ser>
          <c:idx val="1"/>
          <c:order val="1"/>
          <c:tx>
            <c:strRef>
              <c:f>Sheet1!$C$1</c:f>
              <c:strCache>
                <c:ptCount val="1"/>
                <c:pt idx="0">
                  <c:v>Zanella</c:v>
                </c:pt>
              </c:strCache>
            </c:strRef>
          </c:tx>
          <c:spPr>
            <a:ln w="28575" cap="rnd">
              <a:solidFill>
                <a:schemeClr val="accent2"/>
              </a:solidFill>
              <a:round/>
            </a:ln>
            <a:effectLst/>
          </c:spPr>
          <c:marker>
            <c:symbol val="none"/>
          </c:marker>
          <c:cat>
            <c:numRef>
              <c:f>Sheet1!$A$2:$A$31</c:f>
              <c:numCache>
                <c:formatCode>m/d/yyyy</c:formatCode>
                <c:ptCount val="30"/>
                <c:pt idx="0">
                  <c:v>44652</c:v>
                </c:pt>
                <c:pt idx="1">
                  <c:v>44653</c:v>
                </c:pt>
                <c:pt idx="2">
                  <c:v>44654</c:v>
                </c:pt>
                <c:pt idx="3">
                  <c:v>44655</c:v>
                </c:pt>
                <c:pt idx="4">
                  <c:v>44656</c:v>
                </c:pt>
                <c:pt idx="5">
                  <c:v>44657</c:v>
                </c:pt>
                <c:pt idx="6">
                  <c:v>44658</c:v>
                </c:pt>
                <c:pt idx="7">
                  <c:v>44659</c:v>
                </c:pt>
                <c:pt idx="8">
                  <c:v>44660</c:v>
                </c:pt>
                <c:pt idx="9">
                  <c:v>44661</c:v>
                </c:pt>
                <c:pt idx="10">
                  <c:v>44662</c:v>
                </c:pt>
                <c:pt idx="11">
                  <c:v>44663</c:v>
                </c:pt>
                <c:pt idx="12">
                  <c:v>44664</c:v>
                </c:pt>
                <c:pt idx="13">
                  <c:v>44665</c:v>
                </c:pt>
                <c:pt idx="14">
                  <c:v>44666</c:v>
                </c:pt>
                <c:pt idx="15">
                  <c:v>44667</c:v>
                </c:pt>
                <c:pt idx="16">
                  <c:v>44668</c:v>
                </c:pt>
                <c:pt idx="17">
                  <c:v>44669</c:v>
                </c:pt>
                <c:pt idx="18">
                  <c:v>44670</c:v>
                </c:pt>
                <c:pt idx="19">
                  <c:v>44671</c:v>
                </c:pt>
                <c:pt idx="20">
                  <c:v>44672</c:v>
                </c:pt>
                <c:pt idx="21">
                  <c:v>44673</c:v>
                </c:pt>
                <c:pt idx="22">
                  <c:v>44674</c:v>
                </c:pt>
                <c:pt idx="23">
                  <c:v>44675</c:v>
                </c:pt>
                <c:pt idx="24">
                  <c:v>44676</c:v>
                </c:pt>
                <c:pt idx="25">
                  <c:v>44677</c:v>
                </c:pt>
                <c:pt idx="26">
                  <c:v>44678</c:v>
                </c:pt>
                <c:pt idx="27">
                  <c:v>44679</c:v>
                </c:pt>
                <c:pt idx="28">
                  <c:v>44680</c:v>
                </c:pt>
                <c:pt idx="29">
                  <c:v>44681</c:v>
                </c:pt>
              </c:numCache>
            </c:numRef>
          </c:cat>
          <c:val>
            <c:numRef>
              <c:f>Sheet1!$C$2:$C$31</c:f>
              <c:numCache>
                <c:formatCode>General</c:formatCode>
                <c:ptCount val="30"/>
                <c:pt idx="0">
                  <c:v>-36</c:v>
                </c:pt>
                <c:pt idx="1">
                  <c:v>-38</c:v>
                </c:pt>
                <c:pt idx="2">
                  <c:v>-23</c:v>
                </c:pt>
                <c:pt idx="3">
                  <c:v>-10</c:v>
                </c:pt>
                <c:pt idx="4">
                  <c:v>-31</c:v>
                </c:pt>
                <c:pt idx="5">
                  <c:v>-28</c:v>
                </c:pt>
                <c:pt idx="6">
                  <c:v>-16</c:v>
                </c:pt>
                <c:pt idx="7">
                  <c:v>2</c:v>
                </c:pt>
                <c:pt idx="8">
                  <c:v>-7</c:v>
                </c:pt>
                <c:pt idx="9">
                  <c:v>-19</c:v>
                </c:pt>
                <c:pt idx="10">
                  <c:v>-2</c:v>
                </c:pt>
                <c:pt idx="11">
                  <c:v>-37</c:v>
                </c:pt>
                <c:pt idx="12">
                  <c:v>-35</c:v>
                </c:pt>
                <c:pt idx="13">
                  <c:v>-40</c:v>
                </c:pt>
                <c:pt idx="14">
                  <c:v>-46</c:v>
                </c:pt>
                <c:pt idx="15">
                  <c:v>-25</c:v>
                </c:pt>
                <c:pt idx="16">
                  <c:v>-15</c:v>
                </c:pt>
                <c:pt idx="17">
                  <c:v>-21</c:v>
                </c:pt>
                <c:pt idx="18">
                  <c:v>-29</c:v>
                </c:pt>
                <c:pt idx="19">
                  <c:v>-21</c:v>
                </c:pt>
                <c:pt idx="20">
                  <c:v>-25</c:v>
                </c:pt>
                <c:pt idx="21">
                  <c:v>-39</c:v>
                </c:pt>
                <c:pt idx="22">
                  <c:v>-28</c:v>
                </c:pt>
                <c:pt idx="23">
                  <c:v>-32</c:v>
                </c:pt>
                <c:pt idx="24">
                  <c:v>-21</c:v>
                </c:pt>
                <c:pt idx="25">
                  <c:v>-15</c:v>
                </c:pt>
                <c:pt idx="26">
                  <c:v>-37</c:v>
                </c:pt>
                <c:pt idx="27">
                  <c:v>-12</c:v>
                </c:pt>
                <c:pt idx="28">
                  <c:v>-31</c:v>
                </c:pt>
                <c:pt idx="29">
                  <c:v>-18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1-C18E-4DFE-9B08-CE2707821E08}"/>
            </c:ext>
          </c:extLst>
        </c:ser>
        <c:ser>
          <c:idx val="2"/>
          <c:order val="2"/>
          <c:tx>
            <c:strRef>
              <c:f>Sheet1!$D$1</c:f>
              <c:strCache>
                <c:ptCount val="1"/>
                <c:pt idx="0">
                  <c:v>Gilera Motors Argentina</c:v>
                </c:pt>
              </c:strCache>
            </c:strRef>
          </c:tx>
          <c:spPr>
            <a:ln w="28575" cap="rnd">
              <a:solidFill>
                <a:schemeClr val="accent3"/>
              </a:solidFill>
              <a:round/>
            </a:ln>
            <a:effectLst/>
          </c:spPr>
          <c:marker>
            <c:symbol val="none"/>
          </c:marker>
          <c:cat>
            <c:numRef>
              <c:f>Sheet1!$A$2:$A$31</c:f>
              <c:numCache>
                <c:formatCode>m/d/yyyy</c:formatCode>
                <c:ptCount val="30"/>
                <c:pt idx="0">
                  <c:v>44652</c:v>
                </c:pt>
                <c:pt idx="1">
                  <c:v>44653</c:v>
                </c:pt>
                <c:pt idx="2">
                  <c:v>44654</c:v>
                </c:pt>
                <c:pt idx="3">
                  <c:v>44655</c:v>
                </c:pt>
                <c:pt idx="4">
                  <c:v>44656</c:v>
                </c:pt>
                <c:pt idx="5">
                  <c:v>44657</c:v>
                </c:pt>
                <c:pt idx="6">
                  <c:v>44658</c:v>
                </c:pt>
                <c:pt idx="7">
                  <c:v>44659</c:v>
                </c:pt>
                <c:pt idx="8">
                  <c:v>44660</c:v>
                </c:pt>
                <c:pt idx="9">
                  <c:v>44661</c:v>
                </c:pt>
                <c:pt idx="10">
                  <c:v>44662</c:v>
                </c:pt>
                <c:pt idx="11">
                  <c:v>44663</c:v>
                </c:pt>
                <c:pt idx="12">
                  <c:v>44664</c:v>
                </c:pt>
                <c:pt idx="13">
                  <c:v>44665</c:v>
                </c:pt>
                <c:pt idx="14">
                  <c:v>44666</c:v>
                </c:pt>
                <c:pt idx="15">
                  <c:v>44667</c:v>
                </c:pt>
                <c:pt idx="16">
                  <c:v>44668</c:v>
                </c:pt>
                <c:pt idx="17">
                  <c:v>44669</c:v>
                </c:pt>
                <c:pt idx="18">
                  <c:v>44670</c:v>
                </c:pt>
                <c:pt idx="19">
                  <c:v>44671</c:v>
                </c:pt>
                <c:pt idx="20">
                  <c:v>44672</c:v>
                </c:pt>
                <c:pt idx="21">
                  <c:v>44673</c:v>
                </c:pt>
                <c:pt idx="22">
                  <c:v>44674</c:v>
                </c:pt>
                <c:pt idx="23">
                  <c:v>44675</c:v>
                </c:pt>
                <c:pt idx="24">
                  <c:v>44676</c:v>
                </c:pt>
                <c:pt idx="25">
                  <c:v>44677</c:v>
                </c:pt>
                <c:pt idx="26">
                  <c:v>44678</c:v>
                </c:pt>
                <c:pt idx="27">
                  <c:v>44679</c:v>
                </c:pt>
                <c:pt idx="28">
                  <c:v>44680</c:v>
                </c:pt>
                <c:pt idx="29">
                  <c:v>44681</c:v>
                </c:pt>
              </c:numCache>
            </c:numRef>
          </c:cat>
          <c:val>
            <c:numRef>
              <c:f>Sheet1!$D$2:$D$31</c:f>
              <c:numCache>
                <c:formatCode>General</c:formatCode>
                <c:ptCount val="30"/>
                <c:pt idx="0">
                  <c:v>4</c:v>
                </c:pt>
                <c:pt idx="1">
                  <c:v>0</c:v>
                </c:pt>
                <c:pt idx="2">
                  <c:v>-2</c:v>
                </c:pt>
                <c:pt idx="3">
                  <c:v>0</c:v>
                </c:pt>
                <c:pt idx="4">
                  <c:v>-3</c:v>
                </c:pt>
                <c:pt idx="5">
                  <c:v>0</c:v>
                </c:pt>
                <c:pt idx="6">
                  <c:v>0</c:v>
                </c:pt>
                <c:pt idx="7">
                  <c:v>3</c:v>
                </c:pt>
                <c:pt idx="8">
                  <c:v>2</c:v>
                </c:pt>
                <c:pt idx="9">
                  <c:v>2</c:v>
                </c:pt>
                <c:pt idx="10">
                  <c:v>0</c:v>
                </c:pt>
                <c:pt idx="11">
                  <c:v>2</c:v>
                </c:pt>
                <c:pt idx="12">
                  <c:v>-3</c:v>
                </c:pt>
                <c:pt idx="13">
                  <c:v>4</c:v>
                </c:pt>
                <c:pt idx="14">
                  <c:v>4</c:v>
                </c:pt>
                <c:pt idx="15">
                  <c:v>2</c:v>
                </c:pt>
                <c:pt idx="16">
                  <c:v>6</c:v>
                </c:pt>
                <c:pt idx="17">
                  <c:v>1</c:v>
                </c:pt>
                <c:pt idx="18">
                  <c:v>5</c:v>
                </c:pt>
                <c:pt idx="19">
                  <c:v>-2</c:v>
                </c:pt>
                <c:pt idx="20">
                  <c:v>2</c:v>
                </c:pt>
                <c:pt idx="21">
                  <c:v>2</c:v>
                </c:pt>
                <c:pt idx="22">
                  <c:v>1</c:v>
                </c:pt>
                <c:pt idx="23">
                  <c:v>-1</c:v>
                </c:pt>
                <c:pt idx="24">
                  <c:v>4</c:v>
                </c:pt>
                <c:pt idx="25">
                  <c:v>0</c:v>
                </c:pt>
                <c:pt idx="26">
                  <c:v>2</c:v>
                </c:pt>
                <c:pt idx="27">
                  <c:v>4</c:v>
                </c:pt>
                <c:pt idx="28">
                  <c:v>3</c:v>
                </c:pt>
                <c:pt idx="29">
                  <c:v>-1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2-C18E-4DFE-9B08-CE2707821E08}"/>
            </c:ext>
          </c:extLst>
        </c:ser>
        <c:ser>
          <c:idx val="3"/>
          <c:order val="3"/>
          <c:tx>
            <c:strRef>
              <c:f>Sheet1!$E$1</c:f>
              <c:strCache>
                <c:ptCount val="1"/>
                <c:pt idx="0">
                  <c:v>Motomel</c:v>
                </c:pt>
              </c:strCache>
            </c:strRef>
          </c:tx>
          <c:spPr>
            <a:ln w="28575" cap="rnd">
              <a:solidFill>
                <a:schemeClr val="accent4"/>
              </a:solidFill>
              <a:round/>
            </a:ln>
            <a:effectLst/>
          </c:spPr>
          <c:marker>
            <c:symbol val="none"/>
          </c:marker>
          <c:cat>
            <c:numRef>
              <c:f>Sheet1!$A$2:$A$31</c:f>
              <c:numCache>
                <c:formatCode>m/d/yyyy</c:formatCode>
                <c:ptCount val="30"/>
                <c:pt idx="0">
                  <c:v>44652</c:v>
                </c:pt>
                <c:pt idx="1">
                  <c:v>44653</c:v>
                </c:pt>
                <c:pt idx="2">
                  <c:v>44654</c:v>
                </c:pt>
                <c:pt idx="3">
                  <c:v>44655</c:v>
                </c:pt>
                <c:pt idx="4">
                  <c:v>44656</c:v>
                </c:pt>
                <c:pt idx="5">
                  <c:v>44657</c:v>
                </c:pt>
                <c:pt idx="6">
                  <c:v>44658</c:v>
                </c:pt>
                <c:pt idx="7">
                  <c:v>44659</c:v>
                </c:pt>
                <c:pt idx="8">
                  <c:v>44660</c:v>
                </c:pt>
                <c:pt idx="9">
                  <c:v>44661</c:v>
                </c:pt>
                <c:pt idx="10">
                  <c:v>44662</c:v>
                </c:pt>
                <c:pt idx="11">
                  <c:v>44663</c:v>
                </c:pt>
                <c:pt idx="12">
                  <c:v>44664</c:v>
                </c:pt>
                <c:pt idx="13">
                  <c:v>44665</c:v>
                </c:pt>
                <c:pt idx="14">
                  <c:v>44666</c:v>
                </c:pt>
                <c:pt idx="15">
                  <c:v>44667</c:v>
                </c:pt>
                <c:pt idx="16">
                  <c:v>44668</c:v>
                </c:pt>
                <c:pt idx="17">
                  <c:v>44669</c:v>
                </c:pt>
                <c:pt idx="18">
                  <c:v>44670</c:v>
                </c:pt>
                <c:pt idx="19">
                  <c:v>44671</c:v>
                </c:pt>
                <c:pt idx="20">
                  <c:v>44672</c:v>
                </c:pt>
                <c:pt idx="21">
                  <c:v>44673</c:v>
                </c:pt>
                <c:pt idx="22">
                  <c:v>44674</c:v>
                </c:pt>
                <c:pt idx="23">
                  <c:v>44675</c:v>
                </c:pt>
                <c:pt idx="24">
                  <c:v>44676</c:v>
                </c:pt>
                <c:pt idx="25">
                  <c:v>44677</c:v>
                </c:pt>
                <c:pt idx="26">
                  <c:v>44678</c:v>
                </c:pt>
                <c:pt idx="27">
                  <c:v>44679</c:v>
                </c:pt>
                <c:pt idx="28">
                  <c:v>44680</c:v>
                </c:pt>
                <c:pt idx="29">
                  <c:v>44681</c:v>
                </c:pt>
              </c:numCache>
            </c:numRef>
          </c:cat>
          <c:val>
            <c:numRef>
              <c:f>Sheet1!$E$2:$E$31</c:f>
              <c:numCache>
                <c:formatCode>General</c:formatCode>
                <c:ptCount val="30"/>
                <c:pt idx="0">
                  <c:v>57</c:v>
                </c:pt>
                <c:pt idx="1">
                  <c:v>101</c:v>
                </c:pt>
                <c:pt idx="2">
                  <c:v>137</c:v>
                </c:pt>
                <c:pt idx="3">
                  <c:v>116</c:v>
                </c:pt>
                <c:pt idx="4">
                  <c:v>79</c:v>
                </c:pt>
                <c:pt idx="5">
                  <c:v>67</c:v>
                </c:pt>
                <c:pt idx="6">
                  <c:v>88</c:v>
                </c:pt>
                <c:pt idx="7">
                  <c:v>85</c:v>
                </c:pt>
                <c:pt idx="8">
                  <c:v>97</c:v>
                </c:pt>
                <c:pt idx="9">
                  <c:v>129</c:v>
                </c:pt>
                <c:pt idx="10">
                  <c:v>119</c:v>
                </c:pt>
                <c:pt idx="11">
                  <c:v>78</c:v>
                </c:pt>
                <c:pt idx="12">
                  <c:v>55</c:v>
                </c:pt>
                <c:pt idx="13">
                  <c:v>92</c:v>
                </c:pt>
                <c:pt idx="14">
                  <c:v>97</c:v>
                </c:pt>
                <c:pt idx="15">
                  <c:v>57</c:v>
                </c:pt>
                <c:pt idx="16">
                  <c:v>58</c:v>
                </c:pt>
                <c:pt idx="17">
                  <c:v>66</c:v>
                </c:pt>
                <c:pt idx="18">
                  <c:v>69</c:v>
                </c:pt>
                <c:pt idx="19">
                  <c:v>43</c:v>
                </c:pt>
                <c:pt idx="20">
                  <c:v>66</c:v>
                </c:pt>
                <c:pt idx="21">
                  <c:v>44</c:v>
                </c:pt>
                <c:pt idx="22">
                  <c:v>60</c:v>
                </c:pt>
                <c:pt idx="23">
                  <c:v>92</c:v>
                </c:pt>
                <c:pt idx="24">
                  <c:v>122</c:v>
                </c:pt>
                <c:pt idx="25">
                  <c:v>120</c:v>
                </c:pt>
                <c:pt idx="26">
                  <c:v>121</c:v>
                </c:pt>
                <c:pt idx="27">
                  <c:v>95</c:v>
                </c:pt>
                <c:pt idx="28">
                  <c:v>61</c:v>
                </c:pt>
                <c:pt idx="29">
                  <c:v>79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3-C18E-4DFE-9B08-CE2707821E08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smooth val="0"/>
        <c:axId val="382117736"/>
        <c:axId val="382113144"/>
      </c:lineChart>
      <c:dateAx>
        <c:axId val="382117736"/>
        <c:scaling>
          <c:orientation val="minMax"/>
        </c:scaling>
        <c:delete val="0"/>
        <c:axPos val="b"/>
        <c:numFmt formatCode="m/d/yyyy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382113144"/>
        <c:crosses val="autoZero"/>
        <c:auto val="1"/>
        <c:lblOffset val="100"/>
        <c:baseTimeUnit val="days"/>
      </c:dateAx>
      <c:valAx>
        <c:axId val="382113144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382117736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hart4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barChart>
        <c:barDir val="col"/>
        <c:grouping val="clustere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Corven Motos</c:v>
                </c:pt>
              </c:strCache>
            </c:strRef>
          </c:tx>
          <c:spPr>
            <a:solidFill>
              <a:schemeClr val="accent1"/>
            </a:solidFill>
            <a:ln>
              <a:noFill/>
            </a:ln>
            <a:effectLst/>
          </c:spPr>
          <c:invertIfNegative val="0"/>
          <c:cat>
            <c:strRef>
              <c:f>Sheet1!$A$2:$A$8</c:f>
              <c:strCache>
                <c:ptCount val="7"/>
                <c:pt idx="0">
                  <c:v>Mon</c:v>
                </c:pt>
                <c:pt idx="1">
                  <c:v>Tue</c:v>
                </c:pt>
                <c:pt idx="2">
                  <c:v>Wed</c:v>
                </c:pt>
                <c:pt idx="3">
                  <c:v>Thu</c:v>
                </c:pt>
                <c:pt idx="4">
                  <c:v>Fri</c:v>
                </c:pt>
                <c:pt idx="5">
                  <c:v>Sat</c:v>
                </c:pt>
                <c:pt idx="6">
                  <c:v>Sun</c:v>
                </c:pt>
              </c:strCache>
            </c:strRef>
          </c:cat>
          <c:val>
            <c:numRef>
              <c:f>Sheet1!$B$2:$B$8</c:f>
              <c:numCache>
                <c:formatCode>General</c:formatCode>
                <c:ptCount val="7"/>
                <c:pt idx="0">
                  <c:v>2</c:v>
                </c:pt>
                <c:pt idx="1">
                  <c:v>-2</c:v>
                </c:pt>
                <c:pt idx="2">
                  <c:v>1</c:v>
                </c:pt>
                <c:pt idx="3">
                  <c:v>-2</c:v>
                </c:pt>
                <c:pt idx="4">
                  <c:v>-1</c:v>
                </c:pt>
                <c:pt idx="5">
                  <c:v>-1</c:v>
                </c:pt>
                <c:pt idx="6">
                  <c:v>1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632C-49B1-8DC9-3EB034163858}"/>
            </c:ext>
          </c:extLst>
        </c:ser>
        <c:ser>
          <c:idx val="1"/>
          <c:order val="1"/>
          <c:tx>
            <c:strRef>
              <c:f>Sheet1!$C$1</c:f>
              <c:strCache>
                <c:ptCount val="1"/>
                <c:pt idx="0">
                  <c:v>Zanella</c:v>
                </c:pt>
              </c:strCache>
            </c:strRef>
          </c:tx>
          <c:spPr>
            <a:solidFill>
              <a:schemeClr val="accent2"/>
            </a:solidFill>
            <a:ln>
              <a:noFill/>
            </a:ln>
            <a:effectLst/>
          </c:spPr>
          <c:invertIfNegative val="0"/>
          <c:cat>
            <c:strRef>
              <c:f>Sheet1!$A$2:$A$8</c:f>
              <c:strCache>
                <c:ptCount val="7"/>
                <c:pt idx="0">
                  <c:v>Mon</c:v>
                </c:pt>
                <c:pt idx="1">
                  <c:v>Tue</c:v>
                </c:pt>
                <c:pt idx="2">
                  <c:v>Wed</c:v>
                </c:pt>
                <c:pt idx="3">
                  <c:v>Thu</c:v>
                </c:pt>
                <c:pt idx="4">
                  <c:v>Fri</c:v>
                </c:pt>
                <c:pt idx="5">
                  <c:v>Sat</c:v>
                </c:pt>
                <c:pt idx="6">
                  <c:v>Sun</c:v>
                </c:pt>
              </c:strCache>
            </c:strRef>
          </c:cat>
          <c:val>
            <c:numRef>
              <c:f>Sheet1!$C$2:$C$8</c:f>
              <c:numCache>
                <c:formatCode>General</c:formatCode>
                <c:ptCount val="7"/>
                <c:pt idx="0">
                  <c:v>-14</c:v>
                </c:pt>
                <c:pt idx="1">
                  <c:v>-28</c:v>
                </c:pt>
                <c:pt idx="2">
                  <c:v>-30</c:v>
                </c:pt>
                <c:pt idx="3">
                  <c:v>-23</c:v>
                </c:pt>
                <c:pt idx="4">
                  <c:v>-30</c:v>
                </c:pt>
                <c:pt idx="5">
                  <c:v>-23</c:v>
                </c:pt>
                <c:pt idx="6">
                  <c:v>-22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1-632C-49B1-8DC9-3EB034163858}"/>
            </c:ext>
          </c:extLst>
        </c:ser>
        <c:ser>
          <c:idx val="2"/>
          <c:order val="2"/>
          <c:tx>
            <c:strRef>
              <c:f>Sheet1!$D$1</c:f>
              <c:strCache>
                <c:ptCount val="1"/>
                <c:pt idx="0">
                  <c:v>Gilera Motors Argentina</c:v>
                </c:pt>
              </c:strCache>
            </c:strRef>
          </c:tx>
          <c:spPr>
            <a:solidFill>
              <a:schemeClr val="accent3"/>
            </a:solidFill>
            <a:ln>
              <a:noFill/>
            </a:ln>
            <a:effectLst/>
          </c:spPr>
          <c:invertIfNegative val="0"/>
          <c:cat>
            <c:strRef>
              <c:f>Sheet1!$A$2:$A$8</c:f>
              <c:strCache>
                <c:ptCount val="7"/>
                <c:pt idx="0">
                  <c:v>Mon</c:v>
                </c:pt>
                <c:pt idx="1">
                  <c:v>Tue</c:v>
                </c:pt>
                <c:pt idx="2">
                  <c:v>Wed</c:v>
                </c:pt>
                <c:pt idx="3">
                  <c:v>Thu</c:v>
                </c:pt>
                <c:pt idx="4">
                  <c:v>Fri</c:v>
                </c:pt>
                <c:pt idx="5">
                  <c:v>Sat</c:v>
                </c:pt>
                <c:pt idx="6">
                  <c:v>Sun</c:v>
                </c:pt>
              </c:strCache>
            </c:strRef>
          </c:cat>
          <c:val>
            <c:numRef>
              <c:f>Sheet1!$D$2:$D$8</c:f>
              <c:numCache>
                <c:formatCode>General</c:formatCode>
                <c:ptCount val="7"/>
                <c:pt idx="0">
                  <c:v>1</c:v>
                </c:pt>
                <c:pt idx="1">
                  <c:v>1</c:v>
                </c:pt>
                <c:pt idx="2">
                  <c:v>-1</c:v>
                </c:pt>
                <c:pt idx="3">
                  <c:v>3</c:v>
                </c:pt>
                <c:pt idx="4">
                  <c:v>3</c:v>
                </c:pt>
                <c:pt idx="5">
                  <c:v>1</c:v>
                </c:pt>
                <c:pt idx="6">
                  <c:v>1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2-632C-49B1-8DC9-3EB034163858}"/>
            </c:ext>
          </c:extLst>
        </c:ser>
        <c:ser>
          <c:idx val="3"/>
          <c:order val="3"/>
          <c:tx>
            <c:strRef>
              <c:f>Sheet1!$E$1</c:f>
              <c:strCache>
                <c:ptCount val="1"/>
                <c:pt idx="0">
                  <c:v>Motomel</c:v>
                </c:pt>
              </c:strCache>
            </c:strRef>
          </c:tx>
          <c:spPr>
            <a:solidFill>
              <a:schemeClr val="accent4"/>
            </a:solidFill>
            <a:ln>
              <a:noFill/>
            </a:ln>
            <a:effectLst/>
          </c:spPr>
          <c:invertIfNegative val="0"/>
          <c:cat>
            <c:strRef>
              <c:f>Sheet1!$A$2:$A$8</c:f>
              <c:strCache>
                <c:ptCount val="7"/>
                <c:pt idx="0">
                  <c:v>Mon</c:v>
                </c:pt>
                <c:pt idx="1">
                  <c:v>Tue</c:v>
                </c:pt>
                <c:pt idx="2">
                  <c:v>Wed</c:v>
                </c:pt>
                <c:pt idx="3">
                  <c:v>Thu</c:v>
                </c:pt>
                <c:pt idx="4">
                  <c:v>Fri</c:v>
                </c:pt>
                <c:pt idx="5">
                  <c:v>Sat</c:v>
                </c:pt>
                <c:pt idx="6">
                  <c:v>Sun</c:v>
                </c:pt>
              </c:strCache>
            </c:strRef>
          </c:cat>
          <c:val>
            <c:numRef>
              <c:f>Sheet1!$E$2:$E$8</c:f>
              <c:numCache>
                <c:formatCode>General</c:formatCode>
                <c:ptCount val="7"/>
                <c:pt idx="0">
                  <c:v>106</c:v>
                </c:pt>
                <c:pt idx="1">
                  <c:v>87</c:v>
                </c:pt>
                <c:pt idx="2">
                  <c:v>72</c:v>
                </c:pt>
                <c:pt idx="3">
                  <c:v>85</c:v>
                </c:pt>
                <c:pt idx="4">
                  <c:v>69</c:v>
                </c:pt>
                <c:pt idx="5">
                  <c:v>79</c:v>
                </c:pt>
                <c:pt idx="6">
                  <c:v>104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3-632C-49B1-8DC9-3EB034163858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219"/>
        <c:overlap val="-27"/>
        <c:axId val="382112488"/>
        <c:axId val="382087560"/>
      </c:barChart>
      <c:catAx>
        <c:axId val="382112488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382087560"/>
        <c:crosses val="autoZero"/>
        <c:auto val="1"/>
        <c:lblAlgn val="ctr"/>
        <c:lblOffset val="100"/>
        <c:noMultiLvlLbl val="0"/>
      </c:catAx>
      <c:valAx>
        <c:axId val="382087560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382112488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hart5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lineChart>
        <c:grouping val="standar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Corven Motos</c:v>
                </c:pt>
              </c:strCache>
            </c:strRef>
          </c:tx>
          <c:spPr>
            <a:ln w="28575" cap="rnd">
              <a:solidFill>
                <a:schemeClr val="accent1"/>
              </a:solidFill>
              <a:round/>
            </a:ln>
            <a:effectLst/>
          </c:spPr>
          <c:marker>
            <c:symbol val="none"/>
          </c:marker>
          <c:cat>
            <c:numRef>
              <c:f>Sheet1!$A$2:$A$31</c:f>
              <c:numCache>
                <c:formatCode>m/d/yyyy</c:formatCode>
                <c:ptCount val="30"/>
                <c:pt idx="0">
                  <c:v>44652</c:v>
                </c:pt>
                <c:pt idx="1">
                  <c:v>44653</c:v>
                </c:pt>
                <c:pt idx="2">
                  <c:v>44654</c:v>
                </c:pt>
                <c:pt idx="3">
                  <c:v>44655</c:v>
                </c:pt>
                <c:pt idx="4">
                  <c:v>44656</c:v>
                </c:pt>
                <c:pt idx="5">
                  <c:v>44657</c:v>
                </c:pt>
                <c:pt idx="6">
                  <c:v>44658</c:v>
                </c:pt>
                <c:pt idx="7">
                  <c:v>44659</c:v>
                </c:pt>
                <c:pt idx="8">
                  <c:v>44660</c:v>
                </c:pt>
                <c:pt idx="9">
                  <c:v>44661</c:v>
                </c:pt>
                <c:pt idx="10">
                  <c:v>44662</c:v>
                </c:pt>
                <c:pt idx="11">
                  <c:v>44663</c:v>
                </c:pt>
                <c:pt idx="12">
                  <c:v>44664</c:v>
                </c:pt>
                <c:pt idx="13">
                  <c:v>44665</c:v>
                </c:pt>
                <c:pt idx="14">
                  <c:v>44666</c:v>
                </c:pt>
                <c:pt idx="15">
                  <c:v>44667</c:v>
                </c:pt>
                <c:pt idx="16">
                  <c:v>44668</c:v>
                </c:pt>
                <c:pt idx="17">
                  <c:v>44669</c:v>
                </c:pt>
                <c:pt idx="18">
                  <c:v>44670</c:v>
                </c:pt>
                <c:pt idx="19">
                  <c:v>44671</c:v>
                </c:pt>
                <c:pt idx="20">
                  <c:v>44672</c:v>
                </c:pt>
                <c:pt idx="21">
                  <c:v>44673</c:v>
                </c:pt>
                <c:pt idx="22">
                  <c:v>44674</c:v>
                </c:pt>
                <c:pt idx="23">
                  <c:v>44675</c:v>
                </c:pt>
                <c:pt idx="24">
                  <c:v>44676</c:v>
                </c:pt>
                <c:pt idx="25">
                  <c:v>44677</c:v>
                </c:pt>
                <c:pt idx="26">
                  <c:v>44678</c:v>
                </c:pt>
                <c:pt idx="27">
                  <c:v>44679</c:v>
                </c:pt>
                <c:pt idx="28">
                  <c:v>44680</c:v>
                </c:pt>
                <c:pt idx="29">
                  <c:v>44681</c:v>
                </c:pt>
              </c:numCache>
            </c:numRef>
          </c:cat>
          <c:val>
            <c:numRef>
              <c:f>Sheet1!$B$2:$B$31</c:f>
              <c:numCache>
                <c:formatCode>General</c:formatCode>
                <c:ptCount val="30"/>
                <c:pt idx="0">
                  <c:v>-3.4540723513021899E-3</c:v>
                </c:pt>
                <c:pt idx="1">
                  <c:v>-3.4541916615813302E-3</c:v>
                </c:pt>
                <c:pt idx="2">
                  <c:v>4.6057479734708901E-3</c:v>
                </c:pt>
                <c:pt idx="3">
                  <c:v>-1.1513839635241599E-3</c:v>
                </c:pt>
                <c:pt idx="4">
                  <c:v>-8.0597805436897693E-3</c:v>
                </c:pt>
                <c:pt idx="5">
                  <c:v>-4.60596011238543E-3</c:v>
                </c:pt>
                <c:pt idx="6">
                  <c:v>-5.75771533855366E-3</c:v>
                </c:pt>
                <c:pt idx="7">
                  <c:v>3.4548281223009199E-3</c:v>
                </c:pt>
                <c:pt idx="8">
                  <c:v>1.15156958935028E-3</c:v>
                </c:pt>
                <c:pt idx="9">
                  <c:v>-1.1515563283778E-3</c:v>
                </c:pt>
                <c:pt idx="10">
                  <c:v>1.15156958935028E-3</c:v>
                </c:pt>
                <c:pt idx="11">
                  <c:v>2.3031126567556099E-3</c:v>
                </c:pt>
                <c:pt idx="12">
                  <c:v>3.4545894220471898E-3</c:v>
                </c:pt>
                <c:pt idx="13">
                  <c:v>-3.4544700842890699E-3</c:v>
                </c:pt>
                <c:pt idx="14">
                  <c:v>-5.7576490367453204E-3</c:v>
                </c:pt>
                <c:pt idx="15">
                  <c:v>0</c:v>
                </c:pt>
                <c:pt idx="16">
                  <c:v>-2.3031922244230499E-3</c:v>
                </c:pt>
                <c:pt idx="17">
                  <c:v>6.90973581776723E-3</c:v>
                </c:pt>
                <c:pt idx="18">
                  <c:v>0</c:v>
                </c:pt>
                <c:pt idx="19">
                  <c:v>3.4546292031322002E-3</c:v>
                </c:pt>
                <c:pt idx="20">
                  <c:v>2.3030065750837699E-3</c:v>
                </c:pt>
                <c:pt idx="21">
                  <c:v>1.15147676895619E-3</c:v>
                </c:pt>
                <c:pt idx="22">
                  <c:v>-4.60585404048546E-3</c:v>
                </c:pt>
                <c:pt idx="23">
                  <c:v>2.3030330945855702E-3</c:v>
                </c:pt>
                <c:pt idx="24">
                  <c:v>2.3029800561927098E-3</c:v>
                </c:pt>
                <c:pt idx="25">
                  <c:v>-1.15146351012136E-3</c:v>
                </c:pt>
                <c:pt idx="26">
                  <c:v>1.15147676895619E-3</c:v>
                </c:pt>
                <c:pt idx="27">
                  <c:v>-2.30292702024273E-3</c:v>
                </c:pt>
                <c:pt idx="28">
                  <c:v>-2.3029800561927098E-3</c:v>
                </c:pt>
                <c:pt idx="29">
                  <c:v>2.3030330945855702E-3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0-3C62-428F-8EC1-F7EB28FB15F9}"/>
            </c:ext>
          </c:extLst>
        </c:ser>
        <c:ser>
          <c:idx val="1"/>
          <c:order val="1"/>
          <c:tx>
            <c:strRef>
              <c:f>Sheet1!$C$1</c:f>
              <c:strCache>
                <c:ptCount val="1"/>
                <c:pt idx="0">
                  <c:v>Zanella</c:v>
                </c:pt>
              </c:strCache>
            </c:strRef>
          </c:tx>
          <c:spPr>
            <a:ln w="28575" cap="rnd">
              <a:solidFill>
                <a:schemeClr val="accent2"/>
              </a:solidFill>
              <a:round/>
            </a:ln>
            <a:effectLst/>
          </c:spPr>
          <c:marker>
            <c:symbol val="none"/>
          </c:marker>
          <c:cat>
            <c:numRef>
              <c:f>Sheet1!$A$2:$A$31</c:f>
              <c:numCache>
                <c:formatCode>m/d/yyyy</c:formatCode>
                <c:ptCount val="30"/>
                <c:pt idx="0">
                  <c:v>44652</c:v>
                </c:pt>
                <c:pt idx="1">
                  <c:v>44653</c:v>
                </c:pt>
                <c:pt idx="2">
                  <c:v>44654</c:v>
                </c:pt>
                <c:pt idx="3">
                  <c:v>44655</c:v>
                </c:pt>
                <c:pt idx="4">
                  <c:v>44656</c:v>
                </c:pt>
                <c:pt idx="5">
                  <c:v>44657</c:v>
                </c:pt>
                <c:pt idx="6">
                  <c:v>44658</c:v>
                </c:pt>
                <c:pt idx="7">
                  <c:v>44659</c:v>
                </c:pt>
                <c:pt idx="8">
                  <c:v>44660</c:v>
                </c:pt>
                <c:pt idx="9">
                  <c:v>44661</c:v>
                </c:pt>
                <c:pt idx="10">
                  <c:v>44662</c:v>
                </c:pt>
                <c:pt idx="11">
                  <c:v>44663</c:v>
                </c:pt>
                <c:pt idx="12">
                  <c:v>44664</c:v>
                </c:pt>
                <c:pt idx="13">
                  <c:v>44665</c:v>
                </c:pt>
                <c:pt idx="14">
                  <c:v>44666</c:v>
                </c:pt>
                <c:pt idx="15">
                  <c:v>44667</c:v>
                </c:pt>
                <c:pt idx="16">
                  <c:v>44668</c:v>
                </c:pt>
                <c:pt idx="17">
                  <c:v>44669</c:v>
                </c:pt>
                <c:pt idx="18">
                  <c:v>44670</c:v>
                </c:pt>
                <c:pt idx="19">
                  <c:v>44671</c:v>
                </c:pt>
                <c:pt idx="20">
                  <c:v>44672</c:v>
                </c:pt>
                <c:pt idx="21">
                  <c:v>44673</c:v>
                </c:pt>
                <c:pt idx="22">
                  <c:v>44674</c:v>
                </c:pt>
                <c:pt idx="23">
                  <c:v>44675</c:v>
                </c:pt>
                <c:pt idx="24">
                  <c:v>44676</c:v>
                </c:pt>
                <c:pt idx="25">
                  <c:v>44677</c:v>
                </c:pt>
                <c:pt idx="26">
                  <c:v>44678</c:v>
                </c:pt>
                <c:pt idx="27">
                  <c:v>44679</c:v>
                </c:pt>
                <c:pt idx="28">
                  <c:v>44680</c:v>
                </c:pt>
                <c:pt idx="29">
                  <c:v>44681</c:v>
                </c:pt>
              </c:numCache>
            </c:numRef>
          </c:cat>
          <c:val>
            <c:numRef>
              <c:f>Sheet1!$C$2:$C$31</c:f>
              <c:numCache>
                <c:formatCode>General</c:formatCode>
                <c:ptCount val="30"/>
                <c:pt idx="0">
                  <c:v>-5.0329588905121698E-3</c:v>
                </c:pt>
                <c:pt idx="1">
                  <c:v>-5.3128351105698902E-3</c:v>
                </c:pt>
                <c:pt idx="2">
                  <c:v>-3.2158342083664802E-3</c:v>
                </c:pt>
                <c:pt idx="3">
                  <c:v>-1.3982337511255799E-3</c:v>
                </c:pt>
                <c:pt idx="4">
                  <c:v>-4.3345852361230397E-3</c:v>
                </c:pt>
                <c:pt idx="5">
                  <c:v>-3.91527895663409E-3</c:v>
                </c:pt>
                <c:pt idx="6">
                  <c:v>-2.2373898609881699E-3</c:v>
                </c:pt>
                <c:pt idx="7">
                  <c:v>2.79679990155264E-4</c:v>
                </c:pt>
                <c:pt idx="8">
                  <c:v>-9.7887722781969102E-4</c:v>
                </c:pt>
                <c:pt idx="9">
                  <c:v>-2.6569784840679198E-3</c:v>
                </c:pt>
                <c:pt idx="10">
                  <c:v>-2.79689376977928E-4</c:v>
                </c:pt>
                <c:pt idx="11">
                  <c:v>-5.1742679459694596E-3</c:v>
                </c:pt>
                <c:pt idx="12">
                  <c:v>-4.8948310584023304E-3</c:v>
                </c:pt>
                <c:pt idx="13">
                  <c:v>-5.5943664729617296E-3</c:v>
                </c:pt>
                <c:pt idx="14">
                  <c:v>-6.4338813788087498E-3</c:v>
                </c:pt>
                <c:pt idx="15">
                  <c:v>-3.4968996487713998E-3</c:v>
                </c:pt>
                <c:pt idx="16">
                  <c:v>-2.0982131616715202E-3</c:v>
                </c:pt>
                <c:pt idx="17">
                  <c:v>-2.9375600626119899E-3</c:v>
                </c:pt>
                <c:pt idx="18">
                  <c:v>-4.0567497321146303E-3</c:v>
                </c:pt>
                <c:pt idx="19">
                  <c:v>-2.9377655355336701E-3</c:v>
                </c:pt>
                <c:pt idx="20">
                  <c:v>-3.4974426699197602E-3</c:v>
                </c:pt>
                <c:pt idx="21">
                  <c:v>-5.45620139259048E-3</c:v>
                </c:pt>
                <c:pt idx="22">
                  <c:v>-3.9174865406355298E-3</c:v>
                </c:pt>
                <c:pt idx="23">
                  <c:v>-4.4773028727494602E-3</c:v>
                </c:pt>
                <c:pt idx="24">
                  <c:v>-2.9383615695888002E-3</c:v>
                </c:pt>
                <c:pt idx="25">
                  <c:v>-2.0988913655807001E-3</c:v>
                </c:pt>
                <c:pt idx="26">
                  <c:v>-5.1773740358890003E-3</c:v>
                </c:pt>
                <c:pt idx="27">
                  <c:v>-1.67923527625519E-3</c:v>
                </c:pt>
                <c:pt idx="28">
                  <c:v>-4.33809731051961E-3</c:v>
                </c:pt>
                <c:pt idx="29">
                  <c:v>-2.5190044894257799E-3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1-3C62-428F-8EC1-F7EB28FB15F9}"/>
            </c:ext>
          </c:extLst>
        </c:ser>
        <c:ser>
          <c:idx val="2"/>
          <c:order val="2"/>
          <c:tx>
            <c:strRef>
              <c:f>Sheet1!$D$1</c:f>
              <c:strCache>
                <c:ptCount val="1"/>
                <c:pt idx="0">
                  <c:v>Gilera Motors Argentina</c:v>
                </c:pt>
              </c:strCache>
            </c:strRef>
          </c:tx>
          <c:spPr>
            <a:ln w="28575" cap="rnd">
              <a:solidFill>
                <a:schemeClr val="accent3"/>
              </a:solidFill>
              <a:round/>
            </a:ln>
            <a:effectLst/>
          </c:spPr>
          <c:marker>
            <c:symbol val="none"/>
          </c:marker>
          <c:cat>
            <c:numRef>
              <c:f>Sheet1!$A$2:$A$31</c:f>
              <c:numCache>
                <c:formatCode>m/d/yyyy</c:formatCode>
                <c:ptCount val="30"/>
                <c:pt idx="0">
                  <c:v>44652</c:v>
                </c:pt>
                <c:pt idx="1">
                  <c:v>44653</c:v>
                </c:pt>
                <c:pt idx="2">
                  <c:v>44654</c:v>
                </c:pt>
                <c:pt idx="3">
                  <c:v>44655</c:v>
                </c:pt>
                <c:pt idx="4">
                  <c:v>44656</c:v>
                </c:pt>
                <c:pt idx="5">
                  <c:v>44657</c:v>
                </c:pt>
                <c:pt idx="6">
                  <c:v>44658</c:v>
                </c:pt>
                <c:pt idx="7">
                  <c:v>44659</c:v>
                </c:pt>
                <c:pt idx="8">
                  <c:v>44660</c:v>
                </c:pt>
                <c:pt idx="9">
                  <c:v>44661</c:v>
                </c:pt>
                <c:pt idx="10">
                  <c:v>44662</c:v>
                </c:pt>
                <c:pt idx="11">
                  <c:v>44663</c:v>
                </c:pt>
                <c:pt idx="12">
                  <c:v>44664</c:v>
                </c:pt>
                <c:pt idx="13">
                  <c:v>44665</c:v>
                </c:pt>
                <c:pt idx="14">
                  <c:v>44666</c:v>
                </c:pt>
                <c:pt idx="15">
                  <c:v>44667</c:v>
                </c:pt>
                <c:pt idx="16">
                  <c:v>44668</c:v>
                </c:pt>
                <c:pt idx="17">
                  <c:v>44669</c:v>
                </c:pt>
                <c:pt idx="18">
                  <c:v>44670</c:v>
                </c:pt>
                <c:pt idx="19">
                  <c:v>44671</c:v>
                </c:pt>
                <c:pt idx="20">
                  <c:v>44672</c:v>
                </c:pt>
                <c:pt idx="21">
                  <c:v>44673</c:v>
                </c:pt>
                <c:pt idx="22">
                  <c:v>44674</c:v>
                </c:pt>
                <c:pt idx="23">
                  <c:v>44675</c:v>
                </c:pt>
                <c:pt idx="24">
                  <c:v>44676</c:v>
                </c:pt>
                <c:pt idx="25">
                  <c:v>44677</c:v>
                </c:pt>
                <c:pt idx="26">
                  <c:v>44678</c:v>
                </c:pt>
                <c:pt idx="27">
                  <c:v>44679</c:v>
                </c:pt>
                <c:pt idx="28">
                  <c:v>44680</c:v>
                </c:pt>
                <c:pt idx="29">
                  <c:v>44681</c:v>
                </c:pt>
              </c:numCache>
            </c:numRef>
          </c:cat>
          <c:val>
            <c:numRef>
              <c:f>Sheet1!$D$2:$D$31</c:f>
              <c:numCache>
                <c:formatCode>General</c:formatCode>
                <c:ptCount val="30"/>
                <c:pt idx="0">
                  <c:v>1.1906533710373601E-2</c:v>
                </c:pt>
                <c:pt idx="1">
                  <c:v>0</c:v>
                </c:pt>
                <c:pt idx="2">
                  <c:v>-5.9525581118485696E-3</c:v>
                </c:pt>
                <c:pt idx="3">
                  <c:v>0</c:v>
                </c:pt>
                <c:pt idx="4">
                  <c:v>-8.9293686936333608E-3</c:v>
                </c:pt>
                <c:pt idx="5">
                  <c:v>0</c:v>
                </c:pt>
                <c:pt idx="6">
                  <c:v>0</c:v>
                </c:pt>
                <c:pt idx="7">
                  <c:v>8.9301661010894803E-3</c:v>
                </c:pt>
                <c:pt idx="8">
                  <c:v>5.9529124624222397E-3</c:v>
                </c:pt>
                <c:pt idx="9">
                  <c:v>5.9525581118485696E-3</c:v>
                </c:pt>
                <c:pt idx="10">
                  <c:v>0</c:v>
                </c:pt>
                <c:pt idx="11">
                  <c:v>5.9522038034582302E-3</c:v>
                </c:pt>
                <c:pt idx="12">
                  <c:v>-8.9277743058655493E-3</c:v>
                </c:pt>
                <c:pt idx="13">
                  <c:v>1.1904761904761901E-2</c:v>
                </c:pt>
                <c:pt idx="14">
                  <c:v>1.19033448399E-2</c:v>
                </c:pt>
                <c:pt idx="15">
                  <c:v>5.9509640561770999E-3</c:v>
                </c:pt>
                <c:pt idx="16">
                  <c:v>1.78518298125558E-2</c:v>
                </c:pt>
                <c:pt idx="17">
                  <c:v>2.9747739171822902E-3</c:v>
                </c:pt>
                <c:pt idx="18">
                  <c:v>1.48734271350805E-2</c:v>
                </c:pt>
                <c:pt idx="19">
                  <c:v>-5.9484861102849299E-3</c:v>
                </c:pt>
                <c:pt idx="20">
                  <c:v>5.9488399762046397E-3</c:v>
                </c:pt>
                <c:pt idx="21">
                  <c:v>5.9484861102849299E-3</c:v>
                </c:pt>
                <c:pt idx="22">
                  <c:v>2.9740661432310299E-3</c:v>
                </c:pt>
                <c:pt idx="23">
                  <c:v>-2.9739776951672901E-3</c:v>
                </c:pt>
                <c:pt idx="24">
                  <c:v>1.1896264572924101E-2</c:v>
                </c:pt>
                <c:pt idx="25">
                  <c:v>0</c:v>
                </c:pt>
                <c:pt idx="26">
                  <c:v>5.9474247650767196E-3</c:v>
                </c:pt>
                <c:pt idx="27">
                  <c:v>1.18941421349985E-2</c:v>
                </c:pt>
                <c:pt idx="28">
                  <c:v>8.9195456978057898E-3</c:v>
                </c:pt>
                <c:pt idx="29">
                  <c:v>-2.9729167286024301E-3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2-3C62-428F-8EC1-F7EB28FB15F9}"/>
            </c:ext>
          </c:extLst>
        </c:ser>
        <c:ser>
          <c:idx val="3"/>
          <c:order val="3"/>
          <c:tx>
            <c:strRef>
              <c:f>Sheet1!$E$1</c:f>
              <c:strCache>
                <c:ptCount val="1"/>
                <c:pt idx="0">
                  <c:v>Motomel</c:v>
                </c:pt>
              </c:strCache>
            </c:strRef>
          </c:tx>
          <c:spPr>
            <a:ln w="28575" cap="rnd">
              <a:solidFill>
                <a:schemeClr val="accent4"/>
              </a:solidFill>
              <a:round/>
            </a:ln>
            <a:effectLst/>
          </c:spPr>
          <c:marker>
            <c:symbol val="none"/>
          </c:marker>
          <c:cat>
            <c:numRef>
              <c:f>Sheet1!$A$2:$A$31</c:f>
              <c:numCache>
                <c:formatCode>m/d/yyyy</c:formatCode>
                <c:ptCount val="30"/>
                <c:pt idx="0">
                  <c:v>44652</c:v>
                </c:pt>
                <c:pt idx="1">
                  <c:v>44653</c:v>
                </c:pt>
                <c:pt idx="2">
                  <c:v>44654</c:v>
                </c:pt>
                <c:pt idx="3">
                  <c:v>44655</c:v>
                </c:pt>
                <c:pt idx="4">
                  <c:v>44656</c:v>
                </c:pt>
                <c:pt idx="5">
                  <c:v>44657</c:v>
                </c:pt>
                <c:pt idx="6">
                  <c:v>44658</c:v>
                </c:pt>
                <c:pt idx="7">
                  <c:v>44659</c:v>
                </c:pt>
                <c:pt idx="8">
                  <c:v>44660</c:v>
                </c:pt>
                <c:pt idx="9">
                  <c:v>44661</c:v>
                </c:pt>
                <c:pt idx="10">
                  <c:v>44662</c:v>
                </c:pt>
                <c:pt idx="11">
                  <c:v>44663</c:v>
                </c:pt>
                <c:pt idx="12">
                  <c:v>44664</c:v>
                </c:pt>
                <c:pt idx="13">
                  <c:v>44665</c:v>
                </c:pt>
                <c:pt idx="14">
                  <c:v>44666</c:v>
                </c:pt>
                <c:pt idx="15">
                  <c:v>44667</c:v>
                </c:pt>
                <c:pt idx="16">
                  <c:v>44668</c:v>
                </c:pt>
                <c:pt idx="17">
                  <c:v>44669</c:v>
                </c:pt>
                <c:pt idx="18">
                  <c:v>44670</c:v>
                </c:pt>
                <c:pt idx="19">
                  <c:v>44671</c:v>
                </c:pt>
                <c:pt idx="20">
                  <c:v>44672</c:v>
                </c:pt>
                <c:pt idx="21">
                  <c:v>44673</c:v>
                </c:pt>
                <c:pt idx="22">
                  <c:v>44674</c:v>
                </c:pt>
                <c:pt idx="23">
                  <c:v>44675</c:v>
                </c:pt>
                <c:pt idx="24">
                  <c:v>44676</c:v>
                </c:pt>
                <c:pt idx="25">
                  <c:v>44677</c:v>
                </c:pt>
                <c:pt idx="26">
                  <c:v>44678</c:v>
                </c:pt>
                <c:pt idx="27">
                  <c:v>44679</c:v>
                </c:pt>
                <c:pt idx="28">
                  <c:v>44680</c:v>
                </c:pt>
                <c:pt idx="29">
                  <c:v>44681</c:v>
                </c:pt>
              </c:numCache>
            </c:numRef>
          </c:cat>
          <c:val>
            <c:numRef>
              <c:f>Sheet1!$E$2:$E$31</c:f>
              <c:numCache>
                <c:formatCode>General</c:formatCode>
                <c:ptCount val="30"/>
                <c:pt idx="0">
                  <c:v>1.9856960212922398E-2</c:v>
                </c:pt>
                <c:pt idx="1">
                  <c:v>3.5178154714220998E-2</c:v>
                </c:pt>
                <c:pt idx="2">
                  <c:v>4.7700122906156099E-2</c:v>
                </c:pt>
                <c:pt idx="3">
                  <c:v>4.03691690911369E-2</c:v>
                </c:pt>
                <c:pt idx="4">
                  <c:v>2.7481702056605301E-2</c:v>
                </c:pt>
                <c:pt idx="5">
                  <c:v>2.3300862827472801E-2</c:v>
                </c:pt>
                <c:pt idx="6">
                  <c:v>3.05969889781301E-2</c:v>
                </c:pt>
                <c:pt idx="7">
                  <c:v>2.9544869967813501E-2</c:v>
                </c:pt>
                <c:pt idx="8">
                  <c:v>3.3705952054151903E-2</c:v>
                </c:pt>
                <c:pt idx="9">
                  <c:v>4.4810337640683602E-2</c:v>
                </c:pt>
                <c:pt idx="10">
                  <c:v>4.13181532521553E-2</c:v>
                </c:pt>
                <c:pt idx="11">
                  <c:v>2.7071301643713901E-2</c:v>
                </c:pt>
                <c:pt idx="12">
                  <c:v>1.90835721671305E-2</c:v>
                </c:pt>
                <c:pt idx="13">
                  <c:v>3.1915521003535001E-2</c:v>
                </c:pt>
                <c:pt idx="14">
                  <c:v>3.3639324022985702E-2</c:v>
                </c:pt>
                <c:pt idx="15">
                  <c:v>1.9760790431617301E-2</c:v>
                </c:pt>
                <c:pt idx="16">
                  <c:v>2.0103498355325902E-2</c:v>
                </c:pt>
                <c:pt idx="17">
                  <c:v>2.2871796648935201E-2</c:v>
                </c:pt>
                <c:pt idx="18">
                  <c:v>2.39059560476872E-2</c:v>
                </c:pt>
                <c:pt idx="19">
                  <c:v>1.48943540006928E-2</c:v>
                </c:pt>
                <c:pt idx="20">
                  <c:v>2.28576969831303E-2</c:v>
                </c:pt>
                <c:pt idx="21">
                  <c:v>1.52349822893331E-2</c:v>
                </c:pt>
                <c:pt idx="22">
                  <c:v>2.07718112673228E-2</c:v>
                </c:pt>
                <c:pt idx="23">
                  <c:v>3.18434961389761E-2</c:v>
                </c:pt>
                <c:pt idx="24">
                  <c:v>4.2213802529368002E-2</c:v>
                </c:pt>
                <c:pt idx="25">
                  <c:v>4.15042524565329E-2</c:v>
                </c:pt>
                <c:pt idx="26">
                  <c:v>4.1832758853160103E-2</c:v>
                </c:pt>
                <c:pt idx="27">
                  <c:v>3.2830167813994601E-2</c:v>
                </c:pt>
                <c:pt idx="28">
                  <c:v>2.10735050766419E-2</c:v>
                </c:pt>
                <c:pt idx="29">
                  <c:v>2.7286166259101099E-2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3-3C62-428F-8EC1-F7EB28FB15F9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smooth val="0"/>
        <c:axId val="382108224"/>
        <c:axId val="382110520"/>
      </c:lineChart>
      <c:dateAx>
        <c:axId val="382108224"/>
        <c:scaling>
          <c:orientation val="minMax"/>
        </c:scaling>
        <c:delete val="0"/>
        <c:axPos val="b"/>
        <c:numFmt formatCode="m/d/yyyy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382110520"/>
        <c:crosses val="autoZero"/>
        <c:auto val="1"/>
        <c:lblOffset val="100"/>
        <c:baseTimeUnit val="days"/>
      </c:dateAx>
      <c:valAx>
        <c:axId val="382110520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382108224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hart6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lineChart>
        <c:grouping val="standar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Corven Motos</c:v>
                </c:pt>
              </c:strCache>
            </c:strRef>
          </c:tx>
          <c:spPr>
            <a:ln w="28575" cap="rnd">
              <a:solidFill>
                <a:schemeClr val="accent1"/>
              </a:solidFill>
              <a:round/>
            </a:ln>
            <a:effectLst/>
          </c:spPr>
          <c:marker>
            <c:symbol val="none"/>
          </c:marker>
          <c:cat>
            <c:numRef>
              <c:f>Sheet1!$A$2:$A$31</c:f>
              <c:numCache>
                <c:formatCode>m/d/yyyy</c:formatCode>
                <c:ptCount val="30"/>
                <c:pt idx="0">
                  <c:v>44652</c:v>
                </c:pt>
                <c:pt idx="1">
                  <c:v>44653</c:v>
                </c:pt>
                <c:pt idx="2">
                  <c:v>44654</c:v>
                </c:pt>
                <c:pt idx="3">
                  <c:v>44655</c:v>
                </c:pt>
                <c:pt idx="4">
                  <c:v>44656</c:v>
                </c:pt>
                <c:pt idx="5">
                  <c:v>44657</c:v>
                </c:pt>
                <c:pt idx="6">
                  <c:v>44658</c:v>
                </c:pt>
                <c:pt idx="7">
                  <c:v>44659</c:v>
                </c:pt>
                <c:pt idx="8">
                  <c:v>44660</c:v>
                </c:pt>
                <c:pt idx="9">
                  <c:v>44661</c:v>
                </c:pt>
                <c:pt idx="10">
                  <c:v>44662</c:v>
                </c:pt>
                <c:pt idx="11">
                  <c:v>44663</c:v>
                </c:pt>
                <c:pt idx="12">
                  <c:v>44664</c:v>
                </c:pt>
                <c:pt idx="13">
                  <c:v>44665</c:v>
                </c:pt>
                <c:pt idx="14">
                  <c:v>44666</c:v>
                </c:pt>
                <c:pt idx="15">
                  <c:v>44667</c:v>
                </c:pt>
                <c:pt idx="16">
                  <c:v>44668</c:v>
                </c:pt>
                <c:pt idx="17">
                  <c:v>44669</c:v>
                </c:pt>
                <c:pt idx="18">
                  <c:v>44670</c:v>
                </c:pt>
                <c:pt idx="19">
                  <c:v>44671</c:v>
                </c:pt>
                <c:pt idx="20">
                  <c:v>44672</c:v>
                </c:pt>
                <c:pt idx="21">
                  <c:v>44673</c:v>
                </c:pt>
                <c:pt idx="22">
                  <c:v>44674</c:v>
                </c:pt>
                <c:pt idx="23">
                  <c:v>44675</c:v>
                </c:pt>
                <c:pt idx="24">
                  <c:v>44676</c:v>
                </c:pt>
                <c:pt idx="25">
                  <c:v>44677</c:v>
                </c:pt>
                <c:pt idx="26">
                  <c:v>44678</c:v>
                </c:pt>
                <c:pt idx="27">
                  <c:v>44679</c:v>
                </c:pt>
                <c:pt idx="28">
                  <c:v>44680</c:v>
                </c:pt>
                <c:pt idx="29">
                  <c:v>44681</c:v>
                </c:pt>
              </c:numCache>
            </c:numRef>
          </c:cat>
          <c:val>
            <c:numRef>
              <c:f>Sheet1!$B$2:$B$31</c:f>
              <c:numCache>
                <c:formatCode>General</c:formatCode>
                <c:ptCount val="30"/>
                <c:pt idx="0">
                  <c:v>0</c:v>
                </c:pt>
                <c:pt idx="1">
                  <c:v>0</c:v>
                </c:pt>
                <c:pt idx="2">
                  <c:v>2</c:v>
                </c:pt>
                <c:pt idx="3">
                  <c:v>0</c:v>
                </c:pt>
                <c:pt idx="4">
                  <c:v>0</c:v>
                </c:pt>
                <c:pt idx="5">
                  <c:v>0</c:v>
                </c:pt>
                <c:pt idx="6">
                  <c:v>0</c:v>
                </c:pt>
                <c:pt idx="7">
                  <c:v>0</c:v>
                </c:pt>
                <c:pt idx="8">
                  <c:v>0</c:v>
                </c:pt>
                <c:pt idx="9">
                  <c:v>0</c:v>
                </c:pt>
                <c:pt idx="10">
                  <c:v>0</c:v>
                </c:pt>
                <c:pt idx="11">
                  <c:v>0</c:v>
                </c:pt>
                <c:pt idx="12">
                  <c:v>0</c:v>
                </c:pt>
                <c:pt idx="13">
                  <c:v>0</c:v>
                </c:pt>
                <c:pt idx="14">
                  <c:v>0</c:v>
                </c:pt>
                <c:pt idx="15">
                  <c:v>0</c:v>
                </c:pt>
                <c:pt idx="16">
                  <c:v>0</c:v>
                </c:pt>
                <c:pt idx="17">
                  <c:v>0</c:v>
                </c:pt>
                <c:pt idx="18">
                  <c:v>0</c:v>
                </c:pt>
                <c:pt idx="19">
                  <c:v>0</c:v>
                </c:pt>
                <c:pt idx="20">
                  <c:v>1</c:v>
                </c:pt>
                <c:pt idx="21">
                  <c:v>0</c:v>
                </c:pt>
                <c:pt idx="22">
                  <c:v>1</c:v>
                </c:pt>
                <c:pt idx="23">
                  <c:v>0</c:v>
                </c:pt>
                <c:pt idx="24">
                  <c:v>1</c:v>
                </c:pt>
                <c:pt idx="25">
                  <c:v>0</c:v>
                </c:pt>
                <c:pt idx="26">
                  <c:v>1</c:v>
                </c:pt>
                <c:pt idx="27">
                  <c:v>1</c:v>
                </c:pt>
                <c:pt idx="28">
                  <c:v>1</c:v>
                </c:pt>
                <c:pt idx="29">
                  <c:v>0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0-BAC6-4C80-8DA9-B2EDC055664A}"/>
            </c:ext>
          </c:extLst>
        </c:ser>
        <c:ser>
          <c:idx val="1"/>
          <c:order val="1"/>
          <c:tx>
            <c:strRef>
              <c:f>Sheet1!$C$1</c:f>
              <c:strCache>
                <c:ptCount val="1"/>
                <c:pt idx="0">
                  <c:v>Zanella</c:v>
                </c:pt>
              </c:strCache>
            </c:strRef>
          </c:tx>
          <c:spPr>
            <a:ln w="28575" cap="rnd">
              <a:solidFill>
                <a:schemeClr val="accent2"/>
              </a:solidFill>
              <a:round/>
            </a:ln>
            <a:effectLst/>
          </c:spPr>
          <c:marker>
            <c:symbol val="none"/>
          </c:marker>
          <c:cat>
            <c:numRef>
              <c:f>Sheet1!$A$2:$A$31</c:f>
              <c:numCache>
                <c:formatCode>m/d/yyyy</c:formatCode>
                <c:ptCount val="30"/>
                <c:pt idx="0">
                  <c:v>44652</c:v>
                </c:pt>
                <c:pt idx="1">
                  <c:v>44653</c:v>
                </c:pt>
                <c:pt idx="2">
                  <c:v>44654</c:v>
                </c:pt>
                <c:pt idx="3">
                  <c:v>44655</c:v>
                </c:pt>
                <c:pt idx="4">
                  <c:v>44656</c:v>
                </c:pt>
                <c:pt idx="5">
                  <c:v>44657</c:v>
                </c:pt>
                <c:pt idx="6">
                  <c:v>44658</c:v>
                </c:pt>
                <c:pt idx="7">
                  <c:v>44659</c:v>
                </c:pt>
                <c:pt idx="8">
                  <c:v>44660</c:v>
                </c:pt>
                <c:pt idx="9">
                  <c:v>44661</c:v>
                </c:pt>
                <c:pt idx="10">
                  <c:v>44662</c:v>
                </c:pt>
                <c:pt idx="11">
                  <c:v>44663</c:v>
                </c:pt>
                <c:pt idx="12">
                  <c:v>44664</c:v>
                </c:pt>
                <c:pt idx="13">
                  <c:v>44665</c:v>
                </c:pt>
                <c:pt idx="14">
                  <c:v>44666</c:v>
                </c:pt>
                <c:pt idx="15">
                  <c:v>44667</c:v>
                </c:pt>
                <c:pt idx="16">
                  <c:v>44668</c:v>
                </c:pt>
                <c:pt idx="17">
                  <c:v>44669</c:v>
                </c:pt>
                <c:pt idx="18">
                  <c:v>44670</c:v>
                </c:pt>
                <c:pt idx="19">
                  <c:v>44671</c:v>
                </c:pt>
                <c:pt idx="20">
                  <c:v>44672</c:v>
                </c:pt>
                <c:pt idx="21">
                  <c:v>44673</c:v>
                </c:pt>
                <c:pt idx="22">
                  <c:v>44674</c:v>
                </c:pt>
                <c:pt idx="23">
                  <c:v>44675</c:v>
                </c:pt>
                <c:pt idx="24">
                  <c:v>44676</c:v>
                </c:pt>
                <c:pt idx="25">
                  <c:v>44677</c:v>
                </c:pt>
                <c:pt idx="26">
                  <c:v>44678</c:v>
                </c:pt>
                <c:pt idx="27">
                  <c:v>44679</c:v>
                </c:pt>
                <c:pt idx="28">
                  <c:v>44680</c:v>
                </c:pt>
                <c:pt idx="29">
                  <c:v>44681</c:v>
                </c:pt>
              </c:numCache>
            </c:numRef>
          </c:cat>
          <c:val>
            <c:numRef>
              <c:f>Sheet1!$C$2:$C$31</c:f>
              <c:numCache>
                <c:formatCode>General</c:formatCode>
                <c:ptCount val="30"/>
                <c:pt idx="0">
                  <c:v>0</c:v>
                </c:pt>
                <c:pt idx="1">
                  <c:v>0</c:v>
                </c:pt>
                <c:pt idx="2">
                  <c:v>0</c:v>
                </c:pt>
                <c:pt idx="3">
                  <c:v>0</c:v>
                </c:pt>
                <c:pt idx="4">
                  <c:v>0</c:v>
                </c:pt>
                <c:pt idx="5">
                  <c:v>0</c:v>
                </c:pt>
                <c:pt idx="6">
                  <c:v>0</c:v>
                </c:pt>
                <c:pt idx="7">
                  <c:v>0</c:v>
                </c:pt>
                <c:pt idx="8">
                  <c:v>0</c:v>
                </c:pt>
                <c:pt idx="9">
                  <c:v>0</c:v>
                </c:pt>
                <c:pt idx="10">
                  <c:v>0</c:v>
                </c:pt>
                <c:pt idx="11">
                  <c:v>0</c:v>
                </c:pt>
                <c:pt idx="12">
                  <c:v>1</c:v>
                </c:pt>
                <c:pt idx="13">
                  <c:v>1</c:v>
                </c:pt>
                <c:pt idx="14">
                  <c:v>1</c:v>
                </c:pt>
                <c:pt idx="15">
                  <c:v>0</c:v>
                </c:pt>
                <c:pt idx="16">
                  <c:v>0</c:v>
                </c:pt>
                <c:pt idx="17">
                  <c:v>0</c:v>
                </c:pt>
                <c:pt idx="18">
                  <c:v>1</c:v>
                </c:pt>
                <c:pt idx="19">
                  <c:v>0</c:v>
                </c:pt>
                <c:pt idx="20">
                  <c:v>0</c:v>
                </c:pt>
                <c:pt idx="21">
                  <c:v>1</c:v>
                </c:pt>
                <c:pt idx="22">
                  <c:v>0</c:v>
                </c:pt>
                <c:pt idx="23">
                  <c:v>0</c:v>
                </c:pt>
                <c:pt idx="24">
                  <c:v>1</c:v>
                </c:pt>
                <c:pt idx="25">
                  <c:v>0</c:v>
                </c:pt>
                <c:pt idx="26">
                  <c:v>1</c:v>
                </c:pt>
                <c:pt idx="27">
                  <c:v>0</c:v>
                </c:pt>
                <c:pt idx="28">
                  <c:v>1</c:v>
                </c:pt>
                <c:pt idx="29">
                  <c:v>0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1-BAC6-4C80-8DA9-B2EDC055664A}"/>
            </c:ext>
          </c:extLst>
        </c:ser>
        <c:ser>
          <c:idx val="2"/>
          <c:order val="2"/>
          <c:tx>
            <c:strRef>
              <c:f>Sheet1!$D$1</c:f>
              <c:strCache>
                <c:ptCount val="1"/>
                <c:pt idx="0">
                  <c:v>Gilera Motors Argentina</c:v>
                </c:pt>
              </c:strCache>
            </c:strRef>
          </c:tx>
          <c:spPr>
            <a:ln w="28575" cap="rnd">
              <a:solidFill>
                <a:schemeClr val="accent3"/>
              </a:solidFill>
              <a:round/>
            </a:ln>
            <a:effectLst/>
          </c:spPr>
          <c:marker>
            <c:symbol val="none"/>
          </c:marker>
          <c:cat>
            <c:numRef>
              <c:f>Sheet1!$A$2:$A$31</c:f>
              <c:numCache>
                <c:formatCode>m/d/yyyy</c:formatCode>
                <c:ptCount val="30"/>
                <c:pt idx="0">
                  <c:v>44652</c:v>
                </c:pt>
                <c:pt idx="1">
                  <c:v>44653</c:v>
                </c:pt>
                <c:pt idx="2">
                  <c:v>44654</c:v>
                </c:pt>
                <c:pt idx="3">
                  <c:v>44655</c:v>
                </c:pt>
                <c:pt idx="4">
                  <c:v>44656</c:v>
                </c:pt>
                <c:pt idx="5">
                  <c:v>44657</c:v>
                </c:pt>
                <c:pt idx="6">
                  <c:v>44658</c:v>
                </c:pt>
                <c:pt idx="7">
                  <c:v>44659</c:v>
                </c:pt>
                <c:pt idx="8">
                  <c:v>44660</c:v>
                </c:pt>
                <c:pt idx="9">
                  <c:v>44661</c:v>
                </c:pt>
                <c:pt idx="10">
                  <c:v>44662</c:v>
                </c:pt>
                <c:pt idx="11">
                  <c:v>44663</c:v>
                </c:pt>
                <c:pt idx="12">
                  <c:v>44664</c:v>
                </c:pt>
                <c:pt idx="13">
                  <c:v>44665</c:v>
                </c:pt>
                <c:pt idx="14">
                  <c:v>44666</c:v>
                </c:pt>
                <c:pt idx="15">
                  <c:v>44667</c:v>
                </c:pt>
                <c:pt idx="16">
                  <c:v>44668</c:v>
                </c:pt>
                <c:pt idx="17">
                  <c:v>44669</c:v>
                </c:pt>
                <c:pt idx="18">
                  <c:v>44670</c:v>
                </c:pt>
                <c:pt idx="19">
                  <c:v>44671</c:v>
                </c:pt>
                <c:pt idx="20">
                  <c:v>44672</c:v>
                </c:pt>
                <c:pt idx="21">
                  <c:v>44673</c:v>
                </c:pt>
                <c:pt idx="22">
                  <c:v>44674</c:v>
                </c:pt>
                <c:pt idx="23">
                  <c:v>44675</c:v>
                </c:pt>
                <c:pt idx="24">
                  <c:v>44676</c:v>
                </c:pt>
                <c:pt idx="25">
                  <c:v>44677</c:v>
                </c:pt>
                <c:pt idx="26">
                  <c:v>44678</c:v>
                </c:pt>
                <c:pt idx="27">
                  <c:v>44679</c:v>
                </c:pt>
                <c:pt idx="28">
                  <c:v>44680</c:v>
                </c:pt>
                <c:pt idx="29">
                  <c:v>44681</c:v>
                </c:pt>
              </c:numCache>
            </c:numRef>
          </c:cat>
          <c:val>
            <c:numRef>
              <c:f>Sheet1!$D$2:$D$31</c:f>
              <c:numCache>
                <c:formatCode>General</c:formatCode>
                <c:ptCount val="30"/>
                <c:pt idx="0">
                  <c:v>0</c:v>
                </c:pt>
                <c:pt idx="1">
                  <c:v>0</c:v>
                </c:pt>
                <c:pt idx="2">
                  <c:v>0</c:v>
                </c:pt>
                <c:pt idx="3">
                  <c:v>0</c:v>
                </c:pt>
                <c:pt idx="4">
                  <c:v>0</c:v>
                </c:pt>
                <c:pt idx="5">
                  <c:v>0</c:v>
                </c:pt>
                <c:pt idx="6">
                  <c:v>1</c:v>
                </c:pt>
                <c:pt idx="7">
                  <c:v>0</c:v>
                </c:pt>
                <c:pt idx="8">
                  <c:v>0</c:v>
                </c:pt>
                <c:pt idx="9">
                  <c:v>0</c:v>
                </c:pt>
                <c:pt idx="10">
                  <c:v>0</c:v>
                </c:pt>
                <c:pt idx="11">
                  <c:v>1</c:v>
                </c:pt>
                <c:pt idx="12">
                  <c:v>0</c:v>
                </c:pt>
                <c:pt idx="13">
                  <c:v>0</c:v>
                </c:pt>
                <c:pt idx="14">
                  <c:v>0</c:v>
                </c:pt>
                <c:pt idx="15">
                  <c:v>0</c:v>
                </c:pt>
                <c:pt idx="16">
                  <c:v>0</c:v>
                </c:pt>
                <c:pt idx="17">
                  <c:v>0</c:v>
                </c:pt>
                <c:pt idx="18">
                  <c:v>1</c:v>
                </c:pt>
                <c:pt idx="19">
                  <c:v>0</c:v>
                </c:pt>
                <c:pt idx="20">
                  <c:v>1</c:v>
                </c:pt>
                <c:pt idx="21">
                  <c:v>0</c:v>
                </c:pt>
                <c:pt idx="22">
                  <c:v>0</c:v>
                </c:pt>
                <c:pt idx="23">
                  <c:v>0</c:v>
                </c:pt>
                <c:pt idx="24">
                  <c:v>0</c:v>
                </c:pt>
                <c:pt idx="25">
                  <c:v>0</c:v>
                </c:pt>
                <c:pt idx="26">
                  <c:v>0</c:v>
                </c:pt>
                <c:pt idx="27">
                  <c:v>0</c:v>
                </c:pt>
                <c:pt idx="28">
                  <c:v>0</c:v>
                </c:pt>
                <c:pt idx="29">
                  <c:v>0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2-BAC6-4C80-8DA9-B2EDC055664A}"/>
            </c:ext>
          </c:extLst>
        </c:ser>
        <c:ser>
          <c:idx val="3"/>
          <c:order val="3"/>
          <c:tx>
            <c:strRef>
              <c:f>Sheet1!$E$1</c:f>
              <c:strCache>
                <c:ptCount val="1"/>
                <c:pt idx="0">
                  <c:v>Motomel</c:v>
                </c:pt>
              </c:strCache>
            </c:strRef>
          </c:tx>
          <c:spPr>
            <a:ln w="28575" cap="rnd">
              <a:solidFill>
                <a:schemeClr val="accent4"/>
              </a:solidFill>
              <a:round/>
            </a:ln>
            <a:effectLst/>
          </c:spPr>
          <c:marker>
            <c:symbol val="none"/>
          </c:marker>
          <c:cat>
            <c:numRef>
              <c:f>Sheet1!$A$2:$A$31</c:f>
              <c:numCache>
                <c:formatCode>m/d/yyyy</c:formatCode>
                <c:ptCount val="30"/>
                <c:pt idx="0">
                  <c:v>44652</c:v>
                </c:pt>
                <c:pt idx="1">
                  <c:v>44653</c:v>
                </c:pt>
                <c:pt idx="2">
                  <c:v>44654</c:v>
                </c:pt>
                <c:pt idx="3">
                  <c:v>44655</c:v>
                </c:pt>
                <c:pt idx="4">
                  <c:v>44656</c:v>
                </c:pt>
                <c:pt idx="5">
                  <c:v>44657</c:v>
                </c:pt>
                <c:pt idx="6">
                  <c:v>44658</c:v>
                </c:pt>
                <c:pt idx="7">
                  <c:v>44659</c:v>
                </c:pt>
                <c:pt idx="8">
                  <c:v>44660</c:v>
                </c:pt>
                <c:pt idx="9">
                  <c:v>44661</c:v>
                </c:pt>
                <c:pt idx="10">
                  <c:v>44662</c:v>
                </c:pt>
                <c:pt idx="11">
                  <c:v>44663</c:v>
                </c:pt>
                <c:pt idx="12">
                  <c:v>44664</c:v>
                </c:pt>
                <c:pt idx="13">
                  <c:v>44665</c:v>
                </c:pt>
                <c:pt idx="14">
                  <c:v>44666</c:v>
                </c:pt>
                <c:pt idx="15">
                  <c:v>44667</c:v>
                </c:pt>
                <c:pt idx="16">
                  <c:v>44668</c:v>
                </c:pt>
                <c:pt idx="17">
                  <c:v>44669</c:v>
                </c:pt>
                <c:pt idx="18">
                  <c:v>44670</c:v>
                </c:pt>
                <c:pt idx="19">
                  <c:v>44671</c:v>
                </c:pt>
                <c:pt idx="20">
                  <c:v>44672</c:v>
                </c:pt>
                <c:pt idx="21">
                  <c:v>44673</c:v>
                </c:pt>
                <c:pt idx="22">
                  <c:v>44674</c:v>
                </c:pt>
                <c:pt idx="23">
                  <c:v>44675</c:v>
                </c:pt>
                <c:pt idx="24">
                  <c:v>44676</c:v>
                </c:pt>
                <c:pt idx="25">
                  <c:v>44677</c:v>
                </c:pt>
                <c:pt idx="26">
                  <c:v>44678</c:v>
                </c:pt>
                <c:pt idx="27">
                  <c:v>44679</c:v>
                </c:pt>
                <c:pt idx="28">
                  <c:v>44680</c:v>
                </c:pt>
                <c:pt idx="29">
                  <c:v>44681</c:v>
                </c:pt>
              </c:numCache>
            </c:numRef>
          </c:cat>
          <c:val>
            <c:numRef>
              <c:f>Sheet1!$E$2:$E$31</c:f>
              <c:numCache>
                <c:formatCode>General</c:formatCode>
                <c:ptCount val="30"/>
                <c:pt idx="0">
                  <c:v>1</c:v>
                </c:pt>
                <c:pt idx="1">
                  <c:v>0</c:v>
                </c:pt>
                <c:pt idx="2">
                  <c:v>0</c:v>
                </c:pt>
                <c:pt idx="3">
                  <c:v>0</c:v>
                </c:pt>
                <c:pt idx="4">
                  <c:v>1</c:v>
                </c:pt>
                <c:pt idx="5">
                  <c:v>1</c:v>
                </c:pt>
                <c:pt idx="6">
                  <c:v>0</c:v>
                </c:pt>
                <c:pt idx="7">
                  <c:v>1</c:v>
                </c:pt>
                <c:pt idx="8">
                  <c:v>0</c:v>
                </c:pt>
                <c:pt idx="9">
                  <c:v>0</c:v>
                </c:pt>
                <c:pt idx="10">
                  <c:v>1</c:v>
                </c:pt>
                <c:pt idx="11">
                  <c:v>0</c:v>
                </c:pt>
                <c:pt idx="12">
                  <c:v>2</c:v>
                </c:pt>
                <c:pt idx="13">
                  <c:v>0</c:v>
                </c:pt>
                <c:pt idx="14">
                  <c:v>1</c:v>
                </c:pt>
                <c:pt idx="15">
                  <c:v>0</c:v>
                </c:pt>
                <c:pt idx="16">
                  <c:v>0</c:v>
                </c:pt>
                <c:pt idx="17">
                  <c:v>1</c:v>
                </c:pt>
                <c:pt idx="18">
                  <c:v>1</c:v>
                </c:pt>
                <c:pt idx="19">
                  <c:v>1</c:v>
                </c:pt>
                <c:pt idx="20">
                  <c:v>1</c:v>
                </c:pt>
                <c:pt idx="21">
                  <c:v>2</c:v>
                </c:pt>
                <c:pt idx="22">
                  <c:v>0</c:v>
                </c:pt>
                <c:pt idx="23">
                  <c:v>0</c:v>
                </c:pt>
                <c:pt idx="24">
                  <c:v>1</c:v>
                </c:pt>
                <c:pt idx="25">
                  <c:v>1</c:v>
                </c:pt>
                <c:pt idx="26">
                  <c:v>1</c:v>
                </c:pt>
                <c:pt idx="27">
                  <c:v>1</c:v>
                </c:pt>
                <c:pt idx="28">
                  <c:v>0</c:v>
                </c:pt>
                <c:pt idx="29">
                  <c:v>0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3-BAC6-4C80-8DA9-B2EDC055664A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smooth val="0"/>
        <c:axId val="382092480"/>
        <c:axId val="382096416"/>
      </c:lineChart>
      <c:dateAx>
        <c:axId val="382092480"/>
        <c:scaling>
          <c:orientation val="minMax"/>
        </c:scaling>
        <c:delete val="0"/>
        <c:axPos val="b"/>
        <c:numFmt formatCode="m/d/yyyy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382096416"/>
        <c:crosses val="autoZero"/>
        <c:auto val="1"/>
        <c:lblOffset val="100"/>
        <c:baseTimeUnit val="days"/>
      </c:dateAx>
      <c:valAx>
        <c:axId val="382096416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382092480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hart7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lineChart>
        <c:grouping val="standar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Corven Motos</c:v>
                </c:pt>
              </c:strCache>
            </c:strRef>
          </c:tx>
          <c:spPr>
            <a:ln w="28575" cap="rnd">
              <a:solidFill>
                <a:schemeClr val="accent1"/>
              </a:solidFill>
              <a:round/>
            </a:ln>
            <a:effectLst/>
          </c:spPr>
          <c:marker>
            <c:symbol val="none"/>
          </c:marker>
          <c:cat>
            <c:numRef>
              <c:f>Sheet1!$A$2:$A$31</c:f>
              <c:numCache>
                <c:formatCode>m/d/yyyy</c:formatCode>
                <c:ptCount val="30"/>
                <c:pt idx="0">
                  <c:v>44652</c:v>
                </c:pt>
                <c:pt idx="1">
                  <c:v>44653</c:v>
                </c:pt>
                <c:pt idx="2">
                  <c:v>44654</c:v>
                </c:pt>
                <c:pt idx="3">
                  <c:v>44655</c:v>
                </c:pt>
                <c:pt idx="4">
                  <c:v>44656</c:v>
                </c:pt>
                <c:pt idx="5">
                  <c:v>44657</c:v>
                </c:pt>
                <c:pt idx="6">
                  <c:v>44658</c:v>
                </c:pt>
                <c:pt idx="7">
                  <c:v>44659</c:v>
                </c:pt>
                <c:pt idx="8">
                  <c:v>44660</c:v>
                </c:pt>
                <c:pt idx="9">
                  <c:v>44661</c:v>
                </c:pt>
                <c:pt idx="10">
                  <c:v>44662</c:v>
                </c:pt>
                <c:pt idx="11">
                  <c:v>44663</c:v>
                </c:pt>
                <c:pt idx="12">
                  <c:v>44664</c:v>
                </c:pt>
                <c:pt idx="13">
                  <c:v>44665</c:v>
                </c:pt>
                <c:pt idx="14">
                  <c:v>44666</c:v>
                </c:pt>
                <c:pt idx="15">
                  <c:v>44667</c:v>
                </c:pt>
                <c:pt idx="16">
                  <c:v>44668</c:v>
                </c:pt>
                <c:pt idx="17">
                  <c:v>44669</c:v>
                </c:pt>
                <c:pt idx="18">
                  <c:v>44670</c:v>
                </c:pt>
                <c:pt idx="19">
                  <c:v>44671</c:v>
                </c:pt>
                <c:pt idx="20">
                  <c:v>44672</c:v>
                </c:pt>
                <c:pt idx="21">
                  <c:v>44673</c:v>
                </c:pt>
                <c:pt idx="22">
                  <c:v>44674</c:v>
                </c:pt>
                <c:pt idx="23">
                  <c:v>44675</c:v>
                </c:pt>
                <c:pt idx="24">
                  <c:v>44676</c:v>
                </c:pt>
                <c:pt idx="25">
                  <c:v>44677</c:v>
                </c:pt>
                <c:pt idx="26">
                  <c:v>44678</c:v>
                </c:pt>
                <c:pt idx="27">
                  <c:v>44679</c:v>
                </c:pt>
                <c:pt idx="28">
                  <c:v>44680</c:v>
                </c:pt>
                <c:pt idx="29">
                  <c:v>44681</c:v>
                </c:pt>
              </c:numCache>
            </c:numRef>
          </c:cat>
          <c:val>
            <c:numRef>
              <c:f>Sheet1!$B$2:$B$31</c:f>
              <c:numCache>
                <c:formatCode>General</c:formatCode>
                <c:ptCount val="30"/>
                <c:pt idx="0">
                  <c:v>0</c:v>
                </c:pt>
                <c:pt idx="1">
                  <c:v>0</c:v>
                </c:pt>
                <c:pt idx="2">
                  <c:v>2.24525043177893E-2</c:v>
                </c:pt>
                <c:pt idx="3">
                  <c:v>0</c:v>
                </c:pt>
                <c:pt idx="4">
                  <c:v>0</c:v>
                </c:pt>
                <c:pt idx="5">
                  <c:v>0</c:v>
                </c:pt>
                <c:pt idx="6">
                  <c:v>0</c:v>
                </c:pt>
                <c:pt idx="7">
                  <c:v>0</c:v>
                </c:pt>
                <c:pt idx="8">
                  <c:v>0</c:v>
                </c:pt>
                <c:pt idx="9">
                  <c:v>0</c:v>
                </c:pt>
                <c:pt idx="10">
                  <c:v>0</c:v>
                </c:pt>
                <c:pt idx="11">
                  <c:v>0</c:v>
                </c:pt>
                <c:pt idx="12">
                  <c:v>0</c:v>
                </c:pt>
                <c:pt idx="13">
                  <c:v>0</c:v>
                </c:pt>
                <c:pt idx="14">
                  <c:v>0</c:v>
                </c:pt>
                <c:pt idx="15">
                  <c:v>0</c:v>
                </c:pt>
                <c:pt idx="16">
                  <c:v>0</c:v>
                </c:pt>
                <c:pt idx="17">
                  <c:v>0</c:v>
                </c:pt>
                <c:pt idx="18">
                  <c:v>0</c:v>
                </c:pt>
                <c:pt idx="19">
                  <c:v>0</c:v>
                </c:pt>
                <c:pt idx="20">
                  <c:v>2.0726820505734399E-2</c:v>
                </c:pt>
                <c:pt idx="21">
                  <c:v>0</c:v>
                </c:pt>
                <c:pt idx="22">
                  <c:v>1.0363410252867199E-2</c:v>
                </c:pt>
                <c:pt idx="23">
                  <c:v>0</c:v>
                </c:pt>
                <c:pt idx="24">
                  <c:v>1.3817721227474201E-2</c:v>
                </c:pt>
                <c:pt idx="25">
                  <c:v>0</c:v>
                </c:pt>
                <c:pt idx="26">
                  <c:v>6.9088606137371203E-3</c:v>
                </c:pt>
                <c:pt idx="27">
                  <c:v>1.9575105072255201E-2</c:v>
                </c:pt>
                <c:pt idx="28">
                  <c:v>7.7150720265306394E-2</c:v>
                </c:pt>
                <c:pt idx="29">
                  <c:v>0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0-FDC5-43F5-BF85-466C3C1B14F2}"/>
            </c:ext>
          </c:extLst>
        </c:ser>
        <c:ser>
          <c:idx val="1"/>
          <c:order val="1"/>
          <c:tx>
            <c:strRef>
              <c:f>Sheet1!$C$1</c:f>
              <c:strCache>
                <c:ptCount val="1"/>
                <c:pt idx="0">
                  <c:v>Zanella</c:v>
                </c:pt>
              </c:strCache>
            </c:strRef>
          </c:tx>
          <c:spPr>
            <a:ln w="28575" cap="rnd">
              <a:solidFill>
                <a:schemeClr val="accent2"/>
              </a:solidFill>
              <a:round/>
            </a:ln>
            <a:effectLst/>
          </c:spPr>
          <c:marker>
            <c:symbol val="none"/>
          </c:marker>
          <c:cat>
            <c:numRef>
              <c:f>Sheet1!$A$2:$A$31</c:f>
              <c:numCache>
                <c:formatCode>m/d/yyyy</c:formatCode>
                <c:ptCount val="30"/>
                <c:pt idx="0">
                  <c:v>44652</c:v>
                </c:pt>
                <c:pt idx="1">
                  <c:v>44653</c:v>
                </c:pt>
                <c:pt idx="2">
                  <c:v>44654</c:v>
                </c:pt>
                <c:pt idx="3">
                  <c:v>44655</c:v>
                </c:pt>
                <c:pt idx="4">
                  <c:v>44656</c:v>
                </c:pt>
                <c:pt idx="5">
                  <c:v>44657</c:v>
                </c:pt>
                <c:pt idx="6">
                  <c:v>44658</c:v>
                </c:pt>
                <c:pt idx="7">
                  <c:v>44659</c:v>
                </c:pt>
                <c:pt idx="8">
                  <c:v>44660</c:v>
                </c:pt>
                <c:pt idx="9">
                  <c:v>44661</c:v>
                </c:pt>
                <c:pt idx="10">
                  <c:v>44662</c:v>
                </c:pt>
                <c:pt idx="11">
                  <c:v>44663</c:v>
                </c:pt>
                <c:pt idx="12">
                  <c:v>44664</c:v>
                </c:pt>
                <c:pt idx="13">
                  <c:v>44665</c:v>
                </c:pt>
                <c:pt idx="14">
                  <c:v>44666</c:v>
                </c:pt>
                <c:pt idx="15">
                  <c:v>44667</c:v>
                </c:pt>
                <c:pt idx="16">
                  <c:v>44668</c:v>
                </c:pt>
                <c:pt idx="17">
                  <c:v>44669</c:v>
                </c:pt>
                <c:pt idx="18">
                  <c:v>44670</c:v>
                </c:pt>
                <c:pt idx="19">
                  <c:v>44671</c:v>
                </c:pt>
                <c:pt idx="20">
                  <c:v>44672</c:v>
                </c:pt>
                <c:pt idx="21">
                  <c:v>44673</c:v>
                </c:pt>
                <c:pt idx="22">
                  <c:v>44674</c:v>
                </c:pt>
                <c:pt idx="23">
                  <c:v>44675</c:v>
                </c:pt>
                <c:pt idx="24">
                  <c:v>44676</c:v>
                </c:pt>
                <c:pt idx="25">
                  <c:v>44677</c:v>
                </c:pt>
                <c:pt idx="26">
                  <c:v>44678</c:v>
                </c:pt>
                <c:pt idx="27">
                  <c:v>44679</c:v>
                </c:pt>
                <c:pt idx="28">
                  <c:v>44680</c:v>
                </c:pt>
                <c:pt idx="29">
                  <c:v>44681</c:v>
                </c:pt>
              </c:numCache>
            </c:numRef>
          </c:cat>
          <c:val>
            <c:numRef>
              <c:f>Sheet1!$C$2:$C$31</c:f>
              <c:numCache>
                <c:formatCode>General</c:formatCode>
                <c:ptCount val="30"/>
                <c:pt idx="0">
                  <c:v>0</c:v>
                </c:pt>
                <c:pt idx="1">
                  <c:v>0</c:v>
                </c:pt>
                <c:pt idx="2">
                  <c:v>0</c:v>
                </c:pt>
                <c:pt idx="3">
                  <c:v>0</c:v>
                </c:pt>
                <c:pt idx="4">
                  <c:v>0</c:v>
                </c:pt>
                <c:pt idx="5">
                  <c:v>0</c:v>
                </c:pt>
                <c:pt idx="6">
                  <c:v>0</c:v>
                </c:pt>
                <c:pt idx="7">
                  <c:v>0</c:v>
                </c:pt>
                <c:pt idx="8">
                  <c:v>0</c:v>
                </c:pt>
                <c:pt idx="9">
                  <c:v>0</c:v>
                </c:pt>
                <c:pt idx="10">
                  <c:v>0</c:v>
                </c:pt>
                <c:pt idx="11">
                  <c:v>0</c:v>
                </c:pt>
                <c:pt idx="12">
                  <c:v>1.3985583660362901E-3</c:v>
                </c:pt>
                <c:pt idx="13">
                  <c:v>1.25876766645454E-3</c:v>
                </c:pt>
                <c:pt idx="14">
                  <c:v>6.154345387458E-3</c:v>
                </c:pt>
                <c:pt idx="15">
                  <c:v>0</c:v>
                </c:pt>
                <c:pt idx="16">
                  <c:v>0</c:v>
                </c:pt>
                <c:pt idx="17">
                  <c:v>0</c:v>
                </c:pt>
                <c:pt idx="18">
                  <c:v>8.5333422863481893E-3</c:v>
                </c:pt>
                <c:pt idx="19">
                  <c:v>0</c:v>
                </c:pt>
                <c:pt idx="20">
                  <c:v>0</c:v>
                </c:pt>
                <c:pt idx="21">
                  <c:v>4.1971954340109903E-3</c:v>
                </c:pt>
                <c:pt idx="22">
                  <c:v>0</c:v>
                </c:pt>
                <c:pt idx="23">
                  <c:v>0</c:v>
                </c:pt>
                <c:pt idx="24">
                  <c:v>4.3376481271854396E-3</c:v>
                </c:pt>
                <c:pt idx="25">
                  <c:v>0</c:v>
                </c:pt>
                <c:pt idx="26">
                  <c:v>2.5187894697808202E-3</c:v>
                </c:pt>
                <c:pt idx="27">
                  <c:v>0</c:v>
                </c:pt>
                <c:pt idx="28">
                  <c:v>6.5772625433294703E-3</c:v>
                </c:pt>
                <c:pt idx="29">
                  <c:v>0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1-FDC5-43F5-BF85-466C3C1B14F2}"/>
            </c:ext>
          </c:extLst>
        </c:ser>
        <c:ser>
          <c:idx val="2"/>
          <c:order val="2"/>
          <c:tx>
            <c:strRef>
              <c:f>Sheet1!$D$1</c:f>
              <c:strCache>
                <c:ptCount val="1"/>
                <c:pt idx="0">
                  <c:v>Gilera Motors Argentina</c:v>
                </c:pt>
              </c:strCache>
            </c:strRef>
          </c:tx>
          <c:spPr>
            <a:ln w="28575" cap="rnd">
              <a:solidFill>
                <a:schemeClr val="accent3"/>
              </a:solidFill>
              <a:round/>
            </a:ln>
            <a:effectLst/>
          </c:spPr>
          <c:marker>
            <c:symbol val="none"/>
          </c:marker>
          <c:cat>
            <c:numRef>
              <c:f>Sheet1!$A$2:$A$31</c:f>
              <c:numCache>
                <c:formatCode>m/d/yyyy</c:formatCode>
                <c:ptCount val="30"/>
                <c:pt idx="0">
                  <c:v>44652</c:v>
                </c:pt>
                <c:pt idx="1">
                  <c:v>44653</c:v>
                </c:pt>
                <c:pt idx="2">
                  <c:v>44654</c:v>
                </c:pt>
                <c:pt idx="3">
                  <c:v>44655</c:v>
                </c:pt>
                <c:pt idx="4">
                  <c:v>44656</c:v>
                </c:pt>
                <c:pt idx="5">
                  <c:v>44657</c:v>
                </c:pt>
                <c:pt idx="6">
                  <c:v>44658</c:v>
                </c:pt>
                <c:pt idx="7">
                  <c:v>44659</c:v>
                </c:pt>
                <c:pt idx="8">
                  <c:v>44660</c:v>
                </c:pt>
                <c:pt idx="9">
                  <c:v>44661</c:v>
                </c:pt>
                <c:pt idx="10">
                  <c:v>44662</c:v>
                </c:pt>
                <c:pt idx="11">
                  <c:v>44663</c:v>
                </c:pt>
                <c:pt idx="12">
                  <c:v>44664</c:v>
                </c:pt>
                <c:pt idx="13">
                  <c:v>44665</c:v>
                </c:pt>
                <c:pt idx="14">
                  <c:v>44666</c:v>
                </c:pt>
                <c:pt idx="15">
                  <c:v>44667</c:v>
                </c:pt>
                <c:pt idx="16">
                  <c:v>44668</c:v>
                </c:pt>
                <c:pt idx="17">
                  <c:v>44669</c:v>
                </c:pt>
                <c:pt idx="18">
                  <c:v>44670</c:v>
                </c:pt>
                <c:pt idx="19">
                  <c:v>44671</c:v>
                </c:pt>
                <c:pt idx="20">
                  <c:v>44672</c:v>
                </c:pt>
                <c:pt idx="21">
                  <c:v>44673</c:v>
                </c:pt>
                <c:pt idx="22">
                  <c:v>44674</c:v>
                </c:pt>
                <c:pt idx="23">
                  <c:v>44675</c:v>
                </c:pt>
                <c:pt idx="24">
                  <c:v>44676</c:v>
                </c:pt>
                <c:pt idx="25">
                  <c:v>44677</c:v>
                </c:pt>
                <c:pt idx="26">
                  <c:v>44678</c:v>
                </c:pt>
                <c:pt idx="27">
                  <c:v>44679</c:v>
                </c:pt>
                <c:pt idx="28">
                  <c:v>44680</c:v>
                </c:pt>
                <c:pt idx="29">
                  <c:v>44681</c:v>
                </c:pt>
              </c:numCache>
            </c:numRef>
          </c:cat>
          <c:val>
            <c:numRef>
              <c:f>Sheet1!$D$2:$D$31</c:f>
              <c:numCache>
                <c:formatCode>General</c:formatCode>
                <c:ptCount val="30"/>
                <c:pt idx="0">
                  <c:v>0</c:v>
                </c:pt>
                <c:pt idx="1">
                  <c:v>0</c:v>
                </c:pt>
                <c:pt idx="2">
                  <c:v>0</c:v>
                </c:pt>
                <c:pt idx="3">
                  <c:v>0</c:v>
                </c:pt>
                <c:pt idx="4">
                  <c:v>0</c:v>
                </c:pt>
                <c:pt idx="5">
                  <c:v>0</c:v>
                </c:pt>
                <c:pt idx="6">
                  <c:v>9.2278383044591294E-2</c:v>
                </c:pt>
                <c:pt idx="7">
                  <c:v>0</c:v>
                </c:pt>
                <c:pt idx="8">
                  <c:v>0</c:v>
                </c:pt>
                <c:pt idx="9">
                  <c:v>0</c:v>
                </c:pt>
                <c:pt idx="10">
                  <c:v>0</c:v>
                </c:pt>
                <c:pt idx="11">
                  <c:v>0.139872626629367</c:v>
                </c:pt>
                <c:pt idx="12">
                  <c:v>0</c:v>
                </c:pt>
                <c:pt idx="13">
                  <c:v>0</c:v>
                </c:pt>
                <c:pt idx="14">
                  <c:v>0</c:v>
                </c:pt>
                <c:pt idx="15">
                  <c:v>0</c:v>
                </c:pt>
                <c:pt idx="16">
                  <c:v>0</c:v>
                </c:pt>
                <c:pt idx="17">
                  <c:v>0</c:v>
                </c:pt>
                <c:pt idx="18">
                  <c:v>5.6515660787054903E-2</c:v>
                </c:pt>
                <c:pt idx="19">
                  <c:v>0</c:v>
                </c:pt>
                <c:pt idx="20">
                  <c:v>4.7589304303857702E-2</c:v>
                </c:pt>
                <c:pt idx="21">
                  <c:v>0</c:v>
                </c:pt>
                <c:pt idx="22">
                  <c:v>0</c:v>
                </c:pt>
                <c:pt idx="23">
                  <c:v>0</c:v>
                </c:pt>
                <c:pt idx="24">
                  <c:v>0</c:v>
                </c:pt>
                <c:pt idx="25">
                  <c:v>0</c:v>
                </c:pt>
                <c:pt idx="26">
                  <c:v>0</c:v>
                </c:pt>
                <c:pt idx="27">
                  <c:v>0</c:v>
                </c:pt>
                <c:pt idx="28">
                  <c:v>0</c:v>
                </c:pt>
                <c:pt idx="29">
                  <c:v>0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2-FDC5-43F5-BF85-466C3C1B14F2}"/>
            </c:ext>
          </c:extLst>
        </c:ser>
        <c:ser>
          <c:idx val="3"/>
          <c:order val="3"/>
          <c:tx>
            <c:strRef>
              <c:f>Sheet1!$E$1</c:f>
              <c:strCache>
                <c:ptCount val="1"/>
                <c:pt idx="0">
                  <c:v>Motomel</c:v>
                </c:pt>
              </c:strCache>
            </c:strRef>
          </c:tx>
          <c:spPr>
            <a:ln w="28575" cap="rnd">
              <a:solidFill>
                <a:schemeClr val="accent4"/>
              </a:solidFill>
              <a:round/>
            </a:ln>
            <a:effectLst/>
          </c:spPr>
          <c:marker>
            <c:symbol val="none"/>
          </c:marker>
          <c:cat>
            <c:numRef>
              <c:f>Sheet1!$A$2:$A$31</c:f>
              <c:numCache>
                <c:formatCode>m/d/yyyy</c:formatCode>
                <c:ptCount val="30"/>
                <c:pt idx="0">
                  <c:v>44652</c:v>
                </c:pt>
                <c:pt idx="1">
                  <c:v>44653</c:v>
                </c:pt>
                <c:pt idx="2">
                  <c:v>44654</c:v>
                </c:pt>
                <c:pt idx="3">
                  <c:v>44655</c:v>
                </c:pt>
                <c:pt idx="4">
                  <c:v>44656</c:v>
                </c:pt>
                <c:pt idx="5">
                  <c:v>44657</c:v>
                </c:pt>
                <c:pt idx="6">
                  <c:v>44658</c:v>
                </c:pt>
                <c:pt idx="7">
                  <c:v>44659</c:v>
                </c:pt>
                <c:pt idx="8">
                  <c:v>44660</c:v>
                </c:pt>
                <c:pt idx="9">
                  <c:v>44661</c:v>
                </c:pt>
                <c:pt idx="10">
                  <c:v>44662</c:v>
                </c:pt>
                <c:pt idx="11">
                  <c:v>44663</c:v>
                </c:pt>
                <c:pt idx="12">
                  <c:v>44664</c:v>
                </c:pt>
                <c:pt idx="13">
                  <c:v>44665</c:v>
                </c:pt>
                <c:pt idx="14">
                  <c:v>44666</c:v>
                </c:pt>
                <c:pt idx="15">
                  <c:v>44667</c:v>
                </c:pt>
                <c:pt idx="16">
                  <c:v>44668</c:v>
                </c:pt>
                <c:pt idx="17">
                  <c:v>44669</c:v>
                </c:pt>
                <c:pt idx="18">
                  <c:v>44670</c:v>
                </c:pt>
                <c:pt idx="19">
                  <c:v>44671</c:v>
                </c:pt>
                <c:pt idx="20">
                  <c:v>44672</c:v>
                </c:pt>
                <c:pt idx="21">
                  <c:v>44673</c:v>
                </c:pt>
                <c:pt idx="22">
                  <c:v>44674</c:v>
                </c:pt>
                <c:pt idx="23">
                  <c:v>44675</c:v>
                </c:pt>
                <c:pt idx="24">
                  <c:v>44676</c:v>
                </c:pt>
                <c:pt idx="25">
                  <c:v>44677</c:v>
                </c:pt>
                <c:pt idx="26">
                  <c:v>44678</c:v>
                </c:pt>
                <c:pt idx="27">
                  <c:v>44679</c:v>
                </c:pt>
                <c:pt idx="28">
                  <c:v>44680</c:v>
                </c:pt>
                <c:pt idx="29">
                  <c:v>44681</c:v>
                </c:pt>
              </c:numCache>
            </c:numRef>
          </c:cat>
          <c:val>
            <c:numRef>
              <c:f>Sheet1!$E$2:$E$31</c:f>
              <c:numCache>
                <c:formatCode>General</c:formatCode>
                <c:ptCount val="30"/>
                <c:pt idx="0">
                  <c:v>6.2700074195087803E-3</c:v>
                </c:pt>
                <c:pt idx="1">
                  <c:v>0</c:v>
                </c:pt>
                <c:pt idx="2">
                  <c:v>0</c:v>
                </c:pt>
                <c:pt idx="3">
                  <c:v>0</c:v>
                </c:pt>
                <c:pt idx="4">
                  <c:v>2.7825796600383298E-3</c:v>
                </c:pt>
                <c:pt idx="5">
                  <c:v>2.7123264806520699E-2</c:v>
                </c:pt>
                <c:pt idx="6">
                  <c:v>0</c:v>
                </c:pt>
                <c:pt idx="7">
                  <c:v>2.4327517898102501E-3</c:v>
                </c:pt>
                <c:pt idx="8">
                  <c:v>0</c:v>
                </c:pt>
                <c:pt idx="9">
                  <c:v>0</c:v>
                </c:pt>
                <c:pt idx="10">
                  <c:v>5.2071038782509696E-3</c:v>
                </c:pt>
                <c:pt idx="11">
                  <c:v>0</c:v>
                </c:pt>
                <c:pt idx="12">
                  <c:v>5.37759382166511E-3</c:v>
                </c:pt>
                <c:pt idx="13">
                  <c:v>0</c:v>
                </c:pt>
                <c:pt idx="14">
                  <c:v>5.2010915357436297E-3</c:v>
                </c:pt>
                <c:pt idx="15">
                  <c:v>0</c:v>
                </c:pt>
                <c:pt idx="16">
                  <c:v>0</c:v>
                </c:pt>
                <c:pt idx="17">
                  <c:v>8.3160659464029604E-3</c:v>
                </c:pt>
                <c:pt idx="18">
                  <c:v>1.3856892938180899E-3</c:v>
                </c:pt>
                <c:pt idx="19">
                  <c:v>3.0132896464060501E-2</c:v>
                </c:pt>
                <c:pt idx="20">
                  <c:v>9.0035182979194897E-3</c:v>
                </c:pt>
                <c:pt idx="21">
                  <c:v>4.1546786875369997E-3</c:v>
                </c:pt>
                <c:pt idx="22">
                  <c:v>0</c:v>
                </c:pt>
                <c:pt idx="23">
                  <c:v>0</c:v>
                </c:pt>
                <c:pt idx="24">
                  <c:v>5.1891263586862496E-3</c:v>
                </c:pt>
                <c:pt idx="25">
                  <c:v>2.0747820614343002E-3</c:v>
                </c:pt>
                <c:pt idx="26">
                  <c:v>1.34804895837294E-2</c:v>
                </c:pt>
                <c:pt idx="27">
                  <c:v>8.6381148178221595E-3</c:v>
                </c:pt>
                <c:pt idx="28">
                  <c:v>0</c:v>
                </c:pt>
                <c:pt idx="29">
                  <c:v>0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3-FDC5-43F5-BF85-466C3C1B14F2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smooth val="0"/>
        <c:axId val="382089200"/>
        <c:axId val="382097400"/>
      </c:lineChart>
      <c:dateAx>
        <c:axId val="382089200"/>
        <c:scaling>
          <c:orientation val="minMax"/>
        </c:scaling>
        <c:delete val="0"/>
        <c:axPos val="b"/>
        <c:numFmt formatCode="m/d/yyyy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382097400"/>
        <c:crosses val="autoZero"/>
        <c:auto val="1"/>
        <c:lblOffset val="100"/>
        <c:baseTimeUnit val="days"/>
      </c:dateAx>
      <c:valAx>
        <c:axId val="382097400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382089200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hart8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barChart>
        <c:barDir val="col"/>
        <c:grouping val="clustere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Corven Motos</c:v>
                </c:pt>
              </c:strCache>
            </c:strRef>
          </c:tx>
          <c:spPr>
            <a:solidFill>
              <a:schemeClr val="accent1"/>
            </a:solidFill>
            <a:ln>
              <a:noFill/>
            </a:ln>
            <a:effectLst/>
          </c:spPr>
          <c:invertIfNegative val="0"/>
          <c:cat>
            <c:strRef>
              <c:f>Sheet1!$A$2:$A$8</c:f>
              <c:strCache>
                <c:ptCount val="7"/>
                <c:pt idx="0">
                  <c:v>Mon</c:v>
                </c:pt>
                <c:pt idx="1">
                  <c:v>Tue</c:v>
                </c:pt>
                <c:pt idx="2">
                  <c:v>Wed</c:v>
                </c:pt>
                <c:pt idx="3">
                  <c:v>Thu</c:v>
                </c:pt>
                <c:pt idx="4">
                  <c:v>Fri</c:v>
                </c:pt>
                <c:pt idx="5">
                  <c:v>Sat</c:v>
                </c:pt>
                <c:pt idx="6">
                  <c:v>Sun</c:v>
                </c:pt>
              </c:strCache>
            </c:strRef>
          </c:cat>
          <c:val>
            <c:numRef>
              <c:f>Sheet1!$B$2:$B$8</c:f>
              <c:numCache>
                <c:formatCode>General</c:formatCode>
                <c:ptCount val="7"/>
                <c:pt idx="0">
                  <c:v>1</c:v>
                </c:pt>
                <c:pt idx="1">
                  <c:v>0</c:v>
                </c:pt>
                <c:pt idx="2">
                  <c:v>1</c:v>
                </c:pt>
                <c:pt idx="3">
                  <c:v>2</c:v>
                </c:pt>
                <c:pt idx="4">
                  <c:v>1</c:v>
                </c:pt>
                <c:pt idx="5">
                  <c:v>1</c:v>
                </c:pt>
                <c:pt idx="6">
                  <c:v>2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6326-43FD-B6B2-50DF93EF327C}"/>
            </c:ext>
          </c:extLst>
        </c:ser>
        <c:ser>
          <c:idx val="1"/>
          <c:order val="1"/>
          <c:tx>
            <c:strRef>
              <c:f>Sheet1!$C$1</c:f>
              <c:strCache>
                <c:ptCount val="1"/>
                <c:pt idx="0">
                  <c:v>Zanella</c:v>
                </c:pt>
              </c:strCache>
            </c:strRef>
          </c:tx>
          <c:spPr>
            <a:solidFill>
              <a:schemeClr val="accent2"/>
            </a:solidFill>
            <a:ln>
              <a:noFill/>
            </a:ln>
            <a:effectLst/>
          </c:spPr>
          <c:invertIfNegative val="0"/>
          <c:cat>
            <c:strRef>
              <c:f>Sheet1!$A$2:$A$8</c:f>
              <c:strCache>
                <c:ptCount val="7"/>
                <c:pt idx="0">
                  <c:v>Mon</c:v>
                </c:pt>
                <c:pt idx="1">
                  <c:v>Tue</c:v>
                </c:pt>
                <c:pt idx="2">
                  <c:v>Wed</c:v>
                </c:pt>
                <c:pt idx="3">
                  <c:v>Thu</c:v>
                </c:pt>
                <c:pt idx="4">
                  <c:v>Fri</c:v>
                </c:pt>
                <c:pt idx="5">
                  <c:v>Sat</c:v>
                </c:pt>
                <c:pt idx="6">
                  <c:v>Sun</c:v>
                </c:pt>
              </c:strCache>
            </c:strRef>
          </c:cat>
          <c:val>
            <c:numRef>
              <c:f>Sheet1!$C$2:$C$8</c:f>
              <c:numCache>
                <c:formatCode>General</c:formatCode>
                <c:ptCount val="7"/>
                <c:pt idx="0">
                  <c:v>1</c:v>
                </c:pt>
                <c:pt idx="1">
                  <c:v>1</c:v>
                </c:pt>
                <c:pt idx="2">
                  <c:v>2</c:v>
                </c:pt>
                <c:pt idx="3">
                  <c:v>1</c:v>
                </c:pt>
                <c:pt idx="4">
                  <c:v>3</c:v>
                </c:pt>
                <c:pt idx="5">
                  <c:v>0</c:v>
                </c:pt>
                <c:pt idx="6">
                  <c:v>0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1-6326-43FD-B6B2-50DF93EF327C}"/>
            </c:ext>
          </c:extLst>
        </c:ser>
        <c:ser>
          <c:idx val="2"/>
          <c:order val="2"/>
          <c:tx>
            <c:strRef>
              <c:f>Sheet1!$D$1</c:f>
              <c:strCache>
                <c:ptCount val="1"/>
                <c:pt idx="0">
                  <c:v>Gilera Motors Argentina</c:v>
                </c:pt>
              </c:strCache>
            </c:strRef>
          </c:tx>
          <c:spPr>
            <a:solidFill>
              <a:schemeClr val="accent3"/>
            </a:solidFill>
            <a:ln>
              <a:noFill/>
            </a:ln>
            <a:effectLst/>
          </c:spPr>
          <c:invertIfNegative val="0"/>
          <c:cat>
            <c:strRef>
              <c:f>Sheet1!$A$2:$A$8</c:f>
              <c:strCache>
                <c:ptCount val="7"/>
                <c:pt idx="0">
                  <c:v>Mon</c:v>
                </c:pt>
                <c:pt idx="1">
                  <c:v>Tue</c:v>
                </c:pt>
                <c:pt idx="2">
                  <c:v>Wed</c:v>
                </c:pt>
                <c:pt idx="3">
                  <c:v>Thu</c:v>
                </c:pt>
                <c:pt idx="4">
                  <c:v>Fri</c:v>
                </c:pt>
                <c:pt idx="5">
                  <c:v>Sat</c:v>
                </c:pt>
                <c:pt idx="6">
                  <c:v>Sun</c:v>
                </c:pt>
              </c:strCache>
            </c:strRef>
          </c:cat>
          <c:val>
            <c:numRef>
              <c:f>Sheet1!$D$2:$D$8</c:f>
              <c:numCache>
                <c:formatCode>General</c:formatCode>
                <c:ptCount val="7"/>
                <c:pt idx="0">
                  <c:v>0</c:v>
                </c:pt>
                <c:pt idx="1">
                  <c:v>2</c:v>
                </c:pt>
                <c:pt idx="2">
                  <c:v>0</c:v>
                </c:pt>
                <c:pt idx="3">
                  <c:v>2</c:v>
                </c:pt>
                <c:pt idx="4">
                  <c:v>0</c:v>
                </c:pt>
                <c:pt idx="5">
                  <c:v>0</c:v>
                </c:pt>
                <c:pt idx="6">
                  <c:v>0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2-6326-43FD-B6B2-50DF93EF327C}"/>
            </c:ext>
          </c:extLst>
        </c:ser>
        <c:ser>
          <c:idx val="3"/>
          <c:order val="3"/>
          <c:tx>
            <c:strRef>
              <c:f>Sheet1!$E$1</c:f>
              <c:strCache>
                <c:ptCount val="1"/>
                <c:pt idx="0">
                  <c:v>Motomel</c:v>
                </c:pt>
              </c:strCache>
            </c:strRef>
          </c:tx>
          <c:spPr>
            <a:solidFill>
              <a:schemeClr val="accent4"/>
            </a:solidFill>
            <a:ln>
              <a:noFill/>
            </a:ln>
            <a:effectLst/>
          </c:spPr>
          <c:invertIfNegative val="0"/>
          <c:cat>
            <c:strRef>
              <c:f>Sheet1!$A$2:$A$8</c:f>
              <c:strCache>
                <c:ptCount val="7"/>
                <c:pt idx="0">
                  <c:v>Mon</c:v>
                </c:pt>
                <c:pt idx="1">
                  <c:v>Tue</c:v>
                </c:pt>
                <c:pt idx="2">
                  <c:v>Wed</c:v>
                </c:pt>
                <c:pt idx="3">
                  <c:v>Thu</c:v>
                </c:pt>
                <c:pt idx="4">
                  <c:v>Fri</c:v>
                </c:pt>
                <c:pt idx="5">
                  <c:v>Sat</c:v>
                </c:pt>
                <c:pt idx="6">
                  <c:v>Sun</c:v>
                </c:pt>
              </c:strCache>
            </c:strRef>
          </c:cat>
          <c:val>
            <c:numRef>
              <c:f>Sheet1!$E$2:$E$8</c:f>
              <c:numCache>
                <c:formatCode>General</c:formatCode>
                <c:ptCount val="7"/>
                <c:pt idx="0">
                  <c:v>3</c:v>
                </c:pt>
                <c:pt idx="1">
                  <c:v>3</c:v>
                </c:pt>
                <c:pt idx="2">
                  <c:v>5</c:v>
                </c:pt>
                <c:pt idx="3">
                  <c:v>2</c:v>
                </c:pt>
                <c:pt idx="4">
                  <c:v>5</c:v>
                </c:pt>
                <c:pt idx="5">
                  <c:v>0</c:v>
                </c:pt>
                <c:pt idx="6">
                  <c:v>0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3-6326-43FD-B6B2-50DF93EF327C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219"/>
        <c:overlap val="-27"/>
        <c:axId val="382091824"/>
        <c:axId val="382095104"/>
      </c:barChart>
      <c:catAx>
        <c:axId val="382091824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382095104"/>
        <c:crosses val="autoZero"/>
        <c:auto val="1"/>
        <c:lblAlgn val="ctr"/>
        <c:lblOffset val="100"/>
        <c:noMultiLvlLbl val="0"/>
      </c:catAx>
      <c:valAx>
        <c:axId val="382095104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382091824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hart9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barChart>
        <c:barDir val="col"/>
        <c:grouping val="clustere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Corven Motos</c:v>
                </c:pt>
              </c:strCache>
            </c:strRef>
          </c:tx>
          <c:spPr>
            <a:solidFill>
              <a:schemeClr val="accent1"/>
            </a:solidFill>
            <a:ln>
              <a:noFill/>
            </a:ln>
            <a:effectLst/>
          </c:spPr>
          <c:invertIfNegative val="0"/>
          <c:cat>
            <c:strRef>
              <c:f>Sheet1!$A$2:$A$8</c:f>
              <c:strCache>
                <c:ptCount val="7"/>
                <c:pt idx="0">
                  <c:v>Mon</c:v>
                </c:pt>
                <c:pt idx="1">
                  <c:v>Tue</c:v>
                </c:pt>
                <c:pt idx="2">
                  <c:v>Wed</c:v>
                </c:pt>
                <c:pt idx="3">
                  <c:v>Thu</c:v>
                </c:pt>
                <c:pt idx="4">
                  <c:v>Fri</c:v>
                </c:pt>
                <c:pt idx="5">
                  <c:v>Sat</c:v>
                </c:pt>
                <c:pt idx="6">
                  <c:v>Sun</c:v>
                </c:pt>
              </c:strCache>
            </c:strRef>
          </c:cat>
          <c:val>
            <c:numRef>
              <c:f>Sheet1!$B$2:$B$8</c:f>
              <c:numCache>
                <c:formatCode>General</c:formatCode>
                <c:ptCount val="7"/>
                <c:pt idx="0">
                  <c:v>1.38174030191026E-2</c:v>
                </c:pt>
                <c:pt idx="2">
                  <c:v>6.9087015095512802E-3</c:v>
                </c:pt>
                <c:pt idx="3">
                  <c:v>2.0150379402857899E-2</c:v>
                </c:pt>
                <c:pt idx="4">
                  <c:v>7.7147166856655999E-2</c:v>
                </c:pt>
                <c:pt idx="5">
                  <c:v>1.03630522643269E-2</c:v>
                </c:pt>
                <c:pt idx="6">
                  <c:v>2.24532799060417E-2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F5B2-4D00-993B-9982F0D6ACDE}"/>
            </c:ext>
          </c:extLst>
        </c:ser>
        <c:ser>
          <c:idx val="1"/>
          <c:order val="1"/>
          <c:tx>
            <c:strRef>
              <c:f>Sheet1!$C$1</c:f>
              <c:strCache>
                <c:ptCount val="1"/>
                <c:pt idx="0">
                  <c:v>Zanella</c:v>
                </c:pt>
              </c:strCache>
            </c:strRef>
          </c:tx>
          <c:spPr>
            <a:solidFill>
              <a:schemeClr val="accent2"/>
            </a:solidFill>
            <a:ln>
              <a:noFill/>
            </a:ln>
            <a:effectLst/>
          </c:spPr>
          <c:invertIfNegative val="0"/>
          <c:cat>
            <c:strRef>
              <c:f>Sheet1!$A$2:$A$8</c:f>
              <c:strCache>
                <c:ptCount val="7"/>
                <c:pt idx="0">
                  <c:v>Mon</c:v>
                </c:pt>
                <c:pt idx="1">
                  <c:v>Tue</c:v>
                </c:pt>
                <c:pt idx="2">
                  <c:v>Wed</c:v>
                </c:pt>
                <c:pt idx="3">
                  <c:v>Thu</c:v>
                </c:pt>
                <c:pt idx="4">
                  <c:v>Fri</c:v>
                </c:pt>
                <c:pt idx="5">
                  <c:v>Sat</c:v>
                </c:pt>
                <c:pt idx="6">
                  <c:v>Sun</c:v>
                </c:pt>
              </c:strCache>
            </c:strRef>
          </c:cat>
          <c:val>
            <c:numRef>
              <c:f>Sheet1!$C$2:$C$8</c:f>
              <c:numCache>
                <c:formatCode>General</c:formatCode>
                <c:ptCount val="7"/>
                <c:pt idx="0">
                  <c:v>4.3362768726771198E-3</c:v>
                </c:pt>
                <c:pt idx="1">
                  <c:v>8.5326738462356208E-3</c:v>
                </c:pt>
                <c:pt idx="2">
                  <c:v>1.9583185876606299E-3</c:v>
                </c:pt>
                <c:pt idx="3">
                  <c:v>1.25891909206755E-3</c:v>
                </c:pt>
                <c:pt idx="4">
                  <c:v>5.6418225977842096E-3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1-F5B2-4D00-993B-9982F0D6ACDE}"/>
            </c:ext>
          </c:extLst>
        </c:ser>
        <c:ser>
          <c:idx val="2"/>
          <c:order val="2"/>
          <c:tx>
            <c:strRef>
              <c:f>Sheet1!$D$1</c:f>
              <c:strCache>
                <c:ptCount val="1"/>
                <c:pt idx="0">
                  <c:v>Gilera Motors Argentina</c:v>
                </c:pt>
              </c:strCache>
            </c:strRef>
          </c:tx>
          <c:spPr>
            <a:solidFill>
              <a:schemeClr val="accent3"/>
            </a:solidFill>
            <a:ln>
              <a:noFill/>
            </a:ln>
            <a:effectLst/>
          </c:spPr>
          <c:invertIfNegative val="0"/>
          <c:cat>
            <c:strRef>
              <c:f>Sheet1!$A$2:$A$8</c:f>
              <c:strCache>
                <c:ptCount val="7"/>
                <c:pt idx="0">
                  <c:v>Mon</c:v>
                </c:pt>
                <c:pt idx="1">
                  <c:v>Tue</c:v>
                </c:pt>
                <c:pt idx="2">
                  <c:v>Wed</c:v>
                </c:pt>
                <c:pt idx="3">
                  <c:v>Thu</c:v>
                </c:pt>
                <c:pt idx="4">
                  <c:v>Fri</c:v>
                </c:pt>
                <c:pt idx="5">
                  <c:v>Sat</c:v>
                </c:pt>
                <c:pt idx="6">
                  <c:v>Sun</c:v>
                </c:pt>
              </c:strCache>
            </c:strRef>
          </c:cat>
          <c:val>
            <c:numRef>
              <c:f>Sheet1!$D$2:$D$8</c:f>
              <c:numCache>
                <c:formatCode>General</c:formatCode>
                <c:ptCount val="7"/>
                <c:pt idx="1">
                  <c:v>9.8164619091531097E-2</c:v>
                </c:pt>
                <c:pt idx="3">
                  <c:v>6.9905107534878205E-2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2-F5B2-4D00-993B-9982F0D6ACDE}"/>
            </c:ext>
          </c:extLst>
        </c:ser>
        <c:ser>
          <c:idx val="3"/>
          <c:order val="3"/>
          <c:tx>
            <c:strRef>
              <c:f>Sheet1!$E$1</c:f>
              <c:strCache>
                <c:ptCount val="1"/>
                <c:pt idx="0">
                  <c:v>Motomel</c:v>
                </c:pt>
              </c:strCache>
            </c:strRef>
          </c:tx>
          <c:spPr>
            <a:solidFill>
              <a:schemeClr val="accent4"/>
            </a:solidFill>
            <a:ln>
              <a:noFill/>
            </a:ln>
            <a:effectLst/>
          </c:spPr>
          <c:invertIfNegative val="0"/>
          <c:cat>
            <c:strRef>
              <c:f>Sheet1!$A$2:$A$8</c:f>
              <c:strCache>
                <c:ptCount val="7"/>
                <c:pt idx="0">
                  <c:v>Mon</c:v>
                </c:pt>
                <c:pt idx="1">
                  <c:v>Tue</c:v>
                </c:pt>
                <c:pt idx="2">
                  <c:v>Wed</c:v>
                </c:pt>
                <c:pt idx="3">
                  <c:v>Thu</c:v>
                </c:pt>
                <c:pt idx="4">
                  <c:v>Fri</c:v>
                </c:pt>
                <c:pt idx="5">
                  <c:v>Sat</c:v>
                </c:pt>
                <c:pt idx="6">
                  <c:v>Sun</c:v>
                </c:pt>
              </c:strCache>
            </c:strRef>
          </c:cat>
          <c:val>
            <c:numRef>
              <c:f>Sheet1!$E$2:$E$8</c:f>
              <c:numCache>
                <c:formatCode>General</c:formatCode>
                <c:ptCount val="7"/>
                <c:pt idx="0">
                  <c:v>6.24228384358224E-3</c:v>
                </c:pt>
                <c:pt idx="1">
                  <c:v>2.0807612811940802E-3</c:v>
                </c:pt>
                <c:pt idx="2">
                  <c:v>1.6299296702687E-2</c:v>
                </c:pt>
                <c:pt idx="3">
                  <c:v>8.8432354450748395E-3</c:v>
                </c:pt>
                <c:pt idx="4">
                  <c:v>4.4389573998807001E-3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3-F5B2-4D00-993B-9982F0D6ACDE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219"/>
        <c:overlap val="-27"/>
        <c:axId val="382107568"/>
        <c:axId val="382107896"/>
      </c:barChart>
      <c:catAx>
        <c:axId val="382107568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382107896"/>
        <c:crosses val="autoZero"/>
        <c:auto val="1"/>
        <c:lblAlgn val="ctr"/>
        <c:lblOffset val="100"/>
        <c:noMultiLvlLbl val="0"/>
      </c:catAx>
      <c:valAx>
        <c:axId val="382107896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382107568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hart10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lineChart>
        <c:grouping val="standar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Corven Motos</c:v>
                </c:pt>
              </c:strCache>
            </c:strRef>
          </c:tx>
          <c:spPr>
            <a:ln w="28575" cap="rnd">
              <a:solidFill>
                <a:schemeClr val="accent1"/>
              </a:solidFill>
              <a:round/>
            </a:ln>
            <a:effectLst/>
          </c:spPr>
          <c:marker>
            <c:symbol val="none"/>
          </c:marker>
          <c:cat>
            <c:numRef>
              <c:f>Sheet1!$A$2:$A$25</c:f>
              <c:numCache>
                <c:formatCode>General</c:formatCode>
                <c:ptCount val="24"/>
                <c:pt idx="0">
                  <c:v>0</c:v>
                </c:pt>
                <c:pt idx="1">
                  <c:v>1</c:v>
                </c:pt>
                <c:pt idx="2">
                  <c:v>2</c:v>
                </c:pt>
                <c:pt idx="3">
                  <c:v>3</c:v>
                </c:pt>
                <c:pt idx="4">
                  <c:v>4</c:v>
                </c:pt>
                <c:pt idx="5">
                  <c:v>5</c:v>
                </c:pt>
                <c:pt idx="6">
                  <c:v>6</c:v>
                </c:pt>
                <c:pt idx="7">
                  <c:v>7</c:v>
                </c:pt>
                <c:pt idx="8">
                  <c:v>8</c:v>
                </c:pt>
                <c:pt idx="9">
                  <c:v>9</c:v>
                </c:pt>
                <c:pt idx="10">
                  <c:v>10</c:v>
                </c:pt>
                <c:pt idx="11">
                  <c:v>11</c:v>
                </c:pt>
                <c:pt idx="12">
                  <c:v>12</c:v>
                </c:pt>
                <c:pt idx="13">
                  <c:v>13</c:v>
                </c:pt>
                <c:pt idx="14">
                  <c:v>14</c:v>
                </c:pt>
                <c:pt idx="15">
                  <c:v>15</c:v>
                </c:pt>
                <c:pt idx="16">
                  <c:v>16</c:v>
                </c:pt>
                <c:pt idx="17">
                  <c:v>17</c:v>
                </c:pt>
                <c:pt idx="18">
                  <c:v>18</c:v>
                </c:pt>
                <c:pt idx="19">
                  <c:v>19</c:v>
                </c:pt>
                <c:pt idx="20">
                  <c:v>20</c:v>
                </c:pt>
                <c:pt idx="21">
                  <c:v>21</c:v>
                </c:pt>
                <c:pt idx="22">
                  <c:v>22</c:v>
                </c:pt>
                <c:pt idx="23">
                  <c:v>23</c:v>
                </c:pt>
              </c:numCache>
            </c:numRef>
          </c:cat>
          <c:val>
            <c:numRef>
              <c:f>Sheet1!$B$2:$B$25</c:f>
              <c:numCache>
                <c:formatCode>General</c:formatCode>
                <c:ptCount val="24"/>
                <c:pt idx="0">
                  <c:v>0</c:v>
                </c:pt>
                <c:pt idx="1">
                  <c:v>0</c:v>
                </c:pt>
                <c:pt idx="2">
                  <c:v>0</c:v>
                </c:pt>
                <c:pt idx="3">
                  <c:v>0</c:v>
                </c:pt>
                <c:pt idx="4">
                  <c:v>0</c:v>
                </c:pt>
                <c:pt idx="5">
                  <c:v>0</c:v>
                </c:pt>
                <c:pt idx="6">
                  <c:v>0</c:v>
                </c:pt>
                <c:pt idx="7">
                  <c:v>0</c:v>
                </c:pt>
                <c:pt idx="8">
                  <c:v>0</c:v>
                </c:pt>
                <c:pt idx="9">
                  <c:v>2</c:v>
                </c:pt>
                <c:pt idx="10">
                  <c:v>2</c:v>
                </c:pt>
                <c:pt idx="11">
                  <c:v>0</c:v>
                </c:pt>
                <c:pt idx="12">
                  <c:v>0</c:v>
                </c:pt>
                <c:pt idx="13">
                  <c:v>1</c:v>
                </c:pt>
                <c:pt idx="14">
                  <c:v>1</c:v>
                </c:pt>
                <c:pt idx="15">
                  <c:v>0</c:v>
                </c:pt>
                <c:pt idx="16">
                  <c:v>0</c:v>
                </c:pt>
                <c:pt idx="17">
                  <c:v>0</c:v>
                </c:pt>
                <c:pt idx="18">
                  <c:v>0</c:v>
                </c:pt>
                <c:pt idx="19">
                  <c:v>0</c:v>
                </c:pt>
                <c:pt idx="20">
                  <c:v>1</c:v>
                </c:pt>
                <c:pt idx="21">
                  <c:v>0</c:v>
                </c:pt>
                <c:pt idx="22">
                  <c:v>1</c:v>
                </c:pt>
                <c:pt idx="23">
                  <c:v>0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0-693F-4AD2-8999-82DCA8CC1959}"/>
            </c:ext>
          </c:extLst>
        </c:ser>
        <c:ser>
          <c:idx val="1"/>
          <c:order val="1"/>
          <c:tx>
            <c:strRef>
              <c:f>Sheet1!$C$1</c:f>
              <c:strCache>
                <c:ptCount val="1"/>
                <c:pt idx="0">
                  <c:v>Zanella</c:v>
                </c:pt>
              </c:strCache>
            </c:strRef>
          </c:tx>
          <c:spPr>
            <a:ln w="28575" cap="rnd">
              <a:solidFill>
                <a:schemeClr val="accent2"/>
              </a:solidFill>
              <a:round/>
            </a:ln>
            <a:effectLst/>
          </c:spPr>
          <c:marker>
            <c:symbol val="none"/>
          </c:marker>
          <c:cat>
            <c:numRef>
              <c:f>Sheet1!$A$2:$A$25</c:f>
              <c:numCache>
                <c:formatCode>General</c:formatCode>
                <c:ptCount val="24"/>
                <c:pt idx="0">
                  <c:v>0</c:v>
                </c:pt>
                <c:pt idx="1">
                  <c:v>1</c:v>
                </c:pt>
                <c:pt idx="2">
                  <c:v>2</c:v>
                </c:pt>
                <c:pt idx="3">
                  <c:v>3</c:v>
                </c:pt>
                <c:pt idx="4">
                  <c:v>4</c:v>
                </c:pt>
                <c:pt idx="5">
                  <c:v>5</c:v>
                </c:pt>
                <c:pt idx="6">
                  <c:v>6</c:v>
                </c:pt>
                <c:pt idx="7">
                  <c:v>7</c:v>
                </c:pt>
                <c:pt idx="8">
                  <c:v>8</c:v>
                </c:pt>
                <c:pt idx="9">
                  <c:v>9</c:v>
                </c:pt>
                <c:pt idx="10">
                  <c:v>10</c:v>
                </c:pt>
                <c:pt idx="11">
                  <c:v>11</c:v>
                </c:pt>
                <c:pt idx="12">
                  <c:v>12</c:v>
                </c:pt>
                <c:pt idx="13">
                  <c:v>13</c:v>
                </c:pt>
                <c:pt idx="14">
                  <c:v>14</c:v>
                </c:pt>
                <c:pt idx="15">
                  <c:v>15</c:v>
                </c:pt>
                <c:pt idx="16">
                  <c:v>16</c:v>
                </c:pt>
                <c:pt idx="17">
                  <c:v>17</c:v>
                </c:pt>
                <c:pt idx="18">
                  <c:v>18</c:v>
                </c:pt>
                <c:pt idx="19">
                  <c:v>19</c:v>
                </c:pt>
                <c:pt idx="20">
                  <c:v>20</c:v>
                </c:pt>
                <c:pt idx="21">
                  <c:v>21</c:v>
                </c:pt>
                <c:pt idx="22">
                  <c:v>22</c:v>
                </c:pt>
                <c:pt idx="23">
                  <c:v>23</c:v>
                </c:pt>
              </c:numCache>
            </c:numRef>
          </c:cat>
          <c:val>
            <c:numRef>
              <c:f>Sheet1!$C$2:$C$25</c:f>
              <c:numCache>
                <c:formatCode>General</c:formatCode>
                <c:ptCount val="24"/>
                <c:pt idx="0">
                  <c:v>0</c:v>
                </c:pt>
                <c:pt idx="1">
                  <c:v>0</c:v>
                </c:pt>
                <c:pt idx="2">
                  <c:v>0</c:v>
                </c:pt>
                <c:pt idx="3">
                  <c:v>0</c:v>
                </c:pt>
                <c:pt idx="4">
                  <c:v>0</c:v>
                </c:pt>
                <c:pt idx="5">
                  <c:v>0</c:v>
                </c:pt>
                <c:pt idx="6">
                  <c:v>0</c:v>
                </c:pt>
                <c:pt idx="7">
                  <c:v>0</c:v>
                </c:pt>
                <c:pt idx="8">
                  <c:v>0</c:v>
                </c:pt>
                <c:pt idx="9">
                  <c:v>0</c:v>
                </c:pt>
                <c:pt idx="10">
                  <c:v>0</c:v>
                </c:pt>
                <c:pt idx="11">
                  <c:v>0</c:v>
                </c:pt>
                <c:pt idx="12">
                  <c:v>0</c:v>
                </c:pt>
                <c:pt idx="13">
                  <c:v>0</c:v>
                </c:pt>
                <c:pt idx="14">
                  <c:v>0</c:v>
                </c:pt>
                <c:pt idx="15">
                  <c:v>0</c:v>
                </c:pt>
                <c:pt idx="16">
                  <c:v>0</c:v>
                </c:pt>
                <c:pt idx="17">
                  <c:v>6</c:v>
                </c:pt>
                <c:pt idx="18">
                  <c:v>1</c:v>
                </c:pt>
                <c:pt idx="19">
                  <c:v>1</c:v>
                </c:pt>
                <c:pt idx="20">
                  <c:v>0</c:v>
                </c:pt>
                <c:pt idx="21">
                  <c:v>0</c:v>
                </c:pt>
                <c:pt idx="22">
                  <c:v>0</c:v>
                </c:pt>
                <c:pt idx="23">
                  <c:v>0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1-693F-4AD2-8999-82DCA8CC1959}"/>
            </c:ext>
          </c:extLst>
        </c:ser>
        <c:ser>
          <c:idx val="2"/>
          <c:order val="2"/>
          <c:tx>
            <c:strRef>
              <c:f>Sheet1!$D$1</c:f>
              <c:strCache>
                <c:ptCount val="1"/>
                <c:pt idx="0">
                  <c:v>Gilera Motors Argentina</c:v>
                </c:pt>
              </c:strCache>
            </c:strRef>
          </c:tx>
          <c:spPr>
            <a:ln w="28575" cap="rnd">
              <a:solidFill>
                <a:schemeClr val="accent3"/>
              </a:solidFill>
              <a:round/>
            </a:ln>
            <a:effectLst/>
          </c:spPr>
          <c:marker>
            <c:symbol val="none"/>
          </c:marker>
          <c:cat>
            <c:numRef>
              <c:f>Sheet1!$A$2:$A$25</c:f>
              <c:numCache>
                <c:formatCode>General</c:formatCode>
                <c:ptCount val="24"/>
                <c:pt idx="0">
                  <c:v>0</c:v>
                </c:pt>
                <c:pt idx="1">
                  <c:v>1</c:v>
                </c:pt>
                <c:pt idx="2">
                  <c:v>2</c:v>
                </c:pt>
                <c:pt idx="3">
                  <c:v>3</c:v>
                </c:pt>
                <c:pt idx="4">
                  <c:v>4</c:v>
                </c:pt>
                <c:pt idx="5">
                  <c:v>5</c:v>
                </c:pt>
                <c:pt idx="6">
                  <c:v>6</c:v>
                </c:pt>
                <c:pt idx="7">
                  <c:v>7</c:v>
                </c:pt>
                <c:pt idx="8">
                  <c:v>8</c:v>
                </c:pt>
                <c:pt idx="9">
                  <c:v>9</c:v>
                </c:pt>
                <c:pt idx="10">
                  <c:v>10</c:v>
                </c:pt>
                <c:pt idx="11">
                  <c:v>11</c:v>
                </c:pt>
                <c:pt idx="12">
                  <c:v>12</c:v>
                </c:pt>
                <c:pt idx="13">
                  <c:v>13</c:v>
                </c:pt>
                <c:pt idx="14">
                  <c:v>14</c:v>
                </c:pt>
                <c:pt idx="15">
                  <c:v>15</c:v>
                </c:pt>
                <c:pt idx="16">
                  <c:v>16</c:v>
                </c:pt>
                <c:pt idx="17">
                  <c:v>17</c:v>
                </c:pt>
                <c:pt idx="18">
                  <c:v>18</c:v>
                </c:pt>
                <c:pt idx="19">
                  <c:v>19</c:v>
                </c:pt>
                <c:pt idx="20">
                  <c:v>20</c:v>
                </c:pt>
                <c:pt idx="21">
                  <c:v>21</c:v>
                </c:pt>
                <c:pt idx="22">
                  <c:v>22</c:v>
                </c:pt>
                <c:pt idx="23">
                  <c:v>23</c:v>
                </c:pt>
              </c:numCache>
            </c:numRef>
          </c:cat>
          <c:val>
            <c:numRef>
              <c:f>Sheet1!$D$2:$D$25</c:f>
              <c:numCache>
                <c:formatCode>General</c:formatCode>
                <c:ptCount val="24"/>
                <c:pt idx="0">
                  <c:v>0</c:v>
                </c:pt>
                <c:pt idx="1">
                  <c:v>0</c:v>
                </c:pt>
                <c:pt idx="2">
                  <c:v>0</c:v>
                </c:pt>
                <c:pt idx="3">
                  <c:v>0</c:v>
                </c:pt>
                <c:pt idx="4">
                  <c:v>0</c:v>
                </c:pt>
                <c:pt idx="5">
                  <c:v>0</c:v>
                </c:pt>
                <c:pt idx="6">
                  <c:v>0</c:v>
                </c:pt>
                <c:pt idx="7">
                  <c:v>0</c:v>
                </c:pt>
                <c:pt idx="8">
                  <c:v>0</c:v>
                </c:pt>
                <c:pt idx="9">
                  <c:v>0</c:v>
                </c:pt>
                <c:pt idx="10">
                  <c:v>0</c:v>
                </c:pt>
                <c:pt idx="11">
                  <c:v>0</c:v>
                </c:pt>
                <c:pt idx="12">
                  <c:v>0</c:v>
                </c:pt>
                <c:pt idx="13">
                  <c:v>0</c:v>
                </c:pt>
                <c:pt idx="14">
                  <c:v>0</c:v>
                </c:pt>
                <c:pt idx="15">
                  <c:v>0</c:v>
                </c:pt>
                <c:pt idx="16">
                  <c:v>0</c:v>
                </c:pt>
                <c:pt idx="17">
                  <c:v>0</c:v>
                </c:pt>
                <c:pt idx="18">
                  <c:v>0</c:v>
                </c:pt>
                <c:pt idx="19">
                  <c:v>4</c:v>
                </c:pt>
                <c:pt idx="20">
                  <c:v>0</c:v>
                </c:pt>
                <c:pt idx="21">
                  <c:v>0</c:v>
                </c:pt>
                <c:pt idx="22">
                  <c:v>0</c:v>
                </c:pt>
                <c:pt idx="23">
                  <c:v>0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2-693F-4AD2-8999-82DCA8CC1959}"/>
            </c:ext>
          </c:extLst>
        </c:ser>
        <c:ser>
          <c:idx val="3"/>
          <c:order val="3"/>
          <c:tx>
            <c:strRef>
              <c:f>Sheet1!$E$1</c:f>
              <c:strCache>
                <c:ptCount val="1"/>
                <c:pt idx="0">
                  <c:v>Motomel</c:v>
                </c:pt>
              </c:strCache>
            </c:strRef>
          </c:tx>
          <c:spPr>
            <a:ln w="28575" cap="rnd">
              <a:solidFill>
                <a:schemeClr val="accent4"/>
              </a:solidFill>
              <a:round/>
            </a:ln>
            <a:effectLst/>
          </c:spPr>
          <c:marker>
            <c:symbol val="none"/>
          </c:marker>
          <c:cat>
            <c:numRef>
              <c:f>Sheet1!$A$2:$A$25</c:f>
              <c:numCache>
                <c:formatCode>General</c:formatCode>
                <c:ptCount val="24"/>
                <c:pt idx="0">
                  <c:v>0</c:v>
                </c:pt>
                <c:pt idx="1">
                  <c:v>1</c:v>
                </c:pt>
                <c:pt idx="2">
                  <c:v>2</c:v>
                </c:pt>
                <c:pt idx="3">
                  <c:v>3</c:v>
                </c:pt>
                <c:pt idx="4">
                  <c:v>4</c:v>
                </c:pt>
                <c:pt idx="5">
                  <c:v>5</c:v>
                </c:pt>
                <c:pt idx="6">
                  <c:v>6</c:v>
                </c:pt>
                <c:pt idx="7">
                  <c:v>7</c:v>
                </c:pt>
                <c:pt idx="8">
                  <c:v>8</c:v>
                </c:pt>
                <c:pt idx="9">
                  <c:v>9</c:v>
                </c:pt>
                <c:pt idx="10">
                  <c:v>10</c:v>
                </c:pt>
                <c:pt idx="11">
                  <c:v>11</c:v>
                </c:pt>
                <c:pt idx="12">
                  <c:v>12</c:v>
                </c:pt>
                <c:pt idx="13">
                  <c:v>13</c:v>
                </c:pt>
                <c:pt idx="14">
                  <c:v>14</c:v>
                </c:pt>
                <c:pt idx="15">
                  <c:v>15</c:v>
                </c:pt>
                <c:pt idx="16">
                  <c:v>16</c:v>
                </c:pt>
                <c:pt idx="17">
                  <c:v>17</c:v>
                </c:pt>
                <c:pt idx="18">
                  <c:v>18</c:v>
                </c:pt>
                <c:pt idx="19">
                  <c:v>19</c:v>
                </c:pt>
                <c:pt idx="20">
                  <c:v>20</c:v>
                </c:pt>
                <c:pt idx="21">
                  <c:v>21</c:v>
                </c:pt>
                <c:pt idx="22">
                  <c:v>22</c:v>
                </c:pt>
                <c:pt idx="23">
                  <c:v>23</c:v>
                </c:pt>
              </c:numCache>
            </c:numRef>
          </c:cat>
          <c:val>
            <c:numRef>
              <c:f>Sheet1!$E$2:$E$25</c:f>
              <c:numCache>
                <c:formatCode>General</c:formatCode>
                <c:ptCount val="24"/>
                <c:pt idx="0">
                  <c:v>0</c:v>
                </c:pt>
                <c:pt idx="1">
                  <c:v>0</c:v>
                </c:pt>
                <c:pt idx="2">
                  <c:v>0</c:v>
                </c:pt>
                <c:pt idx="3">
                  <c:v>0</c:v>
                </c:pt>
                <c:pt idx="4">
                  <c:v>0</c:v>
                </c:pt>
                <c:pt idx="5">
                  <c:v>0</c:v>
                </c:pt>
                <c:pt idx="6">
                  <c:v>0</c:v>
                </c:pt>
                <c:pt idx="7">
                  <c:v>0</c:v>
                </c:pt>
                <c:pt idx="8">
                  <c:v>0</c:v>
                </c:pt>
                <c:pt idx="9">
                  <c:v>0</c:v>
                </c:pt>
                <c:pt idx="10">
                  <c:v>1</c:v>
                </c:pt>
                <c:pt idx="11">
                  <c:v>0</c:v>
                </c:pt>
                <c:pt idx="12">
                  <c:v>4</c:v>
                </c:pt>
                <c:pt idx="13">
                  <c:v>1</c:v>
                </c:pt>
                <c:pt idx="14">
                  <c:v>2</c:v>
                </c:pt>
                <c:pt idx="15">
                  <c:v>3</c:v>
                </c:pt>
                <c:pt idx="16">
                  <c:v>2</c:v>
                </c:pt>
                <c:pt idx="17">
                  <c:v>2</c:v>
                </c:pt>
                <c:pt idx="18">
                  <c:v>3</c:v>
                </c:pt>
                <c:pt idx="19">
                  <c:v>0</c:v>
                </c:pt>
                <c:pt idx="20">
                  <c:v>0</c:v>
                </c:pt>
                <c:pt idx="21">
                  <c:v>0</c:v>
                </c:pt>
                <c:pt idx="22">
                  <c:v>0</c:v>
                </c:pt>
                <c:pt idx="23">
                  <c:v>0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3-693F-4AD2-8999-82DCA8CC1959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smooth val="0"/>
        <c:axId val="382100680"/>
        <c:axId val="382101008"/>
      </c:lineChart>
      <c:catAx>
        <c:axId val="382100680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382101008"/>
        <c:crosses val="autoZero"/>
        <c:auto val="1"/>
        <c:lblAlgn val="ctr"/>
        <c:lblOffset val="100"/>
        <c:noMultiLvlLbl val="0"/>
      </c:catAx>
      <c:valAx>
        <c:axId val="382101008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382100680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hart11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lineChart>
        <c:grouping val="standar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Corven Motos</c:v>
                </c:pt>
              </c:strCache>
            </c:strRef>
          </c:tx>
          <c:spPr>
            <a:ln w="28575" cap="rnd">
              <a:solidFill>
                <a:schemeClr val="accent1"/>
              </a:solidFill>
              <a:round/>
            </a:ln>
            <a:effectLst/>
          </c:spPr>
          <c:marker>
            <c:symbol val="none"/>
          </c:marker>
          <c:cat>
            <c:numRef>
              <c:f>Sheet1!$A$2:$A$25</c:f>
              <c:numCache>
                <c:formatCode>General</c:formatCode>
                <c:ptCount val="24"/>
                <c:pt idx="0">
                  <c:v>0</c:v>
                </c:pt>
                <c:pt idx="1">
                  <c:v>1</c:v>
                </c:pt>
                <c:pt idx="2">
                  <c:v>2</c:v>
                </c:pt>
                <c:pt idx="3">
                  <c:v>3</c:v>
                </c:pt>
                <c:pt idx="4">
                  <c:v>4</c:v>
                </c:pt>
                <c:pt idx="5">
                  <c:v>5</c:v>
                </c:pt>
                <c:pt idx="6">
                  <c:v>6</c:v>
                </c:pt>
                <c:pt idx="7">
                  <c:v>7</c:v>
                </c:pt>
                <c:pt idx="8">
                  <c:v>8</c:v>
                </c:pt>
                <c:pt idx="9">
                  <c:v>9</c:v>
                </c:pt>
                <c:pt idx="10">
                  <c:v>10</c:v>
                </c:pt>
                <c:pt idx="11">
                  <c:v>11</c:v>
                </c:pt>
                <c:pt idx="12">
                  <c:v>12</c:v>
                </c:pt>
                <c:pt idx="13">
                  <c:v>13</c:v>
                </c:pt>
                <c:pt idx="14">
                  <c:v>14</c:v>
                </c:pt>
                <c:pt idx="15">
                  <c:v>15</c:v>
                </c:pt>
                <c:pt idx="16">
                  <c:v>16</c:v>
                </c:pt>
                <c:pt idx="17">
                  <c:v>17</c:v>
                </c:pt>
                <c:pt idx="18">
                  <c:v>18</c:v>
                </c:pt>
                <c:pt idx="19">
                  <c:v>19</c:v>
                </c:pt>
                <c:pt idx="20">
                  <c:v>20</c:v>
                </c:pt>
                <c:pt idx="21">
                  <c:v>21</c:v>
                </c:pt>
                <c:pt idx="22">
                  <c:v>22</c:v>
                </c:pt>
                <c:pt idx="23">
                  <c:v>23</c:v>
                </c:pt>
              </c:numCache>
            </c:numRef>
          </c:cat>
          <c:val>
            <c:numRef>
              <c:f>Sheet1!$B$2:$B$25</c:f>
              <c:numCache>
                <c:formatCode>General</c:formatCode>
                <c:ptCount val="24"/>
                <c:pt idx="0">
                  <c:v>0</c:v>
                </c:pt>
                <c:pt idx="1">
                  <c:v>0</c:v>
                </c:pt>
                <c:pt idx="2">
                  <c:v>0</c:v>
                </c:pt>
                <c:pt idx="3">
                  <c:v>0</c:v>
                </c:pt>
                <c:pt idx="4">
                  <c:v>0</c:v>
                </c:pt>
                <c:pt idx="5">
                  <c:v>0</c:v>
                </c:pt>
                <c:pt idx="6">
                  <c:v>0</c:v>
                </c:pt>
                <c:pt idx="7">
                  <c:v>0</c:v>
                </c:pt>
                <c:pt idx="8">
                  <c:v>0</c:v>
                </c:pt>
                <c:pt idx="9">
                  <c:v>2.24527628412532E-2</c:v>
                </c:pt>
                <c:pt idx="10">
                  <c:v>4.2026966343884198E-2</c:v>
                </c:pt>
                <c:pt idx="11">
                  <c:v>0</c:v>
                </c:pt>
                <c:pt idx="12">
                  <c:v>0</c:v>
                </c:pt>
                <c:pt idx="13">
                  <c:v>1.9574203502631001E-2</c:v>
                </c:pt>
                <c:pt idx="14">
                  <c:v>2.0725627238079899E-2</c:v>
                </c:pt>
                <c:pt idx="15">
                  <c:v>0</c:v>
                </c:pt>
                <c:pt idx="16">
                  <c:v>0</c:v>
                </c:pt>
                <c:pt idx="17">
                  <c:v>0</c:v>
                </c:pt>
                <c:pt idx="18">
                  <c:v>0</c:v>
                </c:pt>
                <c:pt idx="19">
                  <c:v>0</c:v>
                </c:pt>
                <c:pt idx="20">
                  <c:v>1.0362813619039899E-2</c:v>
                </c:pt>
                <c:pt idx="21">
                  <c:v>0</c:v>
                </c:pt>
                <c:pt idx="22">
                  <c:v>1.38170848253866E-2</c:v>
                </c:pt>
                <c:pt idx="23">
                  <c:v>0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0-EEB4-49AE-BB11-4E4773E79F53}"/>
            </c:ext>
          </c:extLst>
        </c:ser>
        <c:ser>
          <c:idx val="1"/>
          <c:order val="1"/>
          <c:tx>
            <c:strRef>
              <c:f>Sheet1!$C$1</c:f>
              <c:strCache>
                <c:ptCount val="1"/>
                <c:pt idx="0">
                  <c:v>Zanella</c:v>
                </c:pt>
              </c:strCache>
            </c:strRef>
          </c:tx>
          <c:spPr>
            <a:ln w="28575" cap="rnd">
              <a:solidFill>
                <a:schemeClr val="accent2"/>
              </a:solidFill>
              <a:round/>
            </a:ln>
            <a:effectLst/>
          </c:spPr>
          <c:marker>
            <c:symbol val="none"/>
          </c:marker>
          <c:cat>
            <c:numRef>
              <c:f>Sheet1!$A$2:$A$25</c:f>
              <c:numCache>
                <c:formatCode>General</c:formatCode>
                <c:ptCount val="24"/>
                <c:pt idx="0">
                  <c:v>0</c:v>
                </c:pt>
                <c:pt idx="1">
                  <c:v>1</c:v>
                </c:pt>
                <c:pt idx="2">
                  <c:v>2</c:v>
                </c:pt>
                <c:pt idx="3">
                  <c:v>3</c:v>
                </c:pt>
                <c:pt idx="4">
                  <c:v>4</c:v>
                </c:pt>
                <c:pt idx="5">
                  <c:v>5</c:v>
                </c:pt>
                <c:pt idx="6">
                  <c:v>6</c:v>
                </c:pt>
                <c:pt idx="7">
                  <c:v>7</c:v>
                </c:pt>
                <c:pt idx="8">
                  <c:v>8</c:v>
                </c:pt>
                <c:pt idx="9">
                  <c:v>9</c:v>
                </c:pt>
                <c:pt idx="10">
                  <c:v>10</c:v>
                </c:pt>
                <c:pt idx="11">
                  <c:v>11</c:v>
                </c:pt>
                <c:pt idx="12">
                  <c:v>12</c:v>
                </c:pt>
                <c:pt idx="13">
                  <c:v>13</c:v>
                </c:pt>
                <c:pt idx="14">
                  <c:v>14</c:v>
                </c:pt>
                <c:pt idx="15">
                  <c:v>15</c:v>
                </c:pt>
                <c:pt idx="16">
                  <c:v>16</c:v>
                </c:pt>
                <c:pt idx="17">
                  <c:v>17</c:v>
                </c:pt>
                <c:pt idx="18">
                  <c:v>18</c:v>
                </c:pt>
                <c:pt idx="19">
                  <c:v>19</c:v>
                </c:pt>
                <c:pt idx="20">
                  <c:v>20</c:v>
                </c:pt>
                <c:pt idx="21">
                  <c:v>21</c:v>
                </c:pt>
                <c:pt idx="22">
                  <c:v>22</c:v>
                </c:pt>
                <c:pt idx="23">
                  <c:v>23</c:v>
                </c:pt>
              </c:numCache>
            </c:numRef>
          </c:cat>
          <c:val>
            <c:numRef>
              <c:f>Sheet1!$C$2:$C$25</c:f>
              <c:numCache>
                <c:formatCode>General</c:formatCode>
                <c:ptCount val="24"/>
                <c:pt idx="0">
                  <c:v>0</c:v>
                </c:pt>
                <c:pt idx="1">
                  <c:v>0</c:v>
                </c:pt>
                <c:pt idx="2">
                  <c:v>0</c:v>
                </c:pt>
                <c:pt idx="3">
                  <c:v>0</c:v>
                </c:pt>
                <c:pt idx="4">
                  <c:v>0</c:v>
                </c:pt>
                <c:pt idx="5">
                  <c:v>0</c:v>
                </c:pt>
                <c:pt idx="6">
                  <c:v>0</c:v>
                </c:pt>
                <c:pt idx="7">
                  <c:v>0</c:v>
                </c:pt>
                <c:pt idx="8">
                  <c:v>0</c:v>
                </c:pt>
                <c:pt idx="9">
                  <c:v>0</c:v>
                </c:pt>
                <c:pt idx="10">
                  <c:v>0</c:v>
                </c:pt>
                <c:pt idx="11">
                  <c:v>0</c:v>
                </c:pt>
                <c:pt idx="12">
                  <c:v>0</c:v>
                </c:pt>
                <c:pt idx="13">
                  <c:v>0</c:v>
                </c:pt>
                <c:pt idx="14">
                  <c:v>0</c:v>
                </c:pt>
                <c:pt idx="15">
                  <c:v>0</c:v>
                </c:pt>
                <c:pt idx="16">
                  <c:v>0</c:v>
                </c:pt>
                <c:pt idx="17">
                  <c:v>4.8957005957368203E-3</c:v>
                </c:pt>
                <c:pt idx="18">
                  <c:v>4.3361919562240397E-3</c:v>
                </c:pt>
                <c:pt idx="19">
                  <c:v>1.2588944389037499E-3</c:v>
                </c:pt>
                <c:pt idx="20">
                  <c:v>0</c:v>
                </c:pt>
                <c:pt idx="21">
                  <c:v>0</c:v>
                </c:pt>
                <c:pt idx="22">
                  <c:v>0</c:v>
                </c:pt>
                <c:pt idx="23">
                  <c:v>0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1-EEB4-49AE-BB11-4E4773E79F53}"/>
            </c:ext>
          </c:extLst>
        </c:ser>
        <c:ser>
          <c:idx val="2"/>
          <c:order val="2"/>
          <c:tx>
            <c:strRef>
              <c:f>Sheet1!$D$1</c:f>
              <c:strCache>
                <c:ptCount val="1"/>
                <c:pt idx="0">
                  <c:v>Gilera Motors Argentina</c:v>
                </c:pt>
              </c:strCache>
            </c:strRef>
          </c:tx>
          <c:spPr>
            <a:ln w="28575" cap="rnd">
              <a:solidFill>
                <a:schemeClr val="accent3"/>
              </a:solidFill>
              <a:round/>
            </a:ln>
            <a:effectLst/>
          </c:spPr>
          <c:marker>
            <c:symbol val="none"/>
          </c:marker>
          <c:cat>
            <c:numRef>
              <c:f>Sheet1!$A$2:$A$25</c:f>
              <c:numCache>
                <c:formatCode>General</c:formatCode>
                <c:ptCount val="24"/>
                <c:pt idx="0">
                  <c:v>0</c:v>
                </c:pt>
                <c:pt idx="1">
                  <c:v>1</c:v>
                </c:pt>
                <c:pt idx="2">
                  <c:v>2</c:v>
                </c:pt>
                <c:pt idx="3">
                  <c:v>3</c:v>
                </c:pt>
                <c:pt idx="4">
                  <c:v>4</c:v>
                </c:pt>
                <c:pt idx="5">
                  <c:v>5</c:v>
                </c:pt>
                <c:pt idx="6">
                  <c:v>6</c:v>
                </c:pt>
                <c:pt idx="7">
                  <c:v>7</c:v>
                </c:pt>
                <c:pt idx="8">
                  <c:v>8</c:v>
                </c:pt>
                <c:pt idx="9">
                  <c:v>9</c:v>
                </c:pt>
                <c:pt idx="10">
                  <c:v>10</c:v>
                </c:pt>
                <c:pt idx="11">
                  <c:v>11</c:v>
                </c:pt>
                <c:pt idx="12">
                  <c:v>12</c:v>
                </c:pt>
                <c:pt idx="13">
                  <c:v>13</c:v>
                </c:pt>
                <c:pt idx="14">
                  <c:v>14</c:v>
                </c:pt>
                <c:pt idx="15">
                  <c:v>15</c:v>
                </c:pt>
                <c:pt idx="16">
                  <c:v>16</c:v>
                </c:pt>
                <c:pt idx="17">
                  <c:v>17</c:v>
                </c:pt>
                <c:pt idx="18">
                  <c:v>18</c:v>
                </c:pt>
                <c:pt idx="19">
                  <c:v>19</c:v>
                </c:pt>
                <c:pt idx="20">
                  <c:v>20</c:v>
                </c:pt>
                <c:pt idx="21">
                  <c:v>21</c:v>
                </c:pt>
                <c:pt idx="22">
                  <c:v>22</c:v>
                </c:pt>
                <c:pt idx="23">
                  <c:v>23</c:v>
                </c:pt>
              </c:numCache>
            </c:numRef>
          </c:cat>
          <c:val>
            <c:numRef>
              <c:f>Sheet1!$D$2:$D$25</c:f>
              <c:numCache>
                <c:formatCode>General</c:formatCode>
                <c:ptCount val="24"/>
                <c:pt idx="0">
                  <c:v>0</c:v>
                </c:pt>
                <c:pt idx="1">
                  <c:v>0</c:v>
                </c:pt>
                <c:pt idx="2">
                  <c:v>0</c:v>
                </c:pt>
                <c:pt idx="3">
                  <c:v>0</c:v>
                </c:pt>
                <c:pt idx="4">
                  <c:v>0</c:v>
                </c:pt>
                <c:pt idx="5">
                  <c:v>0</c:v>
                </c:pt>
                <c:pt idx="6">
                  <c:v>0</c:v>
                </c:pt>
                <c:pt idx="7">
                  <c:v>0</c:v>
                </c:pt>
                <c:pt idx="8">
                  <c:v>0</c:v>
                </c:pt>
                <c:pt idx="9">
                  <c:v>0</c:v>
                </c:pt>
                <c:pt idx="10">
                  <c:v>0</c:v>
                </c:pt>
                <c:pt idx="11">
                  <c:v>0</c:v>
                </c:pt>
                <c:pt idx="12">
                  <c:v>0</c:v>
                </c:pt>
                <c:pt idx="13">
                  <c:v>0</c:v>
                </c:pt>
                <c:pt idx="14">
                  <c:v>0</c:v>
                </c:pt>
                <c:pt idx="15">
                  <c:v>0</c:v>
                </c:pt>
                <c:pt idx="16">
                  <c:v>0</c:v>
                </c:pt>
                <c:pt idx="17">
                  <c:v>0</c:v>
                </c:pt>
                <c:pt idx="18">
                  <c:v>0</c:v>
                </c:pt>
                <c:pt idx="19">
                  <c:v>8.4037363160399794E-2</c:v>
                </c:pt>
                <c:pt idx="20">
                  <c:v>0</c:v>
                </c:pt>
                <c:pt idx="21">
                  <c:v>0</c:v>
                </c:pt>
                <c:pt idx="22">
                  <c:v>0</c:v>
                </c:pt>
                <c:pt idx="23">
                  <c:v>0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2-EEB4-49AE-BB11-4E4773E79F53}"/>
            </c:ext>
          </c:extLst>
        </c:ser>
        <c:ser>
          <c:idx val="3"/>
          <c:order val="3"/>
          <c:tx>
            <c:strRef>
              <c:f>Sheet1!$E$1</c:f>
              <c:strCache>
                <c:ptCount val="1"/>
                <c:pt idx="0">
                  <c:v>Motomel</c:v>
                </c:pt>
              </c:strCache>
            </c:strRef>
          </c:tx>
          <c:spPr>
            <a:ln w="28575" cap="rnd">
              <a:solidFill>
                <a:schemeClr val="accent4"/>
              </a:solidFill>
              <a:round/>
            </a:ln>
            <a:effectLst/>
          </c:spPr>
          <c:marker>
            <c:symbol val="none"/>
          </c:marker>
          <c:cat>
            <c:numRef>
              <c:f>Sheet1!$A$2:$A$25</c:f>
              <c:numCache>
                <c:formatCode>General</c:formatCode>
                <c:ptCount val="24"/>
                <c:pt idx="0">
                  <c:v>0</c:v>
                </c:pt>
                <c:pt idx="1">
                  <c:v>1</c:v>
                </c:pt>
                <c:pt idx="2">
                  <c:v>2</c:v>
                </c:pt>
                <c:pt idx="3">
                  <c:v>3</c:v>
                </c:pt>
                <c:pt idx="4">
                  <c:v>4</c:v>
                </c:pt>
                <c:pt idx="5">
                  <c:v>5</c:v>
                </c:pt>
                <c:pt idx="6">
                  <c:v>6</c:v>
                </c:pt>
                <c:pt idx="7">
                  <c:v>7</c:v>
                </c:pt>
                <c:pt idx="8">
                  <c:v>8</c:v>
                </c:pt>
                <c:pt idx="9">
                  <c:v>9</c:v>
                </c:pt>
                <c:pt idx="10">
                  <c:v>10</c:v>
                </c:pt>
                <c:pt idx="11">
                  <c:v>11</c:v>
                </c:pt>
                <c:pt idx="12">
                  <c:v>12</c:v>
                </c:pt>
                <c:pt idx="13">
                  <c:v>13</c:v>
                </c:pt>
                <c:pt idx="14">
                  <c:v>14</c:v>
                </c:pt>
                <c:pt idx="15">
                  <c:v>15</c:v>
                </c:pt>
                <c:pt idx="16">
                  <c:v>16</c:v>
                </c:pt>
                <c:pt idx="17">
                  <c:v>17</c:v>
                </c:pt>
                <c:pt idx="18">
                  <c:v>18</c:v>
                </c:pt>
                <c:pt idx="19">
                  <c:v>19</c:v>
                </c:pt>
                <c:pt idx="20">
                  <c:v>20</c:v>
                </c:pt>
                <c:pt idx="21">
                  <c:v>21</c:v>
                </c:pt>
                <c:pt idx="22">
                  <c:v>22</c:v>
                </c:pt>
                <c:pt idx="23">
                  <c:v>23</c:v>
                </c:pt>
              </c:numCache>
            </c:numRef>
          </c:cat>
          <c:val>
            <c:numRef>
              <c:f>Sheet1!$E$2:$E$25</c:f>
              <c:numCache>
                <c:formatCode>General</c:formatCode>
                <c:ptCount val="24"/>
                <c:pt idx="0">
                  <c:v>0</c:v>
                </c:pt>
                <c:pt idx="1">
                  <c:v>0</c:v>
                </c:pt>
                <c:pt idx="2">
                  <c:v>0</c:v>
                </c:pt>
                <c:pt idx="3">
                  <c:v>0</c:v>
                </c:pt>
                <c:pt idx="4">
                  <c:v>0</c:v>
                </c:pt>
                <c:pt idx="5">
                  <c:v>0</c:v>
                </c:pt>
                <c:pt idx="6">
                  <c:v>0</c:v>
                </c:pt>
                <c:pt idx="7">
                  <c:v>0</c:v>
                </c:pt>
                <c:pt idx="8">
                  <c:v>0</c:v>
                </c:pt>
                <c:pt idx="9">
                  <c:v>0</c:v>
                </c:pt>
                <c:pt idx="10">
                  <c:v>1.35263555836102E-2</c:v>
                </c:pt>
                <c:pt idx="11">
                  <c:v>0</c:v>
                </c:pt>
                <c:pt idx="12">
                  <c:v>9.9713518725331705E-3</c:v>
                </c:pt>
                <c:pt idx="13">
                  <c:v>8.6707407587244996E-3</c:v>
                </c:pt>
                <c:pt idx="14">
                  <c:v>2.6012222276173501E-3</c:v>
                </c:pt>
                <c:pt idx="15">
                  <c:v>4.27756544097075E-3</c:v>
                </c:pt>
                <c:pt idx="16">
                  <c:v>5.5492740855836798E-3</c:v>
                </c:pt>
                <c:pt idx="17">
                  <c:v>1.7341481517448999E-2</c:v>
                </c:pt>
                <c:pt idx="18">
                  <c:v>6.8209827301966104E-3</c:v>
                </c:pt>
                <c:pt idx="19">
                  <c:v>0</c:v>
                </c:pt>
                <c:pt idx="20">
                  <c:v>0</c:v>
                </c:pt>
                <c:pt idx="21">
                  <c:v>0</c:v>
                </c:pt>
                <c:pt idx="22">
                  <c:v>0</c:v>
                </c:pt>
                <c:pt idx="23">
                  <c:v>0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3-EEB4-49AE-BB11-4E4773E79F53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smooth val="0"/>
        <c:axId val="383955832"/>
        <c:axId val="383957800"/>
      </c:lineChart>
      <c:catAx>
        <c:axId val="383955832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383957800"/>
        <c:crosses val="autoZero"/>
        <c:auto val="1"/>
        <c:lblAlgn val="ctr"/>
        <c:lblOffset val="100"/>
        <c:noMultiLvlLbl val="0"/>
      </c:catAx>
      <c:valAx>
        <c:axId val="383957800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383955832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hart12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barChart>
        <c:barDir val="col"/>
        <c:grouping val="percentStacke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Album</c:v>
                </c:pt>
              </c:strCache>
            </c:strRef>
          </c:tx>
          <c:spPr>
            <a:solidFill>
              <a:schemeClr val="accent1"/>
            </a:solidFill>
            <a:ln>
              <a:noFill/>
            </a:ln>
            <a:effectLst/>
          </c:spPr>
          <c:invertIfNegative val="0"/>
          <c:cat>
            <c:strRef>
              <c:f>Sheet1!$A$2:$A$5</c:f>
              <c:strCache>
                <c:ptCount val="4"/>
                <c:pt idx="0">
                  <c:v>Corven Motos</c:v>
                </c:pt>
                <c:pt idx="1">
                  <c:v>Zanella</c:v>
                </c:pt>
                <c:pt idx="2">
                  <c:v>Gilera Motors Argentina</c:v>
                </c:pt>
                <c:pt idx="3">
                  <c:v>Motomel</c:v>
                </c:pt>
              </c:strCache>
            </c:strRef>
          </c:cat>
          <c:val>
            <c:numRef>
              <c:f>Sheet1!$B$2:$B$5</c:f>
              <c:numCache>
                <c:formatCode>General</c:formatCode>
                <c:ptCount val="4"/>
                <c:pt idx="0">
                  <c:v>0</c:v>
                </c:pt>
                <c:pt idx="1">
                  <c:v>1</c:v>
                </c:pt>
                <c:pt idx="2">
                  <c:v>2</c:v>
                </c:pt>
                <c:pt idx="3">
                  <c:v>2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C711-4EE0-AAFD-6249492CBA6C}"/>
            </c:ext>
          </c:extLst>
        </c:ser>
        <c:ser>
          <c:idx val="1"/>
          <c:order val="1"/>
          <c:tx>
            <c:strRef>
              <c:f>Sheet1!$C$1</c:f>
              <c:strCache>
                <c:ptCount val="1"/>
                <c:pt idx="0">
                  <c:v>Link</c:v>
                </c:pt>
              </c:strCache>
            </c:strRef>
          </c:tx>
          <c:spPr>
            <a:solidFill>
              <a:schemeClr val="accent2"/>
            </a:solidFill>
            <a:ln>
              <a:noFill/>
            </a:ln>
            <a:effectLst/>
          </c:spPr>
          <c:invertIfNegative val="0"/>
          <c:cat>
            <c:strRef>
              <c:f>Sheet1!$A$2:$A$5</c:f>
              <c:strCache>
                <c:ptCount val="4"/>
                <c:pt idx="0">
                  <c:v>Corven Motos</c:v>
                </c:pt>
                <c:pt idx="1">
                  <c:v>Zanella</c:v>
                </c:pt>
                <c:pt idx="2">
                  <c:v>Gilera Motors Argentina</c:v>
                </c:pt>
                <c:pt idx="3">
                  <c:v>Motomel</c:v>
                </c:pt>
              </c:strCache>
            </c:strRef>
          </c:cat>
          <c:val>
            <c:numRef>
              <c:f>Sheet1!$C$2:$C$5</c:f>
              <c:numCache>
                <c:formatCode>General</c:formatCode>
                <c:ptCount val="4"/>
                <c:pt idx="0">
                  <c:v>0</c:v>
                </c:pt>
                <c:pt idx="1">
                  <c:v>1</c:v>
                </c:pt>
                <c:pt idx="2">
                  <c:v>0</c:v>
                </c:pt>
                <c:pt idx="3">
                  <c:v>0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1-C711-4EE0-AAFD-6249492CBA6C}"/>
            </c:ext>
          </c:extLst>
        </c:ser>
        <c:ser>
          <c:idx val="2"/>
          <c:order val="2"/>
          <c:tx>
            <c:strRef>
              <c:f>Sheet1!$D$1</c:f>
              <c:strCache>
                <c:ptCount val="1"/>
                <c:pt idx="0">
                  <c:v>Photo</c:v>
                </c:pt>
              </c:strCache>
            </c:strRef>
          </c:tx>
          <c:spPr>
            <a:solidFill>
              <a:schemeClr val="accent3"/>
            </a:solidFill>
            <a:ln>
              <a:noFill/>
            </a:ln>
            <a:effectLst/>
          </c:spPr>
          <c:invertIfNegative val="0"/>
          <c:cat>
            <c:strRef>
              <c:f>Sheet1!$A$2:$A$5</c:f>
              <c:strCache>
                <c:ptCount val="4"/>
                <c:pt idx="0">
                  <c:v>Corven Motos</c:v>
                </c:pt>
                <c:pt idx="1">
                  <c:v>Zanella</c:v>
                </c:pt>
                <c:pt idx="2">
                  <c:v>Gilera Motors Argentina</c:v>
                </c:pt>
                <c:pt idx="3">
                  <c:v>Motomel</c:v>
                </c:pt>
              </c:strCache>
            </c:strRef>
          </c:cat>
          <c:val>
            <c:numRef>
              <c:f>Sheet1!$D$2:$D$5</c:f>
              <c:numCache>
                <c:formatCode>General</c:formatCode>
                <c:ptCount val="4"/>
                <c:pt idx="0">
                  <c:v>6</c:v>
                </c:pt>
                <c:pt idx="1">
                  <c:v>5</c:v>
                </c:pt>
                <c:pt idx="2">
                  <c:v>2</c:v>
                </c:pt>
                <c:pt idx="3">
                  <c:v>11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2-C711-4EE0-AAFD-6249492CBA6C}"/>
            </c:ext>
          </c:extLst>
        </c:ser>
        <c:ser>
          <c:idx val="3"/>
          <c:order val="3"/>
          <c:tx>
            <c:strRef>
              <c:f>Sheet1!$E$1</c:f>
              <c:strCache>
                <c:ptCount val="1"/>
                <c:pt idx="0">
                  <c:v>Video</c:v>
                </c:pt>
              </c:strCache>
            </c:strRef>
          </c:tx>
          <c:spPr>
            <a:solidFill>
              <a:schemeClr val="accent4"/>
            </a:solidFill>
            <a:ln>
              <a:noFill/>
            </a:ln>
            <a:effectLst/>
          </c:spPr>
          <c:invertIfNegative val="0"/>
          <c:cat>
            <c:strRef>
              <c:f>Sheet1!$A$2:$A$5</c:f>
              <c:strCache>
                <c:ptCount val="4"/>
                <c:pt idx="0">
                  <c:v>Corven Motos</c:v>
                </c:pt>
                <c:pt idx="1">
                  <c:v>Zanella</c:v>
                </c:pt>
                <c:pt idx="2">
                  <c:v>Gilera Motors Argentina</c:v>
                </c:pt>
                <c:pt idx="3">
                  <c:v>Motomel</c:v>
                </c:pt>
              </c:strCache>
            </c:strRef>
          </c:cat>
          <c:val>
            <c:numRef>
              <c:f>Sheet1!$E$2:$E$5</c:f>
              <c:numCache>
                <c:formatCode>General</c:formatCode>
                <c:ptCount val="4"/>
                <c:pt idx="0">
                  <c:v>2</c:v>
                </c:pt>
                <c:pt idx="1">
                  <c:v>1</c:v>
                </c:pt>
                <c:pt idx="2">
                  <c:v>0</c:v>
                </c:pt>
                <c:pt idx="3">
                  <c:v>5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3-C711-4EE0-AAFD-6249492CBA6C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150"/>
        <c:overlap val="100"/>
        <c:axId val="69834344"/>
        <c:axId val="382104288"/>
      </c:barChart>
      <c:catAx>
        <c:axId val="69834344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382104288"/>
        <c:crosses val="autoZero"/>
        <c:auto val="1"/>
        <c:lblAlgn val="ctr"/>
        <c:lblOffset val="100"/>
        <c:noMultiLvlLbl val="0"/>
      </c:catAx>
      <c:valAx>
        <c:axId val="382104288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0%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69834344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hart13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barChart>
        <c:barDir val="col"/>
        <c:grouping val="clustere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Corven Motos</c:v>
                </c:pt>
              </c:strCache>
            </c:strRef>
          </c:tx>
          <c:spPr>
            <a:solidFill>
              <a:schemeClr val="accent1"/>
            </a:solidFill>
            <a:ln>
              <a:noFill/>
            </a:ln>
            <a:effectLst/>
          </c:spPr>
          <c:invertIfNegative val="0"/>
          <c:cat>
            <c:strRef>
              <c:f>Sheet1!$A$2:$A$5</c:f>
              <c:strCache>
                <c:ptCount val="4"/>
                <c:pt idx="0">
                  <c:v>Album</c:v>
                </c:pt>
                <c:pt idx="1">
                  <c:v>Link</c:v>
                </c:pt>
                <c:pt idx="2">
                  <c:v>Photo</c:v>
                </c:pt>
                <c:pt idx="3">
                  <c:v>Video</c:v>
                </c:pt>
              </c:strCache>
            </c:strRef>
          </c:cat>
          <c:val>
            <c:numRef>
              <c:f>Sheet1!$B$2:$B$5</c:f>
              <c:numCache>
                <c:formatCode>General</c:formatCode>
                <c:ptCount val="4"/>
                <c:pt idx="0">
                  <c:v>0</c:v>
                </c:pt>
                <c:pt idx="1">
                  <c:v>0</c:v>
                </c:pt>
                <c:pt idx="2">
                  <c:v>2.4757252182547599E-2</c:v>
                </c:pt>
                <c:pt idx="3">
                  <c:v>2.2451987288721002E-2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11F2-4956-B1F5-8A0CA007BA23}"/>
            </c:ext>
          </c:extLst>
        </c:ser>
        <c:ser>
          <c:idx val="1"/>
          <c:order val="1"/>
          <c:tx>
            <c:strRef>
              <c:f>Sheet1!$C$1</c:f>
              <c:strCache>
                <c:ptCount val="1"/>
                <c:pt idx="0">
                  <c:v>Zanella</c:v>
                </c:pt>
              </c:strCache>
            </c:strRef>
          </c:tx>
          <c:spPr>
            <a:solidFill>
              <a:schemeClr val="accent2"/>
            </a:solidFill>
            <a:ln>
              <a:noFill/>
            </a:ln>
            <a:effectLst/>
          </c:spPr>
          <c:invertIfNegative val="0"/>
          <c:cat>
            <c:strRef>
              <c:f>Sheet1!$A$2:$A$5</c:f>
              <c:strCache>
                <c:ptCount val="4"/>
                <c:pt idx="0">
                  <c:v>Album</c:v>
                </c:pt>
                <c:pt idx="1">
                  <c:v>Link</c:v>
                </c:pt>
                <c:pt idx="2">
                  <c:v>Photo</c:v>
                </c:pt>
                <c:pt idx="3">
                  <c:v>Video</c:v>
                </c:pt>
              </c:strCache>
            </c:strRef>
          </c:cat>
          <c:val>
            <c:numRef>
              <c:f>Sheet1!$C$2:$C$5</c:f>
              <c:numCache>
                <c:formatCode>General</c:formatCode>
                <c:ptCount val="4"/>
                <c:pt idx="0">
                  <c:v>1.39859161824043E-3</c:v>
                </c:pt>
                <c:pt idx="1">
                  <c:v>1.2588028784625801E-3</c:v>
                </c:pt>
                <c:pt idx="2">
                  <c:v>5.9600938471761301E-3</c:v>
                </c:pt>
                <c:pt idx="3">
                  <c:v>2.5188529143827902E-3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1-11F2-4956-B1F5-8A0CA007BA23}"/>
            </c:ext>
          </c:extLst>
        </c:ser>
        <c:ser>
          <c:idx val="2"/>
          <c:order val="2"/>
          <c:tx>
            <c:strRef>
              <c:f>Sheet1!$D$1</c:f>
              <c:strCache>
                <c:ptCount val="1"/>
                <c:pt idx="0">
                  <c:v>Gilera Motors Argentina</c:v>
                </c:pt>
              </c:strCache>
            </c:strRef>
          </c:tx>
          <c:spPr>
            <a:solidFill>
              <a:schemeClr val="accent3"/>
            </a:solidFill>
            <a:ln>
              <a:noFill/>
            </a:ln>
            <a:effectLst/>
          </c:spPr>
          <c:invertIfNegative val="0"/>
          <c:cat>
            <c:strRef>
              <c:f>Sheet1!$A$2:$A$5</c:f>
              <c:strCache>
                <c:ptCount val="4"/>
                <c:pt idx="0">
                  <c:v>Album</c:v>
                </c:pt>
                <c:pt idx="1">
                  <c:v>Link</c:v>
                </c:pt>
                <c:pt idx="2">
                  <c:v>Photo</c:v>
                </c:pt>
                <c:pt idx="3">
                  <c:v>Video</c:v>
                </c:pt>
              </c:strCache>
            </c:strRef>
          </c:cat>
          <c:val>
            <c:numRef>
              <c:f>Sheet1!$D$2:$D$5</c:f>
              <c:numCache>
                <c:formatCode>General</c:formatCode>
                <c:ptCount val="4"/>
                <c:pt idx="0">
                  <c:v>9.8189541086466894E-2</c:v>
                </c:pt>
                <c:pt idx="1">
                  <c:v>0</c:v>
                </c:pt>
                <c:pt idx="2">
                  <c:v>6.9933135963435394E-2</c:v>
                </c:pt>
                <c:pt idx="3">
                  <c:v>0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2-11F2-4956-B1F5-8A0CA007BA23}"/>
            </c:ext>
          </c:extLst>
        </c:ser>
        <c:ser>
          <c:idx val="3"/>
          <c:order val="3"/>
          <c:tx>
            <c:strRef>
              <c:f>Sheet1!$E$1</c:f>
              <c:strCache>
                <c:ptCount val="1"/>
                <c:pt idx="0">
                  <c:v>Motomel</c:v>
                </c:pt>
              </c:strCache>
            </c:strRef>
          </c:tx>
          <c:spPr>
            <a:solidFill>
              <a:schemeClr val="accent4"/>
            </a:solidFill>
            <a:ln>
              <a:noFill/>
            </a:ln>
            <a:effectLst/>
          </c:spPr>
          <c:invertIfNegative val="0"/>
          <c:cat>
            <c:strRef>
              <c:f>Sheet1!$A$2:$A$5</c:f>
              <c:strCache>
                <c:ptCount val="4"/>
                <c:pt idx="0">
                  <c:v>Album</c:v>
                </c:pt>
                <c:pt idx="1">
                  <c:v>Link</c:v>
                </c:pt>
                <c:pt idx="2">
                  <c:v>Photo</c:v>
                </c:pt>
                <c:pt idx="3">
                  <c:v>Video</c:v>
                </c:pt>
              </c:strCache>
            </c:strRef>
          </c:cat>
          <c:val>
            <c:numRef>
              <c:f>Sheet1!$E$2:$E$5</c:f>
              <c:numCache>
                <c:formatCode>General</c:formatCode>
                <c:ptCount val="4"/>
                <c:pt idx="0">
                  <c:v>1.08963814932255E-2</c:v>
                </c:pt>
                <c:pt idx="1">
                  <c:v>0</c:v>
                </c:pt>
                <c:pt idx="2">
                  <c:v>8.8576544919231094E-3</c:v>
                </c:pt>
                <c:pt idx="3">
                  <c:v>5.41131720731413E-3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3-11F2-4956-B1F5-8A0CA007BA23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219"/>
        <c:overlap val="-27"/>
        <c:axId val="418812824"/>
        <c:axId val="418820696"/>
      </c:barChart>
      <c:catAx>
        <c:axId val="418812824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418820696"/>
        <c:crosses val="autoZero"/>
        <c:auto val="1"/>
        <c:lblAlgn val="ctr"/>
        <c:lblOffset val="100"/>
        <c:noMultiLvlLbl val="0"/>
      </c:catAx>
      <c:valAx>
        <c:axId val="418820696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418812824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hart14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barChart>
        <c:barDir val="col"/>
        <c:grouping val="percentStacke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Like</c:v>
                </c:pt>
              </c:strCache>
            </c:strRef>
          </c:tx>
          <c:spPr>
            <a:solidFill>
              <a:schemeClr val="accent1"/>
            </a:solidFill>
            <a:ln>
              <a:noFill/>
            </a:ln>
            <a:effectLst/>
          </c:spPr>
          <c:invertIfNegative val="0"/>
          <c:cat>
            <c:strRef>
              <c:f>Sheet1!$A$2:$A$5</c:f>
              <c:strCache>
                <c:ptCount val="4"/>
                <c:pt idx="0">
                  <c:v>Corven Motos</c:v>
                </c:pt>
                <c:pt idx="1">
                  <c:v>Zanella</c:v>
                </c:pt>
                <c:pt idx="2">
                  <c:v>Gilera Motors Argentina</c:v>
                </c:pt>
                <c:pt idx="3">
                  <c:v>Motomel</c:v>
                </c:pt>
              </c:strCache>
            </c:strRef>
          </c:cat>
          <c:val>
            <c:numRef>
              <c:f>Sheet1!$B$2:$B$5</c:f>
              <c:numCache>
                <c:formatCode>General</c:formatCode>
                <c:ptCount val="4"/>
                <c:pt idx="0">
                  <c:v>123</c:v>
                </c:pt>
                <c:pt idx="1">
                  <c:v>154</c:v>
                </c:pt>
                <c:pt idx="2">
                  <c:v>77</c:v>
                </c:pt>
                <c:pt idx="3">
                  <c:v>265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548A-4E5D-B722-32604CDF1BC8}"/>
            </c:ext>
          </c:extLst>
        </c:ser>
        <c:ser>
          <c:idx val="1"/>
          <c:order val="1"/>
          <c:tx>
            <c:strRef>
              <c:f>Sheet1!$C$1</c:f>
              <c:strCache>
                <c:ptCount val="1"/>
                <c:pt idx="0">
                  <c:v>Love</c:v>
                </c:pt>
              </c:strCache>
            </c:strRef>
          </c:tx>
          <c:spPr>
            <a:solidFill>
              <a:schemeClr val="accent2"/>
            </a:solidFill>
            <a:ln>
              <a:noFill/>
            </a:ln>
            <a:effectLst/>
          </c:spPr>
          <c:invertIfNegative val="0"/>
          <c:cat>
            <c:strRef>
              <c:f>Sheet1!$A$2:$A$5</c:f>
              <c:strCache>
                <c:ptCount val="4"/>
                <c:pt idx="0">
                  <c:v>Corven Motos</c:v>
                </c:pt>
                <c:pt idx="1">
                  <c:v>Zanella</c:v>
                </c:pt>
                <c:pt idx="2">
                  <c:v>Gilera Motors Argentina</c:v>
                </c:pt>
                <c:pt idx="3">
                  <c:v>Motomel</c:v>
                </c:pt>
              </c:strCache>
            </c:strRef>
          </c:cat>
          <c:val>
            <c:numRef>
              <c:f>Sheet1!$C$2:$C$5</c:f>
              <c:numCache>
                <c:formatCode>General</c:formatCode>
                <c:ptCount val="4"/>
                <c:pt idx="0">
                  <c:v>13</c:v>
                </c:pt>
                <c:pt idx="1">
                  <c:v>20</c:v>
                </c:pt>
                <c:pt idx="2">
                  <c:v>5</c:v>
                </c:pt>
                <c:pt idx="3">
                  <c:v>13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1-548A-4E5D-B722-32604CDF1BC8}"/>
            </c:ext>
          </c:extLst>
        </c:ser>
        <c:ser>
          <c:idx val="2"/>
          <c:order val="2"/>
          <c:tx>
            <c:strRef>
              <c:f>Sheet1!$D$1</c:f>
              <c:strCache>
                <c:ptCount val="1"/>
                <c:pt idx="0">
                  <c:v>Haha</c:v>
                </c:pt>
              </c:strCache>
            </c:strRef>
          </c:tx>
          <c:spPr>
            <a:solidFill>
              <a:schemeClr val="accent3"/>
            </a:solidFill>
            <a:ln>
              <a:noFill/>
            </a:ln>
            <a:effectLst/>
          </c:spPr>
          <c:invertIfNegative val="0"/>
          <c:cat>
            <c:strRef>
              <c:f>Sheet1!$A$2:$A$5</c:f>
              <c:strCache>
                <c:ptCount val="4"/>
                <c:pt idx="0">
                  <c:v>Corven Motos</c:v>
                </c:pt>
                <c:pt idx="1">
                  <c:v>Zanella</c:v>
                </c:pt>
                <c:pt idx="2">
                  <c:v>Gilera Motors Argentina</c:v>
                </c:pt>
                <c:pt idx="3">
                  <c:v>Motomel</c:v>
                </c:pt>
              </c:strCache>
            </c:strRef>
          </c:cat>
          <c:val>
            <c:numRef>
              <c:f>Sheet1!$D$2:$D$5</c:f>
              <c:numCache>
                <c:formatCode>General</c:formatCode>
                <c:ptCount val="4"/>
                <c:pt idx="0">
                  <c:v>1</c:v>
                </c:pt>
                <c:pt idx="1">
                  <c:v>0</c:v>
                </c:pt>
                <c:pt idx="2">
                  <c:v>0</c:v>
                </c:pt>
                <c:pt idx="3">
                  <c:v>1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2-548A-4E5D-B722-32604CDF1BC8}"/>
            </c:ext>
          </c:extLst>
        </c:ser>
        <c:ser>
          <c:idx val="3"/>
          <c:order val="3"/>
          <c:tx>
            <c:strRef>
              <c:f>Sheet1!$E$1</c:f>
              <c:strCache>
                <c:ptCount val="1"/>
                <c:pt idx="0">
                  <c:v>Wow</c:v>
                </c:pt>
              </c:strCache>
            </c:strRef>
          </c:tx>
          <c:spPr>
            <a:solidFill>
              <a:schemeClr val="accent4"/>
            </a:solidFill>
            <a:ln>
              <a:noFill/>
            </a:ln>
            <a:effectLst/>
          </c:spPr>
          <c:invertIfNegative val="0"/>
          <c:cat>
            <c:strRef>
              <c:f>Sheet1!$A$2:$A$5</c:f>
              <c:strCache>
                <c:ptCount val="4"/>
                <c:pt idx="0">
                  <c:v>Corven Motos</c:v>
                </c:pt>
                <c:pt idx="1">
                  <c:v>Zanella</c:v>
                </c:pt>
                <c:pt idx="2">
                  <c:v>Gilera Motors Argentina</c:v>
                </c:pt>
                <c:pt idx="3">
                  <c:v>Motomel</c:v>
                </c:pt>
              </c:strCache>
            </c:strRef>
          </c:cat>
          <c:val>
            <c:numRef>
              <c:f>Sheet1!$E$2:$E$5</c:f>
              <c:numCache>
                <c:formatCode>General</c:formatCode>
                <c:ptCount val="4"/>
                <c:pt idx="0">
                  <c:v>0</c:v>
                </c:pt>
                <c:pt idx="1">
                  <c:v>1</c:v>
                </c:pt>
                <c:pt idx="2">
                  <c:v>0</c:v>
                </c:pt>
                <c:pt idx="3">
                  <c:v>0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3-548A-4E5D-B722-32604CDF1BC8}"/>
            </c:ext>
          </c:extLst>
        </c:ser>
        <c:ser>
          <c:idx val="4"/>
          <c:order val="4"/>
          <c:tx>
            <c:strRef>
              <c:f>Sheet1!$F$1</c:f>
              <c:strCache>
                <c:ptCount val="1"/>
                <c:pt idx="0">
                  <c:v>Sad</c:v>
                </c:pt>
              </c:strCache>
            </c:strRef>
          </c:tx>
          <c:spPr>
            <a:solidFill>
              <a:schemeClr val="accent5"/>
            </a:solidFill>
            <a:ln>
              <a:noFill/>
            </a:ln>
            <a:effectLst/>
          </c:spPr>
          <c:invertIfNegative val="0"/>
          <c:cat>
            <c:strRef>
              <c:f>Sheet1!$A$2:$A$5</c:f>
              <c:strCache>
                <c:ptCount val="4"/>
                <c:pt idx="0">
                  <c:v>Corven Motos</c:v>
                </c:pt>
                <c:pt idx="1">
                  <c:v>Zanella</c:v>
                </c:pt>
                <c:pt idx="2">
                  <c:v>Gilera Motors Argentina</c:v>
                </c:pt>
                <c:pt idx="3">
                  <c:v>Motomel</c:v>
                </c:pt>
              </c:strCache>
            </c:strRef>
          </c:cat>
          <c:val>
            <c:numRef>
              <c:f>Sheet1!$F$2:$F$5</c:f>
              <c:numCache>
                <c:formatCode>General</c:formatCode>
                <c:ptCount val="4"/>
                <c:pt idx="0">
                  <c:v>0</c:v>
                </c:pt>
                <c:pt idx="1">
                  <c:v>0</c:v>
                </c:pt>
                <c:pt idx="2">
                  <c:v>0</c:v>
                </c:pt>
                <c:pt idx="3">
                  <c:v>0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4-548A-4E5D-B722-32604CDF1BC8}"/>
            </c:ext>
          </c:extLst>
        </c:ser>
        <c:ser>
          <c:idx val="5"/>
          <c:order val="5"/>
          <c:tx>
            <c:strRef>
              <c:f>Sheet1!$G$1</c:f>
              <c:strCache>
                <c:ptCount val="1"/>
                <c:pt idx="0">
                  <c:v>Angry</c:v>
                </c:pt>
              </c:strCache>
            </c:strRef>
          </c:tx>
          <c:spPr>
            <a:solidFill>
              <a:schemeClr val="accent6"/>
            </a:solidFill>
            <a:ln>
              <a:noFill/>
            </a:ln>
            <a:effectLst/>
          </c:spPr>
          <c:invertIfNegative val="0"/>
          <c:cat>
            <c:strRef>
              <c:f>Sheet1!$A$2:$A$5</c:f>
              <c:strCache>
                <c:ptCount val="4"/>
                <c:pt idx="0">
                  <c:v>Corven Motos</c:v>
                </c:pt>
                <c:pt idx="1">
                  <c:v>Zanella</c:v>
                </c:pt>
                <c:pt idx="2">
                  <c:v>Gilera Motors Argentina</c:v>
                </c:pt>
                <c:pt idx="3">
                  <c:v>Motomel</c:v>
                </c:pt>
              </c:strCache>
            </c:strRef>
          </c:cat>
          <c:val>
            <c:numRef>
              <c:f>Sheet1!$G$2:$G$5</c:f>
              <c:numCache>
                <c:formatCode>General</c:formatCode>
                <c:ptCount val="4"/>
                <c:pt idx="0">
                  <c:v>1</c:v>
                </c:pt>
                <c:pt idx="1">
                  <c:v>0</c:v>
                </c:pt>
                <c:pt idx="2">
                  <c:v>0</c:v>
                </c:pt>
                <c:pt idx="3">
                  <c:v>1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5-548A-4E5D-B722-32604CDF1BC8}"/>
            </c:ext>
          </c:extLst>
        </c:ser>
        <c:ser>
          <c:idx val="6"/>
          <c:order val="6"/>
          <c:tx>
            <c:strRef>
              <c:f>Sheet1!$H$1</c:f>
              <c:strCache>
                <c:ptCount val="1"/>
                <c:pt idx="0">
                  <c:v>Comment</c:v>
                </c:pt>
              </c:strCache>
            </c:strRef>
          </c:tx>
          <c:spPr>
            <a:solidFill>
              <a:schemeClr val="accent1">
                <a:lumMod val="60000"/>
              </a:schemeClr>
            </a:solidFill>
            <a:ln>
              <a:noFill/>
            </a:ln>
            <a:effectLst/>
          </c:spPr>
          <c:invertIfNegative val="0"/>
          <c:cat>
            <c:strRef>
              <c:f>Sheet1!$A$2:$A$5</c:f>
              <c:strCache>
                <c:ptCount val="4"/>
                <c:pt idx="0">
                  <c:v>Corven Motos</c:v>
                </c:pt>
                <c:pt idx="1">
                  <c:v>Zanella</c:v>
                </c:pt>
                <c:pt idx="2">
                  <c:v>Gilera Motors Argentina</c:v>
                </c:pt>
                <c:pt idx="3">
                  <c:v>Motomel</c:v>
                </c:pt>
              </c:strCache>
            </c:strRef>
          </c:cat>
          <c:val>
            <c:numRef>
              <c:f>Sheet1!$H$2:$H$5</c:f>
              <c:numCache>
                <c:formatCode>General</c:formatCode>
                <c:ptCount val="4"/>
                <c:pt idx="0">
                  <c:v>23</c:v>
                </c:pt>
                <c:pt idx="1">
                  <c:v>59</c:v>
                </c:pt>
                <c:pt idx="2">
                  <c:v>14</c:v>
                </c:pt>
                <c:pt idx="3">
                  <c:v>111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6-548A-4E5D-B722-32604CDF1BC8}"/>
            </c:ext>
          </c:extLst>
        </c:ser>
        <c:ser>
          <c:idx val="7"/>
          <c:order val="7"/>
          <c:tx>
            <c:strRef>
              <c:f>Sheet1!$I$1</c:f>
              <c:strCache>
                <c:ptCount val="1"/>
                <c:pt idx="0">
                  <c:v>Share</c:v>
                </c:pt>
              </c:strCache>
            </c:strRef>
          </c:tx>
          <c:spPr>
            <a:solidFill>
              <a:schemeClr val="accent2">
                <a:lumMod val="60000"/>
              </a:schemeClr>
            </a:solidFill>
            <a:ln>
              <a:noFill/>
            </a:ln>
            <a:effectLst/>
          </c:spPr>
          <c:invertIfNegative val="0"/>
          <c:cat>
            <c:strRef>
              <c:f>Sheet1!$A$2:$A$5</c:f>
              <c:strCache>
                <c:ptCount val="4"/>
                <c:pt idx="0">
                  <c:v>Corven Motos</c:v>
                </c:pt>
                <c:pt idx="1">
                  <c:v>Zanella</c:v>
                </c:pt>
                <c:pt idx="2">
                  <c:v>Gilera Motors Argentina</c:v>
                </c:pt>
                <c:pt idx="3">
                  <c:v>Motomel</c:v>
                </c:pt>
              </c:strCache>
            </c:strRef>
          </c:cat>
          <c:val>
            <c:numRef>
              <c:f>Sheet1!$I$2:$I$5</c:f>
              <c:numCache>
                <c:formatCode>General</c:formatCode>
                <c:ptCount val="4"/>
                <c:pt idx="0">
                  <c:v>7</c:v>
                </c:pt>
                <c:pt idx="1">
                  <c:v>16</c:v>
                </c:pt>
                <c:pt idx="2">
                  <c:v>17</c:v>
                </c:pt>
                <c:pt idx="3">
                  <c:v>31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7-548A-4E5D-B722-32604CDF1BC8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150"/>
        <c:overlap val="100"/>
        <c:axId val="418822008"/>
        <c:axId val="418818072"/>
      </c:barChart>
      <c:catAx>
        <c:axId val="418822008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418818072"/>
        <c:crosses val="autoZero"/>
        <c:auto val="1"/>
        <c:lblAlgn val="ctr"/>
        <c:lblOffset val="100"/>
        <c:noMultiLvlLbl val="0"/>
      </c:catAx>
      <c:valAx>
        <c:axId val="418818072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0%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418822008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hart15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lineChart>
        <c:grouping val="standar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Corven Motos</c:v>
                </c:pt>
              </c:strCache>
            </c:strRef>
          </c:tx>
          <c:spPr>
            <a:ln w="28575" cap="rnd">
              <a:solidFill>
                <a:schemeClr val="accent1"/>
              </a:solidFill>
              <a:round/>
            </a:ln>
            <a:effectLst/>
          </c:spPr>
          <c:marker>
            <c:symbol val="none"/>
          </c:marker>
          <c:cat>
            <c:numRef>
              <c:f>Sheet1!$A$2:$A$31</c:f>
              <c:numCache>
                <c:formatCode>m/d/yyyy</c:formatCode>
                <c:ptCount val="30"/>
                <c:pt idx="0">
                  <c:v>44652</c:v>
                </c:pt>
                <c:pt idx="1">
                  <c:v>44653</c:v>
                </c:pt>
                <c:pt idx="2">
                  <c:v>44654</c:v>
                </c:pt>
                <c:pt idx="3">
                  <c:v>44655</c:v>
                </c:pt>
                <c:pt idx="4">
                  <c:v>44656</c:v>
                </c:pt>
                <c:pt idx="5">
                  <c:v>44657</c:v>
                </c:pt>
                <c:pt idx="6">
                  <c:v>44658</c:v>
                </c:pt>
                <c:pt idx="7">
                  <c:v>44659</c:v>
                </c:pt>
                <c:pt idx="8">
                  <c:v>44660</c:v>
                </c:pt>
                <c:pt idx="9">
                  <c:v>44661</c:v>
                </c:pt>
                <c:pt idx="10">
                  <c:v>44662</c:v>
                </c:pt>
                <c:pt idx="11">
                  <c:v>44663</c:v>
                </c:pt>
                <c:pt idx="12">
                  <c:v>44664</c:v>
                </c:pt>
                <c:pt idx="13">
                  <c:v>44665</c:v>
                </c:pt>
                <c:pt idx="14">
                  <c:v>44666</c:v>
                </c:pt>
                <c:pt idx="15">
                  <c:v>44667</c:v>
                </c:pt>
                <c:pt idx="16">
                  <c:v>44668</c:v>
                </c:pt>
                <c:pt idx="17">
                  <c:v>44669</c:v>
                </c:pt>
                <c:pt idx="18">
                  <c:v>44670</c:v>
                </c:pt>
                <c:pt idx="19">
                  <c:v>44671</c:v>
                </c:pt>
                <c:pt idx="20">
                  <c:v>44672</c:v>
                </c:pt>
                <c:pt idx="21">
                  <c:v>44673</c:v>
                </c:pt>
                <c:pt idx="22">
                  <c:v>44674</c:v>
                </c:pt>
                <c:pt idx="23">
                  <c:v>44675</c:v>
                </c:pt>
                <c:pt idx="24">
                  <c:v>44676</c:v>
                </c:pt>
                <c:pt idx="25">
                  <c:v>44677</c:v>
                </c:pt>
                <c:pt idx="26">
                  <c:v>44678</c:v>
                </c:pt>
                <c:pt idx="27">
                  <c:v>44679</c:v>
                </c:pt>
                <c:pt idx="28">
                  <c:v>44680</c:v>
                </c:pt>
                <c:pt idx="29">
                  <c:v>44681</c:v>
                </c:pt>
              </c:numCache>
            </c:numRef>
          </c:cat>
          <c:val>
            <c:numRef>
              <c:f>Sheet1!$B$2:$B$31</c:f>
              <c:numCache>
                <c:formatCode>General</c:formatCode>
                <c:ptCount val="30"/>
                <c:pt idx="0">
                  <c:v>0</c:v>
                </c:pt>
                <c:pt idx="1">
                  <c:v>0</c:v>
                </c:pt>
                <c:pt idx="2">
                  <c:v>0</c:v>
                </c:pt>
                <c:pt idx="3">
                  <c:v>0</c:v>
                </c:pt>
                <c:pt idx="4">
                  <c:v>0</c:v>
                </c:pt>
                <c:pt idx="5">
                  <c:v>0</c:v>
                </c:pt>
                <c:pt idx="6">
                  <c:v>0</c:v>
                </c:pt>
                <c:pt idx="7">
                  <c:v>0</c:v>
                </c:pt>
                <c:pt idx="8">
                  <c:v>0</c:v>
                </c:pt>
                <c:pt idx="9">
                  <c:v>0</c:v>
                </c:pt>
                <c:pt idx="10">
                  <c:v>0</c:v>
                </c:pt>
                <c:pt idx="11">
                  <c:v>2</c:v>
                </c:pt>
                <c:pt idx="12">
                  <c:v>0</c:v>
                </c:pt>
                <c:pt idx="13">
                  <c:v>0</c:v>
                </c:pt>
                <c:pt idx="14">
                  <c:v>0</c:v>
                </c:pt>
                <c:pt idx="15">
                  <c:v>0</c:v>
                </c:pt>
                <c:pt idx="16">
                  <c:v>0</c:v>
                </c:pt>
                <c:pt idx="17">
                  <c:v>0</c:v>
                </c:pt>
                <c:pt idx="18">
                  <c:v>0</c:v>
                </c:pt>
                <c:pt idx="19">
                  <c:v>1</c:v>
                </c:pt>
                <c:pt idx="20">
                  <c:v>0</c:v>
                </c:pt>
                <c:pt idx="21">
                  <c:v>0</c:v>
                </c:pt>
                <c:pt idx="22">
                  <c:v>0</c:v>
                </c:pt>
                <c:pt idx="23">
                  <c:v>0</c:v>
                </c:pt>
                <c:pt idx="24">
                  <c:v>0</c:v>
                </c:pt>
                <c:pt idx="25">
                  <c:v>0</c:v>
                </c:pt>
                <c:pt idx="26">
                  <c:v>0</c:v>
                </c:pt>
                <c:pt idx="27">
                  <c:v>0</c:v>
                </c:pt>
                <c:pt idx="28">
                  <c:v>0</c:v>
                </c:pt>
                <c:pt idx="29">
                  <c:v>0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0-6D3E-4925-870D-E217784872E0}"/>
            </c:ext>
          </c:extLst>
        </c:ser>
        <c:ser>
          <c:idx val="1"/>
          <c:order val="1"/>
          <c:tx>
            <c:strRef>
              <c:f>Sheet1!$C$1</c:f>
              <c:strCache>
                <c:ptCount val="1"/>
                <c:pt idx="0">
                  <c:v>Zanella</c:v>
                </c:pt>
              </c:strCache>
            </c:strRef>
          </c:tx>
          <c:spPr>
            <a:ln w="28575" cap="rnd">
              <a:solidFill>
                <a:schemeClr val="accent2"/>
              </a:solidFill>
              <a:round/>
            </a:ln>
            <a:effectLst/>
          </c:spPr>
          <c:marker>
            <c:symbol val="none"/>
          </c:marker>
          <c:cat>
            <c:numRef>
              <c:f>Sheet1!$A$2:$A$31</c:f>
              <c:numCache>
                <c:formatCode>m/d/yyyy</c:formatCode>
                <c:ptCount val="30"/>
                <c:pt idx="0">
                  <c:v>44652</c:v>
                </c:pt>
                <c:pt idx="1">
                  <c:v>44653</c:v>
                </c:pt>
                <c:pt idx="2">
                  <c:v>44654</c:v>
                </c:pt>
                <c:pt idx="3">
                  <c:v>44655</c:v>
                </c:pt>
                <c:pt idx="4">
                  <c:v>44656</c:v>
                </c:pt>
                <c:pt idx="5">
                  <c:v>44657</c:v>
                </c:pt>
                <c:pt idx="6">
                  <c:v>44658</c:v>
                </c:pt>
                <c:pt idx="7">
                  <c:v>44659</c:v>
                </c:pt>
                <c:pt idx="8">
                  <c:v>44660</c:v>
                </c:pt>
                <c:pt idx="9">
                  <c:v>44661</c:v>
                </c:pt>
                <c:pt idx="10">
                  <c:v>44662</c:v>
                </c:pt>
                <c:pt idx="11">
                  <c:v>44663</c:v>
                </c:pt>
                <c:pt idx="12">
                  <c:v>44664</c:v>
                </c:pt>
                <c:pt idx="13">
                  <c:v>44665</c:v>
                </c:pt>
                <c:pt idx="14">
                  <c:v>44666</c:v>
                </c:pt>
                <c:pt idx="15">
                  <c:v>44667</c:v>
                </c:pt>
                <c:pt idx="16">
                  <c:v>44668</c:v>
                </c:pt>
                <c:pt idx="17">
                  <c:v>44669</c:v>
                </c:pt>
                <c:pt idx="18">
                  <c:v>44670</c:v>
                </c:pt>
                <c:pt idx="19">
                  <c:v>44671</c:v>
                </c:pt>
                <c:pt idx="20">
                  <c:v>44672</c:v>
                </c:pt>
                <c:pt idx="21">
                  <c:v>44673</c:v>
                </c:pt>
                <c:pt idx="22">
                  <c:v>44674</c:v>
                </c:pt>
                <c:pt idx="23">
                  <c:v>44675</c:v>
                </c:pt>
                <c:pt idx="24">
                  <c:v>44676</c:v>
                </c:pt>
                <c:pt idx="25">
                  <c:v>44677</c:v>
                </c:pt>
                <c:pt idx="26">
                  <c:v>44678</c:v>
                </c:pt>
                <c:pt idx="27">
                  <c:v>44679</c:v>
                </c:pt>
                <c:pt idx="28">
                  <c:v>44680</c:v>
                </c:pt>
                <c:pt idx="29">
                  <c:v>44681</c:v>
                </c:pt>
              </c:numCache>
            </c:numRef>
          </c:cat>
          <c:val>
            <c:numRef>
              <c:f>Sheet1!$C$2:$C$31</c:f>
              <c:numCache>
                <c:formatCode>General</c:formatCode>
                <c:ptCount val="30"/>
                <c:pt idx="0">
                  <c:v>0</c:v>
                </c:pt>
                <c:pt idx="1">
                  <c:v>0</c:v>
                </c:pt>
                <c:pt idx="2">
                  <c:v>0</c:v>
                </c:pt>
                <c:pt idx="3">
                  <c:v>0</c:v>
                </c:pt>
                <c:pt idx="4">
                  <c:v>0</c:v>
                </c:pt>
                <c:pt idx="5">
                  <c:v>0</c:v>
                </c:pt>
                <c:pt idx="6">
                  <c:v>0</c:v>
                </c:pt>
                <c:pt idx="7">
                  <c:v>0</c:v>
                </c:pt>
                <c:pt idx="8">
                  <c:v>0</c:v>
                </c:pt>
                <c:pt idx="9">
                  <c:v>0</c:v>
                </c:pt>
                <c:pt idx="10">
                  <c:v>0</c:v>
                </c:pt>
                <c:pt idx="11">
                  <c:v>0</c:v>
                </c:pt>
                <c:pt idx="12">
                  <c:v>0</c:v>
                </c:pt>
                <c:pt idx="13">
                  <c:v>0</c:v>
                </c:pt>
                <c:pt idx="14">
                  <c:v>0</c:v>
                </c:pt>
                <c:pt idx="15">
                  <c:v>0</c:v>
                </c:pt>
                <c:pt idx="16">
                  <c:v>0</c:v>
                </c:pt>
                <c:pt idx="17">
                  <c:v>0</c:v>
                </c:pt>
                <c:pt idx="18">
                  <c:v>0</c:v>
                </c:pt>
                <c:pt idx="19">
                  <c:v>0</c:v>
                </c:pt>
                <c:pt idx="20">
                  <c:v>0</c:v>
                </c:pt>
                <c:pt idx="21">
                  <c:v>0</c:v>
                </c:pt>
                <c:pt idx="22">
                  <c:v>0</c:v>
                </c:pt>
                <c:pt idx="23">
                  <c:v>0</c:v>
                </c:pt>
                <c:pt idx="24">
                  <c:v>0</c:v>
                </c:pt>
                <c:pt idx="25">
                  <c:v>0</c:v>
                </c:pt>
                <c:pt idx="26">
                  <c:v>0</c:v>
                </c:pt>
                <c:pt idx="27">
                  <c:v>0</c:v>
                </c:pt>
                <c:pt idx="28">
                  <c:v>0</c:v>
                </c:pt>
                <c:pt idx="29">
                  <c:v>0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1-6D3E-4925-870D-E217784872E0}"/>
            </c:ext>
          </c:extLst>
        </c:ser>
        <c:ser>
          <c:idx val="2"/>
          <c:order val="2"/>
          <c:tx>
            <c:strRef>
              <c:f>Sheet1!$D$1</c:f>
              <c:strCache>
                <c:ptCount val="1"/>
                <c:pt idx="0">
                  <c:v>Gilera Motors Argentina</c:v>
                </c:pt>
              </c:strCache>
            </c:strRef>
          </c:tx>
          <c:spPr>
            <a:ln w="28575" cap="rnd">
              <a:solidFill>
                <a:schemeClr val="accent3"/>
              </a:solidFill>
              <a:round/>
            </a:ln>
            <a:effectLst/>
          </c:spPr>
          <c:marker>
            <c:symbol val="none"/>
          </c:marker>
          <c:cat>
            <c:numRef>
              <c:f>Sheet1!$A$2:$A$31</c:f>
              <c:numCache>
                <c:formatCode>m/d/yyyy</c:formatCode>
                <c:ptCount val="30"/>
                <c:pt idx="0">
                  <c:v>44652</c:v>
                </c:pt>
                <c:pt idx="1">
                  <c:v>44653</c:v>
                </c:pt>
                <c:pt idx="2">
                  <c:v>44654</c:v>
                </c:pt>
                <c:pt idx="3">
                  <c:v>44655</c:v>
                </c:pt>
                <c:pt idx="4">
                  <c:v>44656</c:v>
                </c:pt>
                <c:pt idx="5">
                  <c:v>44657</c:v>
                </c:pt>
                <c:pt idx="6">
                  <c:v>44658</c:v>
                </c:pt>
                <c:pt idx="7">
                  <c:v>44659</c:v>
                </c:pt>
                <c:pt idx="8">
                  <c:v>44660</c:v>
                </c:pt>
                <c:pt idx="9">
                  <c:v>44661</c:v>
                </c:pt>
                <c:pt idx="10">
                  <c:v>44662</c:v>
                </c:pt>
                <c:pt idx="11">
                  <c:v>44663</c:v>
                </c:pt>
                <c:pt idx="12">
                  <c:v>44664</c:v>
                </c:pt>
                <c:pt idx="13">
                  <c:v>44665</c:v>
                </c:pt>
                <c:pt idx="14">
                  <c:v>44666</c:v>
                </c:pt>
                <c:pt idx="15">
                  <c:v>44667</c:v>
                </c:pt>
                <c:pt idx="16">
                  <c:v>44668</c:v>
                </c:pt>
                <c:pt idx="17">
                  <c:v>44669</c:v>
                </c:pt>
                <c:pt idx="18">
                  <c:v>44670</c:v>
                </c:pt>
                <c:pt idx="19">
                  <c:v>44671</c:v>
                </c:pt>
                <c:pt idx="20">
                  <c:v>44672</c:v>
                </c:pt>
                <c:pt idx="21">
                  <c:v>44673</c:v>
                </c:pt>
                <c:pt idx="22">
                  <c:v>44674</c:v>
                </c:pt>
                <c:pt idx="23">
                  <c:v>44675</c:v>
                </c:pt>
                <c:pt idx="24">
                  <c:v>44676</c:v>
                </c:pt>
                <c:pt idx="25">
                  <c:v>44677</c:v>
                </c:pt>
                <c:pt idx="26">
                  <c:v>44678</c:v>
                </c:pt>
                <c:pt idx="27">
                  <c:v>44679</c:v>
                </c:pt>
                <c:pt idx="28">
                  <c:v>44680</c:v>
                </c:pt>
                <c:pt idx="29">
                  <c:v>44681</c:v>
                </c:pt>
              </c:numCache>
            </c:numRef>
          </c:cat>
          <c:val>
            <c:numRef>
              <c:f>Sheet1!$D$2:$D$31</c:f>
              <c:numCache>
                <c:formatCode>General</c:formatCode>
                <c:ptCount val="30"/>
                <c:pt idx="0">
                  <c:v>0</c:v>
                </c:pt>
                <c:pt idx="1">
                  <c:v>0</c:v>
                </c:pt>
                <c:pt idx="2">
                  <c:v>0</c:v>
                </c:pt>
                <c:pt idx="3">
                  <c:v>0</c:v>
                </c:pt>
                <c:pt idx="4">
                  <c:v>0</c:v>
                </c:pt>
                <c:pt idx="5">
                  <c:v>0</c:v>
                </c:pt>
                <c:pt idx="6">
                  <c:v>0</c:v>
                </c:pt>
                <c:pt idx="7">
                  <c:v>0</c:v>
                </c:pt>
                <c:pt idx="8">
                  <c:v>0</c:v>
                </c:pt>
                <c:pt idx="9">
                  <c:v>0</c:v>
                </c:pt>
                <c:pt idx="10">
                  <c:v>0</c:v>
                </c:pt>
                <c:pt idx="11">
                  <c:v>0</c:v>
                </c:pt>
                <c:pt idx="12">
                  <c:v>0</c:v>
                </c:pt>
                <c:pt idx="13">
                  <c:v>0</c:v>
                </c:pt>
                <c:pt idx="14">
                  <c:v>0</c:v>
                </c:pt>
                <c:pt idx="15">
                  <c:v>0</c:v>
                </c:pt>
                <c:pt idx="16">
                  <c:v>0</c:v>
                </c:pt>
                <c:pt idx="17">
                  <c:v>0</c:v>
                </c:pt>
                <c:pt idx="18">
                  <c:v>0</c:v>
                </c:pt>
                <c:pt idx="19">
                  <c:v>0</c:v>
                </c:pt>
                <c:pt idx="20">
                  <c:v>0</c:v>
                </c:pt>
                <c:pt idx="21">
                  <c:v>0</c:v>
                </c:pt>
                <c:pt idx="22">
                  <c:v>0</c:v>
                </c:pt>
                <c:pt idx="23">
                  <c:v>0</c:v>
                </c:pt>
                <c:pt idx="24">
                  <c:v>0</c:v>
                </c:pt>
                <c:pt idx="25">
                  <c:v>0</c:v>
                </c:pt>
                <c:pt idx="26">
                  <c:v>0</c:v>
                </c:pt>
                <c:pt idx="27">
                  <c:v>0</c:v>
                </c:pt>
                <c:pt idx="28">
                  <c:v>0</c:v>
                </c:pt>
                <c:pt idx="29">
                  <c:v>0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2-6D3E-4925-870D-E217784872E0}"/>
            </c:ext>
          </c:extLst>
        </c:ser>
        <c:ser>
          <c:idx val="3"/>
          <c:order val="3"/>
          <c:tx>
            <c:strRef>
              <c:f>Sheet1!$E$1</c:f>
              <c:strCache>
                <c:ptCount val="1"/>
                <c:pt idx="0">
                  <c:v>Motomel</c:v>
                </c:pt>
              </c:strCache>
            </c:strRef>
          </c:tx>
          <c:spPr>
            <a:ln w="28575" cap="rnd">
              <a:solidFill>
                <a:schemeClr val="accent4"/>
              </a:solidFill>
              <a:round/>
            </a:ln>
            <a:effectLst/>
          </c:spPr>
          <c:marker>
            <c:symbol val="none"/>
          </c:marker>
          <c:cat>
            <c:numRef>
              <c:f>Sheet1!$A$2:$A$31</c:f>
              <c:numCache>
                <c:formatCode>m/d/yyyy</c:formatCode>
                <c:ptCount val="30"/>
                <c:pt idx="0">
                  <c:v>44652</c:v>
                </c:pt>
                <c:pt idx="1">
                  <c:v>44653</c:v>
                </c:pt>
                <c:pt idx="2">
                  <c:v>44654</c:v>
                </c:pt>
                <c:pt idx="3">
                  <c:v>44655</c:v>
                </c:pt>
                <c:pt idx="4">
                  <c:v>44656</c:v>
                </c:pt>
                <c:pt idx="5">
                  <c:v>44657</c:v>
                </c:pt>
                <c:pt idx="6">
                  <c:v>44658</c:v>
                </c:pt>
                <c:pt idx="7">
                  <c:v>44659</c:v>
                </c:pt>
                <c:pt idx="8">
                  <c:v>44660</c:v>
                </c:pt>
                <c:pt idx="9">
                  <c:v>44661</c:v>
                </c:pt>
                <c:pt idx="10">
                  <c:v>44662</c:v>
                </c:pt>
                <c:pt idx="11">
                  <c:v>44663</c:v>
                </c:pt>
                <c:pt idx="12">
                  <c:v>44664</c:v>
                </c:pt>
                <c:pt idx="13">
                  <c:v>44665</c:v>
                </c:pt>
                <c:pt idx="14">
                  <c:v>44666</c:v>
                </c:pt>
                <c:pt idx="15">
                  <c:v>44667</c:v>
                </c:pt>
                <c:pt idx="16">
                  <c:v>44668</c:v>
                </c:pt>
                <c:pt idx="17">
                  <c:v>44669</c:v>
                </c:pt>
                <c:pt idx="18">
                  <c:v>44670</c:v>
                </c:pt>
                <c:pt idx="19">
                  <c:v>44671</c:v>
                </c:pt>
                <c:pt idx="20">
                  <c:v>44672</c:v>
                </c:pt>
                <c:pt idx="21">
                  <c:v>44673</c:v>
                </c:pt>
                <c:pt idx="22">
                  <c:v>44674</c:v>
                </c:pt>
                <c:pt idx="23">
                  <c:v>44675</c:v>
                </c:pt>
                <c:pt idx="24">
                  <c:v>44676</c:v>
                </c:pt>
                <c:pt idx="25">
                  <c:v>44677</c:v>
                </c:pt>
                <c:pt idx="26">
                  <c:v>44678</c:v>
                </c:pt>
                <c:pt idx="27">
                  <c:v>44679</c:v>
                </c:pt>
                <c:pt idx="28">
                  <c:v>44680</c:v>
                </c:pt>
                <c:pt idx="29">
                  <c:v>44681</c:v>
                </c:pt>
              </c:numCache>
            </c:numRef>
          </c:cat>
          <c:val>
            <c:numRef>
              <c:f>Sheet1!$E$2:$E$31</c:f>
              <c:numCache>
                <c:formatCode>General</c:formatCode>
                <c:ptCount val="30"/>
                <c:pt idx="0">
                  <c:v>0</c:v>
                </c:pt>
                <c:pt idx="1">
                  <c:v>0</c:v>
                </c:pt>
                <c:pt idx="2">
                  <c:v>0</c:v>
                </c:pt>
                <c:pt idx="3">
                  <c:v>0</c:v>
                </c:pt>
                <c:pt idx="4">
                  <c:v>0</c:v>
                </c:pt>
                <c:pt idx="5">
                  <c:v>0</c:v>
                </c:pt>
                <c:pt idx="6">
                  <c:v>0</c:v>
                </c:pt>
                <c:pt idx="7">
                  <c:v>0</c:v>
                </c:pt>
                <c:pt idx="8">
                  <c:v>0</c:v>
                </c:pt>
                <c:pt idx="9">
                  <c:v>0</c:v>
                </c:pt>
                <c:pt idx="10">
                  <c:v>0</c:v>
                </c:pt>
                <c:pt idx="11">
                  <c:v>0</c:v>
                </c:pt>
                <c:pt idx="12">
                  <c:v>0</c:v>
                </c:pt>
                <c:pt idx="13">
                  <c:v>0</c:v>
                </c:pt>
                <c:pt idx="14">
                  <c:v>0</c:v>
                </c:pt>
                <c:pt idx="15">
                  <c:v>0</c:v>
                </c:pt>
                <c:pt idx="16">
                  <c:v>0</c:v>
                </c:pt>
                <c:pt idx="17">
                  <c:v>0</c:v>
                </c:pt>
                <c:pt idx="18">
                  <c:v>0</c:v>
                </c:pt>
                <c:pt idx="19">
                  <c:v>0</c:v>
                </c:pt>
                <c:pt idx="20">
                  <c:v>0</c:v>
                </c:pt>
                <c:pt idx="21">
                  <c:v>0</c:v>
                </c:pt>
                <c:pt idx="22">
                  <c:v>0</c:v>
                </c:pt>
                <c:pt idx="23">
                  <c:v>0</c:v>
                </c:pt>
                <c:pt idx="24">
                  <c:v>0</c:v>
                </c:pt>
                <c:pt idx="25">
                  <c:v>0</c:v>
                </c:pt>
                <c:pt idx="26">
                  <c:v>0</c:v>
                </c:pt>
                <c:pt idx="27">
                  <c:v>0</c:v>
                </c:pt>
                <c:pt idx="28">
                  <c:v>0</c:v>
                </c:pt>
                <c:pt idx="29">
                  <c:v>0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3-6D3E-4925-870D-E217784872E0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smooth val="0"/>
        <c:axId val="506329136"/>
        <c:axId val="506329464"/>
      </c:lineChart>
      <c:dateAx>
        <c:axId val="506329136"/>
        <c:scaling>
          <c:orientation val="minMax"/>
        </c:scaling>
        <c:delete val="0"/>
        <c:axPos val="b"/>
        <c:numFmt formatCode="m/d/yyyy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506329464"/>
        <c:crosses val="autoZero"/>
        <c:auto val="1"/>
        <c:lblOffset val="100"/>
        <c:baseTimeUnit val="days"/>
      </c:dateAx>
      <c:valAx>
        <c:axId val="506329464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506329136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olors1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2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3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4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5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6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7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8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9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10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11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12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13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14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15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style1.xml><?xml version="1.0" encoding="utf-8"?>
<cs:chartStyle xmlns:cs="http://schemas.microsoft.com/office/drawing/2012/chartStyle" xmlns:a="http://schemas.openxmlformats.org/drawingml/2006/main" id="317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tx1"/>
    </cs:fontRef>
    <cs:spPr>
      <a:solidFill>
        <a:schemeClr val="dk1">
          <a:lumMod val="75000"/>
          <a:lumOff val="25000"/>
        </a:schemeClr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0"/>
            <a:lumOff val="50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tx1"/>
    </cs:fontRef>
    <cs:spPr>
      <a:solidFill>
        <a:schemeClr val="lt1"/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2.xml><?xml version="1.0" encoding="utf-8"?>
<cs:chartStyle xmlns:cs="http://schemas.microsoft.com/office/drawing/2012/chartStyle" xmlns:a="http://schemas.openxmlformats.org/drawingml/2006/main" id="227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>
  <cs:dataPoint3D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solidFill>
        <a:schemeClr val="phClr"/>
      </a:solidFill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3.xml><?xml version="1.0" encoding="utf-8"?>
<cs:chartStyle xmlns:cs="http://schemas.microsoft.com/office/drawing/2012/chartStyle" xmlns:a="http://schemas.openxmlformats.org/drawingml/2006/main" id="227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>
  <cs:dataPoint3D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solidFill>
        <a:schemeClr val="phClr"/>
      </a:solidFill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4.xml><?xml version="1.0" encoding="utf-8"?>
<cs:chartStyle xmlns:cs="http://schemas.microsoft.com/office/drawing/2012/chartStyle" xmlns:a="http://schemas.openxmlformats.org/drawingml/2006/main" id="201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5.xml><?xml version="1.0" encoding="utf-8"?>
<cs:chartStyle xmlns:cs="http://schemas.microsoft.com/office/drawing/2012/chartStyle" xmlns:a="http://schemas.openxmlformats.org/drawingml/2006/main" id="227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>
  <cs:dataPoint3D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solidFill>
        <a:schemeClr val="phClr"/>
      </a:solidFill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6.xml><?xml version="1.0" encoding="utf-8"?>
<cs:chartStyle xmlns:cs="http://schemas.microsoft.com/office/drawing/2012/chartStyle" xmlns:a="http://schemas.openxmlformats.org/drawingml/2006/main" id="227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>
  <cs:dataPoint3D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solidFill>
        <a:schemeClr val="phClr"/>
      </a:solidFill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7.xml><?xml version="1.0" encoding="utf-8"?>
<cs:chartStyle xmlns:cs="http://schemas.microsoft.com/office/drawing/2012/chartStyle" xmlns:a="http://schemas.openxmlformats.org/drawingml/2006/main" id="227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>
  <cs:dataPoint3D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solidFill>
        <a:schemeClr val="phClr"/>
      </a:solidFill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8.xml><?xml version="1.0" encoding="utf-8"?>
<cs:chartStyle xmlns:cs="http://schemas.microsoft.com/office/drawing/2012/chartStyle" xmlns:a="http://schemas.openxmlformats.org/drawingml/2006/main" id="201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9.xml><?xml version="1.0" encoding="utf-8"?>
<cs:chartStyle xmlns:cs="http://schemas.microsoft.com/office/drawing/2012/chartStyle" xmlns:a="http://schemas.openxmlformats.org/drawingml/2006/main" id="201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10.xml><?xml version="1.0" encoding="utf-8"?>
<cs:chartStyle xmlns:cs="http://schemas.microsoft.com/office/drawing/2012/chartStyle" xmlns:a="http://schemas.openxmlformats.org/drawingml/2006/main" id="227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>
  <cs:dataPoint3D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solidFill>
        <a:schemeClr val="phClr"/>
      </a:solidFill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11.xml><?xml version="1.0" encoding="utf-8"?>
<cs:chartStyle xmlns:cs="http://schemas.microsoft.com/office/drawing/2012/chartStyle" xmlns:a="http://schemas.openxmlformats.org/drawingml/2006/main" id="227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>
  <cs:dataPoint3D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solidFill>
        <a:schemeClr val="phClr"/>
      </a:solidFill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12.xml><?xml version="1.0" encoding="utf-8"?>
<cs:chartStyle xmlns:cs="http://schemas.microsoft.com/office/drawing/2012/chartStyle" xmlns:a="http://schemas.openxmlformats.org/drawingml/2006/main" id="297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tx1"/>
    </cs:fontRef>
    <cs:spPr>
      <a:solidFill>
        <a:schemeClr val="dk1">
          <a:lumMod val="75000"/>
          <a:lumOff val="25000"/>
        </a:schemeClr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0"/>
            <a:lumOff val="50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tx1"/>
    </cs:fontRef>
    <cs:spPr>
      <a:solidFill>
        <a:schemeClr val="lt1"/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13.xml><?xml version="1.0" encoding="utf-8"?>
<cs:chartStyle xmlns:cs="http://schemas.microsoft.com/office/drawing/2012/chartStyle" xmlns:a="http://schemas.openxmlformats.org/drawingml/2006/main" id="201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14.xml><?xml version="1.0" encoding="utf-8"?>
<cs:chartStyle xmlns:cs="http://schemas.microsoft.com/office/drawing/2012/chartStyle" xmlns:a="http://schemas.openxmlformats.org/drawingml/2006/main" id="297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tx1"/>
    </cs:fontRef>
    <cs:spPr>
      <a:solidFill>
        <a:schemeClr val="dk1">
          <a:lumMod val="75000"/>
          <a:lumOff val="25000"/>
        </a:schemeClr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0"/>
            <a:lumOff val="50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tx1"/>
    </cs:fontRef>
    <cs:spPr>
      <a:solidFill>
        <a:schemeClr val="lt1"/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15.xml><?xml version="1.0" encoding="utf-8"?>
<cs:chartStyle xmlns:cs="http://schemas.microsoft.com/office/drawing/2012/chartStyle" xmlns:a="http://schemas.openxmlformats.org/drawingml/2006/main" id="227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>
  <cs:dataPoint3D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solidFill>
        <a:schemeClr val="phClr"/>
      </a:solidFill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slideLayouts/_rels/slideLayout1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ntlyLogo.png" TargetMode="External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intlyIcon.png" TargetMode="External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intlyIcon.png" TargetMode="External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Dec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Bild 6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454549" y="916050"/>
            <a:ext cx="4270423" cy="821235"/>
          </a:xfrm>
          <a:prstGeom prst="rect">
            <a:avLst/>
          </a:prstGeom>
        </p:spPr>
      </p:pic>
      <p:sp>
        <p:nvSpPr>
          <p:cNvPr id="2" name="dashboardName"/>
          <p:cNvSpPr>
            <a:spLocks noGrp="1"/>
          </p:cNvSpPr>
          <p:nvPr>
            <p:ph type="ctrTitle" hasCustomPrompt="1"/>
          </p:nvPr>
        </p:nvSpPr>
        <p:spPr>
          <a:xfrm>
            <a:off x="685800" y="2130427"/>
            <a:ext cx="7772400" cy="1470025"/>
          </a:xfrm>
        </p:spPr>
        <p:txBody>
          <a:bodyPr/>
          <a:lstStyle>
            <a:lvl1pPr algn="ctr">
              <a:defRPr b="1"/>
            </a:lvl1pPr>
          </a:lstStyle>
          <a:p>
            <a:r>
              <a:rPr lang="de-DE" dirty="0" err="1"/>
              <a:t>dashboardName</a:t>
            </a:r>
            <a:endParaRPr lang="de-DE" dirty="0"/>
          </a:p>
        </p:txBody>
      </p:sp>
      <p:sp>
        <p:nvSpPr>
          <p:cNvPr id="3" name="clientName"/>
          <p:cNvSpPr>
            <a:spLocks noGrp="1"/>
          </p:cNvSpPr>
          <p:nvPr>
            <p:ph type="subTitle" idx="1" hasCustomPrompt="1"/>
          </p:nvPr>
        </p:nvSpPr>
        <p:spPr>
          <a:xfrm>
            <a:off x="1371600" y="3886200"/>
            <a:ext cx="6400800" cy="1752600"/>
          </a:xfrm>
        </p:spPr>
        <p:txBody>
          <a:bodyPr>
            <a:normAutofit/>
          </a:bodyPr>
          <a:lstStyle>
            <a:lvl1pPr marL="0" indent="0" algn="ctr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1pPr>
            <a:lvl2pPr marL="3429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685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0287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17145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057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24003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de-DE" dirty="0" err="1"/>
              <a:t>clientName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1831818127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Char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Bild 9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028982" y="274640"/>
            <a:ext cx="657819" cy="657819"/>
          </a:xfrm>
          <a:prstGeom prst="rect">
            <a:avLst/>
          </a:prstGeom>
        </p:spPr>
      </p:pic>
      <p:sp>
        <p:nvSpPr>
          <p:cNvPr id="2" name="metricName"/>
          <p:cNvSpPr>
            <a:spLocks noGrp="1"/>
          </p:cNvSpPr>
          <p:nvPr>
            <p:ph type="title" hasCustomPrompt="1"/>
          </p:nvPr>
        </p:nvSpPr>
        <p:spPr>
          <a:xfrm>
            <a:off x="457200" y="274638"/>
            <a:ext cx="7313590" cy="817200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de-DE" sz="1800" b="1" dirty="0"/>
            </a:lvl1pPr>
          </a:lstStyle>
          <a:p>
            <a:pPr lvl="0"/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4" name="Source: quintly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 dirty="0"/>
              <a:t>Source: </a:t>
            </a:r>
            <a:r>
              <a:rPr lang="de-DE" dirty="0" err="1"/>
              <a:t>quintly</a:t>
            </a:r>
            <a:endParaRPr lang="en-US" dirty="0"/>
          </a:p>
        </p:txBody>
      </p:sp>
      <p:sp>
        <p:nvSpPr>
          <p:cNvPr id="7" name="Click icon to add chart"/>
          <p:cNvSpPr>
            <a:spLocks noGrp="1"/>
          </p:cNvSpPr>
          <p:nvPr>
            <p:ph type="chart" sz="quarter" idx="13"/>
          </p:nvPr>
        </p:nvSpPr>
        <p:spPr>
          <a:xfrm>
            <a:off x="457200" y="1731700"/>
            <a:ext cx="8229600" cy="4438800"/>
          </a:xfrm>
        </p:spPr>
        <p:txBody>
          <a:bodyPr/>
          <a:lstStyle/>
          <a:p>
            <a:r>
              <a:rPr lang="en-US"/>
              <a:t>Click icon to add chart</a:t>
            </a:r>
            <a:endParaRPr lang="de-DE" dirty="0"/>
          </a:p>
        </p:txBody>
      </p:sp>
      <p:sp>
        <p:nvSpPr>
          <p:cNvPr id="9" name="timePeriod"/>
          <p:cNvSpPr>
            <a:spLocks noGrp="1"/>
          </p:cNvSpPr>
          <p:nvPr>
            <p:ph type="body" sz="quarter" idx="14" hasCustomPrompt="1"/>
          </p:nvPr>
        </p:nvSpPr>
        <p:spPr>
          <a:xfrm>
            <a:off x="457200" y="1208089"/>
            <a:ext cx="7313590" cy="408171"/>
          </a:xfrm>
        </p:spPr>
        <p:txBody>
          <a:bodyPr>
            <a:noAutofit/>
          </a:bodyPr>
          <a:lstStyle>
            <a:lvl1pPr marL="0" indent="0">
              <a:buNone/>
              <a:defRPr sz="135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lvl="0"/>
            <a:r>
              <a:rPr lang="de-DE" dirty="0" err="1"/>
              <a:t>timePeriod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2819860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Tab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Bild 8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028982" y="274640"/>
            <a:ext cx="657819" cy="657819"/>
          </a:xfrm>
          <a:prstGeom prst="rect">
            <a:avLst/>
          </a:prstGeom>
        </p:spPr>
      </p:pic>
      <p:sp>
        <p:nvSpPr>
          <p:cNvPr id="2" name="metricName"/>
          <p:cNvSpPr>
            <a:spLocks noGrp="1"/>
          </p:cNvSpPr>
          <p:nvPr>
            <p:ph type="title" hasCustomPrompt="1"/>
          </p:nvPr>
        </p:nvSpPr>
        <p:spPr>
          <a:xfrm>
            <a:off x="457200" y="274640"/>
            <a:ext cx="7315200" cy="817669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de-DE" sz="1800" b="1" dirty="0"/>
            </a:lvl1pPr>
          </a:lstStyle>
          <a:p>
            <a:pPr lvl="0"/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4" name="Source: quintly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 dirty="0"/>
              <a:t>Source: </a:t>
            </a:r>
            <a:r>
              <a:rPr lang="de-DE"/>
              <a:t>quintly</a:t>
            </a:r>
            <a:endParaRPr lang="en-US" dirty="0"/>
          </a:p>
        </p:txBody>
      </p:sp>
      <p:sp>
        <p:nvSpPr>
          <p:cNvPr id="7" name="tablePlaceholder"/>
          <p:cNvSpPr>
            <a:spLocks noGrp="1"/>
          </p:cNvSpPr>
          <p:nvPr>
            <p:ph type="tbl" sz="quarter" idx="13" hasCustomPrompt="1"/>
          </p:nvPr>
        </p:nvSpPr>
        <p:spPr>
          <a:xfrm>
            <a:off x="457200" y="1731706"/>
            <a:ext cx="8229600" cy="4440494"/>
          </a:xfrm>
        </p:spPr>
        <p:txBody>
          <a:bodyPr/>
          <a:lstStyle>
            <a:lvl1pPr>
              <a:defRPr sz="1000"/>
            </a:lvl1pPr>
          </a:lstStyle>
          <a:p>
            <a:r>
              <a:rPr lang="en-US" dirty="0" err="1"/>
              <a:t>tablePlaceholder</a:t>
            </a:r>
            <a:endParaRPr lang="de-DE" dirty="0"/>
          </a:p>
        </p:txBody>
      </p:sp>
      <p:sp>
        <p:nvSpPr>
          <p:cNvPr id="8" name="timePeriod"/>
          <p:cNvSpPr>
            <a:spLocks noGrp="1"/>
          </p:cNvSpPr>
          <p:nvPr>
            <p:ph type="body" sz="quarter" idx="14" hasCustomPrompt="1"/>
          </p:nvPr>
        </p:nvSpPr>
        <p:spPr>
          <a:xfrm>
            <a:off x="457200" y="1208089"/>
            <a:ext cx="7315200" cy="408171"/>
          </a:xfrm>
        </p:spPr>
        <p:txBody>
          <a:bodyPr>
            <a:noAutofit/>
          </a:bodyPr>
          <a:lstStyle>
            <a:lvl1pPr marL="0" indent="0">
              <a:buNone/>
              <a:defRPr sz="135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lvl="0"/>
            <a:r>
              <a:rPr lang="de-DE" dirty="0" err="1"/>
              <a:t>timePeriod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2247528812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el und Inhal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5/2/2022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130956976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Abschnittsüber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722313" y="4406902"/>
            <a:ext cx="7772400" cy="1362075"/>
          </a:xfrm>
        </p:spPr>
        <p:txBody>
          <a:bodyPr anchor="t"/>
          <a:lstStyle>
            <a:lvl1pPr algn="l">
              <a:defRPr sz="3000" b="1" cap="all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1500">
                <a:solidFill>
                  <a:schemeClr val="tx1">
                    <a:tint val="75000"/>
                  </a:schemeClr>
                </a:solidFill>
              </a:defRPr>
            </a:lvl1pPr>
            <a:lvl2pPr marL="342900" indent="0">
              <a:buNone/>
              <a:defRPr sz="1350">
                <a:solidFill>
                  <a:schemeClr val="tx1">
                    <a:tint val="75000"/>
                  </a:schemeClr>
                </a:solidFill>
              </a:defRPr>
            </a:lvl2pPr>
            <a:lvl3pPr marL="6858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3pPr>
            <a:lvl4pPr marL="10287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4pPr>
            <a:lvl5pPr marL="13716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5pPr>
            <a:lvl6pPr marL="17145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6pPr>
            <a:lvl7pPr marL="20574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7pPr>
            <a:lvl8pPr marL="24003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8pPr>
            <a:lvl9pPr marL="27432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5/2/2022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336919452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Zwei Inhal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sz="half" idx="1"/>
          </p:nvPr>
        </p:nvSpPr>
        <p:spPr>
          <a:xfrm>
            <a:off x="457200" y="1600202"/>
            <a:ext cx="4038600" cy="4525963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648200" y="1600202"/>
            <a:ext cx="4038600" cy="4525963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5/2/2022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94413595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Vergleich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5" name="Textplatzhalter 4"/>
          <p:cNvSpPr>
            <a:spLocks noGrp="1"/>
          </p:cNvSpPr>
          <p:nvPr>
            <p:ph type="body" sz="quarter" idx="3"/>
          </p:nvPr>
        </p:nvSpPr>
        <p:spPr>
          <a:xfrm>
            <a:off x="4645026" y="1535113"/>
            <a:ext cx="4041775" cy="63976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6" name="Inhaltsplatzhalter 5"/>
          <p:cNvSpPr>
            <a:spLocks noGrp="1"/>
          </p:cNvSpPr>
          <p:nvPr>
            <p:ph sz="quarter" idx="4"/>
          </p:nvPr>
        </p:nvSpPr>
        <p:spPr>
          <a:xfrm>
            <a:off x="4645026" y="2174875"/>
            <a:ext cx="4041775" cy="3951288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7" name="Datumsplatzhalter 6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5/2/2022</a:t>
            </a:fld>
            <a:endParaRPr lang="en-US" dirty="0"/>
          </a:p>
        </p:txBody>
      </p:sp>
      <p:sp>
        <p:nvSpPr>
          <p:cNvPr id="8" name="Fußzeilenplatzhalt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Foliennummernplatzhalter 8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98095665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Nur Tite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Datumsplatzhalter 2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5/2/2022</a:t>
            </a:fld>
            <a:endParaRPr lang="en-US" dirty="0"/>
          </a:p>
        </p:txBody>
      </p:sp>
      <p:sp>
        <p:nvSpPr>
          <p:cNvPr id="4" name="Fußzeilenplatzhalt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Foliennummernplatzhalter 4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09976049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Le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umsplatzhalter 1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5/2/2022</a:t>
            </a:fld>
            <a:endParaRPr lang="en-US" dirty="0"/>
          </a:p>
        </p:txBody>
      </p:sp>
      <p:sp>
        <p:nvSpPr>
          <p:cNvPr id="3" name="Fußzeilenplatzhalt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Foliennummernplatzhalter 3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717384828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Inhalt mit Beschriftu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457201" y="273050"/>
            <a:ext cx="3008313" cy="1162050"/>
          </a:xfrm>
        </p:spPr>
        <p:txBody>
          <a:bodyPr anchor="b"/>
          <a:lstStyle>
            <a:lvl1pPr algn="l">
              <a:defRPr sz="1500" b="1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>
          <a:xfrm>
            <a:off x="3575050" y="273052"/>
            <a:ext cx="5111750" cy="5853113"/>
          </a:xfrm>
        </p:spPr>
        <p:txBody>
          <a:bodyPr/>
          <a:lstStyle>
            <a:lvl1pPr>
              <a:defRPr sz="2400"/>
            </a:lvl1pPr>
            <a:lvl2pPr>
              <a:defRPr sz="2100"/>
            </a:lvl2pPr>
            <a:lvl3pPr>
              <a:defRPr sz="1800"/>
            </a:lvl3pPr>
            <a:lvl4pPr>
              <a:defRPr sz="1500"/>
            </a:lvl4pPr>
            <a:lvl5pPr>
              <a:defRPr sz="1500"/>
            </a:lvl5pPr>
            <a:lvl6pPr>
              <a:defRPr sz="1500"/>
            </a:lvl6pPr>
            <a:lvl7pPr>
              <a:defRPr sz="1500"/>
            </a:lvl7pPr>
            <a:lvl8pPr>
              <a:defRPr sz="1500"/>
            </a:lvl8pPr>
            <a:lvl9pPr>
              <a:defRPr sz="15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457201" y="1435102"/>
            <a:ext cx="3008313" cy="4691063"/>
          </a:xfrm>
        </p:spPr>
        <p:txBody>
          <a:bodyPr/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5/2/2022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61606295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Bild mit Beschriftu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1500" b="1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Bildplatzhalt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2400"/>
            </a:lvl1pPr>
            <a:lvl2pPr marL="342900" indent="0">
              <a:buNone/>
              <a:defRPr sz="2100"/>
            </a:lvl2pPr>
            <a:lvl3pPr marL="685800" indent="0">
              <a:buNone/>
              <a:defRPr sz="1800"/>
            </a:lvl3pPr>
            <a:lvl4pPr marL="1028700" indent="0">
              <a:buNone/>
              <a:defRPr sz="1500"/>
            </a:lvl4pPr>
            <a:lvl5pPr marL="1371600" indent="0">
              <a:buNone/>
              <a:defRPr sz="1500"/>
            </a:lvl5pPr>
            <a:lvl6pPr marL="1714500" indent="0">
              <a:buNone/>
              <a:defRPr sz="1500"/>
            </a:lvl6pPr>
            <a:lvl7pPr marL="2057400" indent="0">
              <a:buNone/>
              <a:defRPr sz="1500"/>
            </a:lvl7pPr>
            <a:lvl8pPr marL="2400300" indent="0">
              <a:buNone/>
              <a:defRPr sz="1500"/>
            </a:lvl8pPr>
            <a:lvl9pPr marL="2743200" indent="0">
              <a:buNone/>
              <a:defRPr sz="1500"/>
            </a:lvl9pPr>
          </a:lstStyle>
          <a:p>
            <a:r>
              <a:rPr lang="en-US"/>
              <a:t>Click icon to add picture</a:t>
            </a:r>
            <a:endParaRPr lang="de-DE" dirty="0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5/2/2022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402874096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el und vertikaler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5/2/2022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734489553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kaler Titel u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kaler Titel 1"/>
          <p:cNvSpPr>
            <a:spLocks noGrp="1"/>
          </p:cNvSpPr>
          <p:nvPr>
            <p:ph type="title" orient="vert"/>
          </p:nvPr>
        </p:nvSpPr>
        <p:spPr>
          <a:xfrm>
            <a:off x="6629400" y="274640"/>
            <a:ext cx="2057400" cy="5851525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>
          <a:xfrm>
            <a:off x="457200" y="274640"/>
            <a:ext cx="6019800" cy="5851525"/>
          </a:xfrm>
        </p:spPr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5/2/2022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719758448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platzhalter 1"/>
          <p:cNvSpPr>
            <a:spLocks noGrp="1"/>
          </p:cNvSpPr>
          <p:nvPr>
            <p:ph type="title"/>
          </p:nvPr>
        </p:nvSpPr>
        <p:spPr>
          <a:xfrm>
            <a:off x="457200" y="274640"/>
            <a:ext cx="8229600" cy="817669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457200" y="1705066"/>
            <a:ext cx="8229600" cy="4421099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de-DE" dirty="0"/>
              <a:t>Mastertextformat bearbeiten</a:t>
            </a:r>
          </a:p>
          <a:p>
            <a:pPr lvl="1"/>
            <a:r>
              <a:rPr lang="de-DE" dirty="0"/>
              <a:t>Zweite Ebene</a:t>
            </a:r>
          </a:p>
          <a:p>
            <a:pPr lvl="2"/>
            <a:r>
              <a:rPr lang="de-DE" dirty="0"/>
              <a:t>Dritte Ebene</a:t>
            </a:r>
          </a:p>
          <a:p>
            <a:pPr lvl="3"/>
            <a:r>
              <a:rPr lang="de-DE" dirty="0"/>
              <a:t>Vierte Ebene</a:t>
            </a:r>
          </a:p>
          <a:p>
            <a:pPr lvl="4"/>
            <a:r>
              <a:rPr lang="de-DE" dirty="0"/>
              <a:t>Fünfte Ebene</a:t>
            </a:r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3"/>
          </p:nvPr>
        </p:nvSpPr>
        <p:spPr>
          <a:xfrm>
            <a:off x="457200" y="6356352"/>
            <a:ext cx="8229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7" name="Rechteck 6"/>
          <p:cNvSpPr/>
          <p:nvPr/>
        </p:nvSpPr>
        <p:spPr>
          <a:xfrm>
            <a:off x="1" y="0"/>
            <a:ext cx="142094" cy="6858000"/>
          </a:xfrm>
          <a:prstGeom prst="rect">
            <a:avLst/>
          </a:prstGeom>
          <a:solidFill>
            <a:srgbClr val="132F43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 sz="1350" dirty="0"/>
          </a:p>
        </p:txBody>
      </p:sp>
    </p:spTree>
    <p:extLst>
      <p:ext uri="{BB962C8B-B14F-4D97-AF65-F5344CB8AC3E}">
        <p14:creationId xmlns:p14="http://schemas.microsoft.com/office/powerpoint/2010/main" val="196572475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  <p:sldLayoutId id="2147483672" r:id="rId12"/>
    <p:sldLayoutId id="2147483673" r:id="rId13"/>
  </p:sldLayoutIdLst>
  <p:txStyles>
    <p:titleStyle>
      <a:lvl1pPr algn="l" defTabSz="342900" rtl="0" eaLnBrk="1" latinLnBrk="0" hangingPunct="1">
        <a:spcBef>
          <a:spcPct val="0"/>
        </a:spcBef>
        <a:buNone/>
        <a:defRPr sz="2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57175" indent="-257175" algn="l" defTabSz="3429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1pPr>
      <a:lvl2pPr marL="557213" indent="-214313" algn="l" defTabSz="342900" rtl="0" eaLnBrk="1" latinLnBrk="0" hangingPunct="1">
        <a:spcBef>
          <a:spcPct val="20000"/>
        </a:spcBef>
        <a:buFont typeface="Arial"/>
        <a:buChar char="–"/>
        <a:defRPr sz="2100" kern="1200">
          <a:solidFill>
            <a:schemeClr val="tx1"/>
          </a:solidFill>
          <a:latin typeface="+mn-lt"/>
          <a:ea typeface="+mn-ea"/>
          <a:cs typeface="+mn-cs"/>
        </a:defRPr>
      </a:lvl2pPr>
      <a:lvl3pPr marL="857250" indent="-171450" algn="l" defTabSz="342900" rtl="0" eaLnBrk="1" latinLnBrk="0" hangingPunct="1">
        <a:spcBef>
          <a:spcPct val="20000"/>
        </a:spcBef>
        <a:buFont typeface="Arial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200150" indent="-171450" algn="l" defTabSz="342900" rtl="0" eaLnBrk="1" latinLnBrk="0" hangingPunct="1">
        <a:spcBef>
          <a:spcPct val="20000"/>
        </a:spcBef>
        <a:buFont typeface="Arial"/>
        <a:buChar char="–"/>
        <a:defRPr sz="1500" kern="1200">
          <a:solidFill>
            <a:schemeClr val="tx1"/>
          </a:solidFill>
          <a:latin typeface="+mn-lt"/>
          <a:ea typeface="+mn-ea"/>
          <a:cs typeface="+mn-cs"/>
        </a:defRPr>
      </a:lvl4pPr>
      <a:lvl5pPr marL="1543050" indent="-171450" algn="l" defTabSz="342900" rtl="0" eaLnBrk="1" latinLnBrk="0" hangingPunct="1">
        <a:spcBef>
          <a:spcPct val="20000"/>
        </a:spcBef>
        <a:buFont typeface="Arial"/>
        <a:buChar char="»"/>
        <a:defRPr sz="1500" kern="1200">
          <a:solidFill>
            <a:schemeClr val="tx1"/>
          </a:solidFill>
          <a:latin typeface="+mn-lt"/>
          <a:ea typeface="+mn-ea"/>
          <a:cs typeface="+mn-cs"/>
        </a:defRPr>
      </a:lvl5pPr>
      <a:lvl6pPr marL="18859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6pPr>
      <a:lvl7pPr marL="22288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7pPr>
      <a:lvl8pPr marL="25717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8pPr>
      <a:lvl9pPr marL="29146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de-DE"/>
      </a:defPPr>
      <a:lvl1pPr marL="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1pPr>
      <a:lvl2pPr marL="3429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858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3pPr>
      <a:lvl4pPr marL="10287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3716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7145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0574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4003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7432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chart" Target="../charts/chart1.xml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chart" Target="../charts/chart2.xml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chart" Target="../charts/chart3.xml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chart" Target="../charts/chart4.xml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chart" Target="../charts/chart5.xml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chart" Target="../charts/chart6.xml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chart" Target="../charts/chart7.xml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chart" Target="../charts/chart8.xml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chart" Target="../charts/chart9.xml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chart" Target="../charts/chart10.xml"/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chart" Target="../charts/chart11.xml"/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chart" Target="../charts/chart12.xml"/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chart" Target="../charts/chart13.xml"/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chart" Target="../charts/chart14.xml"/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2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2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2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2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2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2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2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2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2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3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3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3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3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3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3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3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3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3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39.xml.rels><?xml version="1.0" encoding="UTF-8" standalone="yes"?>
<Relationships xmlns="http://schemas.openxmlformats.org/package/2006/relationships"><Relationship Id="rId2" Type="http://schemas.openxmlformats.org/officeDocument/2006/relationships/chart" Target="../charts/chart15.xml"/><Relationship Id="rId1" Type="http://schemas.openxmlformats.org/officeDocument/2006/relationships/slideLayout" Target="../slideLayouts/slideLayout2.xml"/></Relationships>
</file>

<file path=ppt/slides/_rels/slide4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4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4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BE3CF7C-7D06-42D6-B0B3-A9FAF8646824}"/>
              </a:ext>
            </a:extLst>
          </p:cNvPr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s-ES"/>
              <a:t>FACEBOOK NUEVO - La emilia usar</a:t>
            </a:r>
            <a:endParaRPr lang="en-US"/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03B41608-9689-481A-BF99-5C6C2114DAB0}"/>
              </a:ext>
            </a:extLst>
          </p:cNvPr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r>
              <a:rPr lang="en-US"/>
              <a:t>Socialad</a:t>
            </a:r>
          </a:p>
        </p:txBody>
      </p:sp>
    </p:spTree>
    <p:extLst>
      <p:ext uri="{BB962C8B-B14F-4D97-AF65-F5344CB8AC3E}">
        <p14:creationId xmlns:p14="http://schemas.microsoft.com/office/powerpoint/2010/main" val="1984122907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A67002F-DA26-4A98-85BA-CD48A7E09DA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Facebook Key Metrics Table | Motomel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889CD1E3-CF9D-47FE-922F-FA3A4D14AE42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587827790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645920">
                  <a:extLst>
                    <a:ext uri="{9D8B030D-6E8A-4147-A177-3AD203B41FA5}">
                      <a16:colId xmlns:a16="http://schemas.microsoft.com/office/drawing/2014/main" val="3296334431"/>
                    </a:ext>
                  </a:extLst>
                </a:gridCol>
                <a:gridCol w="740664">
                  <a:extLst>
                    <a:ext uri="{9D8B030D-6E8A-4147-A177-3AD203B41FA5}">
                      <a16:colId xmlns:a16="http://schemas.microsoft.com/office/drawing/2014/main" val="3881034298"/>
                    </a:ext>
                  </a:extLst>
                </a:gridCol>
                <a:gridCol w="740664">
                  <a:extLst>
                    <a:ext uri="{9D8B030D-6E8A-4147-A177-3AD203B41FA5}">
                      <a16:colId xmlns:a16="http://schemas.microsoft.com/office/drawing/2014/main" val="3719492391"/>
                    </a:ext>
                  </a:extLst>
                </a:gridCol>
                <a:gridCol w="740664">
                  <a:extLst>
                    <a:ext uri="{9D8B030D-6E8A-4147-A177-3AD203B41FA5}">
                      <a16:colId xmlns:a16="http://schemas.microsoft.com/office/drawing/2014/main" val="2588908883"/>
                    </a:ext>
                  </a:extLst>
                </a:gridCol>
                <a:gridCol w="740664">
                  <a:extLst>
                    <a:ext uri="{9D8B030D-6E8A-4147-A177-3AD203B41FA5}">
                      <a16:colId xmlns:a16="http://schemas.microsoft.com/office/drawing/2014/main" val="1479000456"/>
                    </a:ext>
                  </a:extLst>
                </a:gridCol>
                <a:gridCol w="740664">
                  <a:extLst>
                    <a:ext uri="{9D8B030D-6E8A-4147-A177-3AD203B41FA5}">
                      <a16:colId xmlns:a16="http://schemas.microsoft.com/office/drawing/2014/main" val="3163232883"/>
                    </a:ext>
                  </a:extLst>
                </a:gridCol>
                <a:gridCol w="740664">
                  <a:extLst>
                    <a:ext uri="{9D8B030D-6E8A-4147-A177-3AD203B41FA5}">
                      <a16:colId xmlns:a16="http://schemas.microsoft.com/office/drawing/2014/main" val="2382668668"/>
                    </a:ext>
                  </a:extLst>
                </a:gridCol>
                <a:gridCol w="740664">
                  <a:extLst>
                    <a:ext uri="{9D8B030D-6E8A-4147-A177-3AD203B41FA5}">
                      <a16:colId xmlns:a16="http://schemas.microsoft.com/office/drawing/2014/main" val="3490366876"/>
                    </a:ext>
                  </a:extLst>
                </a:gridCol>
                <a:gridCol w="740664">
                  <a:extLst>
                    <a:ext uri="{9D8B030D-6E8A-4147-A177-3AD203B41FA5}">
                      <a16:colId xmlns:a16="http://schemas.microsoft.com/office/drawing/2014/main" val="3248108895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r>
                        <a:rPr lang="en-US" sz="1000"/>
                        <a:t>Name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Fans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+/-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Posts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Reactions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Comments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Shares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User Posts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I-Rate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695469153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1000"/>
                        <a:t>Zanella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714550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-735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175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59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0.0044 %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380217123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1000"/>
                        <a:t>Motomel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289603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2550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280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111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31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0.0081 %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564341858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1000"/>
                        <a:t>Corven Motos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86844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-10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138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23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0.0242 %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392753180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1000"/>
                        <a:t>Gilera Motors Argentina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33636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41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82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0.0840 %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726115213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D3FC001B-F448-45E6-874B-800FD8F1F67C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04/01/2022 - 04/30/2022</a:t>
            </a:r>
          </a:p>
        </p:txBody>
      </p:sp>
    </p:spTree>
    <p:extLst>
      <p:ext uri="{BB962C8B-B14F-4D97-AF65-F5344CB8AC3E}">
        <p14:creationId xmlns:p14="http://schemas.microsoft.com/office/powerpoint/2010/main" val="3011273207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FEB6D83-38C6-4688-A79A-72CD8672239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Facebook Key Metrics Radar | Motomel</a:t>
            </a:r>
          </a:p>
        </p:txBody>
      </p:sp>
      <p:graphicFrame>
        <p:nvGraphicFramePr>
          <p:cNvPr id="6" name="Chart Placeholder 5">
            <a:extLst>
              <a:ext uri="{FF2B5EF4-FFF2-40B4-BE49-F238E27FC236}">
                <a16:creationId xmlns:a16="http://schemas.microsoft.com/office/drawing/2014/main" id="{CC4812F0-84FB-45B2-8DA5-C9631FE96D86}"/>
              </a:ext>
            </a:extLst>
          </p:cNvPr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345259407"/>
              </p:ext>
            </p:extLst>
          </p:nvPr>
        </p:nvGraphicFramePr>
        <p:xfrm>
          <a:off x="457200" y="1731963"/>
          <a:ext cx="8229600" cy="44386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961520B2-8DE7-4DCF-B743-A5CD54467637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04/01/2022 - 04/30/2022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7C8923EB-015D-407D-A2FA-A29A3050502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Source: quintly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611501104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3B91BB1-4443-4B0A-903A-27564580941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Facebook Fans or Followers Total | Motomel</a:t>
            </a:r>
          </a:p>
        </p:txBody>
      </p:sp>
      <p:graphicFrame>
        <p:nvGraphicFramePr>
          <p:cNvPr id="6" name="Chart Placeholder 5">
            <a:extLst>
              <a:ext uri="{FF2B5EF4-FFF2-40B4-BE49-F238E27FC236}">
                <a16:creationId xmlns:a16="http://schemas.microsoft.com/office/drawing/2014/main" id="{D4DF0B07-BF43-4B77-83FD-38375CE61F75}"/>
              </a:ext>
            </a:extLst>
          </p:cNvPr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1755847050"/>
              </p:ext>
            </p:extLst>
          </p:nvPr>
        </p:nvGraphicFramePr>
        <p:xfrm>
          <a:off x="457200" y="1731963"/>
          <a:ext cx="8229600" cy="44386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5BB0155C-7C72-45D0-86CE-FEE1D2D1D97F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04/01/2022 - 04/30/2022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8F26B95A-8446-41A1-908E-2A95B06813E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Source: quintly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25632899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166A19F-D432-4978-8BEA-02802CC2F95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Facebook Fans Change | Motomel</a:t>
            </a:r>
          </a:p>
        </p:txBody>
      </p:sp>
      <p:graphicFrame>
        <p:nvGraphicFramePr>
          <p:cNvPr id="6" name="Chart Placeholder 5">
            <a:extLst>
              <a:ext uri="{FF2B5EF4-FFF2-40B4-BE49-F238E27FC236}">
                <a16:creationId xmlns:a16="http://schemas.microsoft.com/office/drawing/2014/main" id="{D33C246E-59B0-4EF8-B91A-32998E4E2118}"/>
              </a:ext>
            </a:extLst>
          </p:cNvPr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1461999062"/>
              </p:ext>
            </p:extLst>
          </p:nvPr>
        </p:nvGraphicFramePr>
        <p:xfrm>
          <a:off x="457200" y="1731963"/>
          <a:ext cx="8229600" cy="44386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E81A4126-1C65-4BA4-8A96-EA57C66DCB05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04/01/2022 - 04/30/2022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FB81D386-3892-41A8-A476-F5CA4137F80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Source: quintly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609375252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93879A6-0BFF-4C49-8351-06B049D0959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Facebook Fans Change Per Weekday | Motomel</a:t>
            </a:r>
          </a:p>
        </p:txBody>
      </p:sp>
      <p:graphicFrame>
        <p:nvGraphicFramePr>
          <p:cNvPr id="6" name="Chart Placeholder 5">
            <a:extLst>
              <a:ext uri="{FF2B5EF4-FFF2-40B4-BE49-F238E27FC236}">
                <a16:creationId xmlns:a16="http://schemas.microsoft.com/office/drawing/2014/main" id="{A3C3ACF1-174F-495B-95C6-AE27C3576BF4}"/>
              </a:ext>
            </a:extLst>
          </p:cNvPr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1844530965"/>
              </p:ext>
            </p:extLst>
          </p:nvPr>
        </p:nvGraphicFramePr>
        <p:xfrm>
          <a:off x="457200" y="1731963"/>
          <a:ext cx="8229600" cy="44386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3DEA5988-BA66-4CE8-897D-03740041FA49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04/01/2022 - 04/30/2022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7ECB4E70-4185-43E1-825B-89CF9687E84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Source: quintly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254458548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F140F97-C6D5-4BB8-B83E-57559DECBEA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Facebook Fans Change Rate | Motomel</a:t>
            </a:r>
          </a:p>
        </p:txBody>
      </p:sp>
      <p:graphicFrame>
        <p:nvGraphicFramePr>
          <p:cNvPr id="6" name="Chart Placeholder 5">
            <a:extLst>
              <a:ext uri="{FF2B5EF4-FFF2-40B4-BE49-F238E27FC236}">
                <a16:creationId xmlns:a16="http://schemas.microsoft.com/office/drawing/2014/main" id="{977A7739-83BD-4F22-965B-20DE6B30B094}"/>
              </a:ext>
            </a:extLst>
          </p:cNvPr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2625016152"/>
              </p:ext>
            </p:extLst>
          </p:nvPr>
        </p:nvGraphicFramePr>
        <p:xfrm>
          <a:off x="457200" y="1731963"/>
          <a:ext cx="8229600" cy="44386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FE4B1BA3-D1BB-492F-8D7B-8E9EEB3E14D6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04/01/2022 - 04/30/2022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A2B24E30-4436-495C-A4CC-03730C0BCE2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Source: quintly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053400067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90E671E-CAFE-4941-B616-DF9C0945B95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Facebook Own Posts | Motomel</a:t>
            </a:r>
          </a:p>
        </p:txBody>
      </p:sp>
      <p:graphicFrame>
        <p:nvGraphicFramePr>
          <p:cNvPr id="6" name="Chart Placeholder 5">
            <a:extLst>
              <a:ext uri="{FF2B5EF4-FFF2-40B4-BE49-F238E27FC236}">
                <a16:creationId xmlns:a16="http://schemas.microsoft.com/office/drawing/2014/main" id="{7F755BDB-A8F5-4FFB-903D-8D31C01E9B8C}"/>
              </a:ext>
            </a:extLst>
          </p:cNvPr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1829850319"/>
              </p:ext>
            </p:extLst>
          </p:nvPr>
        </p:nvGraphicFramePr>
        <p:xfrm>
          <a:off x="457200" y="1731963"/>
          <a:ext cx="8229600" cy="44386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1ED81E8B-7DFD-4FC9-B5EA-6E35842B578F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04/01/2022 - 04/30/2022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C547963F-F45C-48F9-A1EC-DC0B252F14C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Source: quintly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588434418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C7ABC5A-0E0E-4392-93C1-D7EAB3128A0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Facebook Interaction Rate | Motomel</a:t>
            </a:r>
          </a:p>
        </p:txBody>
      </p:sp>
      <p:graphicFrame>
        <p:nvGraphicFramePr>
          <p:cNvPr id="6" name="Chart Placeholder 5">
            <a:extLst>
              <a:ext uri="{FF2B5EF4-FFF2-40B4-BE49-F238E27FC236}">
                <a16:creationId xmlns:a16="http://schemas.microsoft.com/office/drawing/2014/main" id="{24B75979-410E-48A7-9013-E73F59BA8313}"/>
              </a:ext>
            </a:extLst>
          </p:cNvPr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621663826"/>
              </p:ext>
            </p:extLst>
          </p:nvPr>
        </p:nvGraphicFramePr>
        <p:xfrm>
          <a:off x="457200" y="1731963"/>
          <a:ext cx="8229600" cy="44386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80D80BCD-8E8A-4C96-9F36-A925CAC5986F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04/01/2022 - 04/30/2022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8848BF09-6CA8-48A0-A296-EBB6C06C6A1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Source: quintly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912037050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4DE5DEF-A542-47E5-A469-0F9EE2B9B7D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Facebook Own Posts By Weekday | Motomel</a:t>
            </a:r>
          </a:p>
        </p:txBody>
      </p:sp>
      <p:graphicFrame>
        <p:nvGraphicFramePr>
          <p:cNvPr id="6" name="Chart Placeholder 5">
            <a:extLst>
              <a:ext uri="{FF2B5EF4-FFF2-40B4-BE49-F238E27FC236}">
                <a16:creationId xmlns:a16="http://schemas.microsoft.com/office/drawing/2014/main" id="{DBD2D9D5-ABF1-457B-875B-9DA2FADA3A7D}"/>
              </a:ext>
            </a:extLst>
          </p:cNvPr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1656826781"/>
              </p:ext>
            </p:extLst>
          </p:nvPr>
        </p:nvGraphicFramePr>
        <p:xfrm>
          <a:off x="457200" y="1731963"/>
          <a:ext cx="8229600" cy="44386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B2E8B0C8-19C0-4C11-850D-BD231005861E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04/01/2022 - 04/30/2022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F3BA68CB-C2CC-47DE-8849-653A7CA9BC2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Source: quintly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34849619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AB76205-6D8B-4672-A6E8-E14DD1E1E71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Facebook Interaction Rate By Weekday | Motomel</a:t>
            </a:r>
          </a:p>
        </p:txBody>
      </p:sp>
      <p:graphicFrame>
        <p:nvGraphicFramePr>
          <p:cNvPr id="6" name="Chart Placeholder 5">
            <a:extLst>
              <a:ext uri="{FF2B5EF4-FFF2-40B4-BE49-F238E27FC236}">
                <a16:creationId xmlns:a16="http://schemas.microsoft.com/office/drawing/2014/main" id="{07B8B3B3-39B4-44DA-8284-DBB47B7E4367}"/>
              </a:ext>
            </a:extLst>
          </p:cNvPr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3209969610"/>
              </p:ext>
            </p:extLst>
          </p:nvPr>
        </p:nvGraphicFramePr>
        <p:xfrm>
          <a:off x="457200" y="1731963"/>
          <a:ext cx="8229600" cy="44386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0192E783-FB1E-4697-AD87-43F545ABBCC3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04/01/2022 - 04/30/2022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CE662080-5A4B-40D1-AE43-AD45A20E291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Source: quintly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98255682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A2BAA0D-B461-4ACC-8E0C-08E7B1BBC34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Facebook Own Posts By Hour | Motomel</a:t>
            </a:r>
          </a:p>
        </p:txBody>
      </p:sp>
      <p:graphicFrame>
        <p:nvGraphicFramePr>
          <p:cNvPr id="6" name="Chart Placeholder 5">
            <a:extLst>
              <a:ext uri="{FF2B5EF4-FFF2-40B4-BE49-F238E27FC236}">
                <a16:creationId xmlns:a16="http://schemas.microsoft.com/office/drawing/2014/main" id="{447049FD-62BA-496B-8A13-B4A8298F0D81}"/>
              </a:ext>
            </a:extLst>
          </p:cNvPr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2209666480"/>
              </p:ext>
            </p:extLst>
          </p:nvPr>
        </p:nvGraphicFramePr>
        <p:xfrm>
          <a:off x="457200" y="1731963"/>
          <a:ext cx="8229600" cy="44386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5C832D21-086E-4A7B-9EE2-EA9BC4E9A6E1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04/01/2022 - 04/30/2022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BFAEB80D-D580-4F4C-8569-CB2EF221616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Source: quintly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086067683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ACA0532-FD13-45F2-98A3-EA46CE9D734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Facebook Interaction Rate By Hour | Motomel</a:t>
            </a:r>
          </a:p>
        </p:txBody>
      </p:sp>
      <p:graphicFrame>
        <p:nvGraphicFramePr>
          <p:cNvPr id="6" name="Chart Placeholder 5">
            <a:extLst>
              <a:ext uri="{FF2B5EF4-FFF2-40B4-BE49-F238E27FC236}">
                <a16:creationId xmlns:a16="http://schemas.microsoft.com/office/drawing/2014/main" id="{E13D52D8-09D6-42AF-8BD5-0DCC7EF265AE}"/>
              </a:ext>
            </a:extLst>
          </p:cNvPr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1307585766"/>
              </p:ext>
            </p:extLst>
          </p:nvPr>
        </p:nvGraphicFramePr>
        <p:xfrm>
          <a:off x="457200" y="1731963"/>
          <a:ext cx="8229600" cy="44386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112A4F28-0E6C-4A88-A9AF-EB6BDF58C543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04/01/2022 - 04/30/2022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F00A62F0-DCC7-4429-8C3C-96C99D2EF2F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Source: quintly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468957960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289BD14-D048-4D7E-9484-F9B8D65E612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Facebook Post Type Distribution Per Profile | Motomel</a:t>
            </a:r>
          </a:p>
        </p:txBody>
      </p:sp>
      <p:graphicFrame>
        <p:nvGraphicFramePr>
          <p:cNvPr id="6" name="Chart Placeholder 5">
            <a:extLst>
              <a:ext uri="{FF2B5EF4-FFF2-40B4-BE49-F238E27FC236}">
                <a16:creationId xmlns:a16="http://schemas.microsoft.com/office/drawing/2014/main" id="{F637D6DD-45A3-4FF9-82DF-91EF7DF9E17C}"/>
              </a:ext>
            </a:extLst>
          </p:cNvPr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352941620"/>
              </p:ext>
            </p:extLst>
          </p:nvPr>
        </p:nvGraphicFramePr>
        <p:xfrm>
          <a:off x="457200" y="1731963"/>
          <a:ext cx="8229600" cy="44386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B4D353C4-B1B2-4415-92C8-420EBFC8A1F1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04/01/2022 - 04/30/2022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0456E842-8C10-4BA5-83CF-1FAF81165B8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Source: quintly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310661150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B43CCD5-6A71-4D83-B476-CB5385B9536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Facebook Interaction Rate By Post Type | Motomel</a:t>
            </a:r>
          </a:p>
        </p:txBody>
      </p:sp>
      <p:graphicFrame>
        <p:nvGraphicFramePr>
          <p:cNvPr id="6" name="Chart Placeholder 5">
            <a:extLst>
              <a:ext uri="{FF2B5EF4-FFF2-40B4-BE49-F238E27FC236}">
                <a16:creationId xmlns:a16="http://schemas.microsoft.com/office/drawing/2014/main" id="{9DB26135-2F46-4E5E-8619-D3679D92B44C}"/>
              </a:ext>
            </a:extLst>
          </p:cNvPr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3315460629"/>
              </p:ext>
            </p:extLst>
          </p:nvPr>
        </p:nvGraphicFramePr>
        <p:xfrm>
          <a:off x="457200" y="1731963"/>
          <a:ext cx="8229600" cy="44386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07ACF67F-921D-429E-8E51-5602F7A5A7A2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04/01/2022 - 04/30/2022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B169CA9E-1BFF-4CC1-8C9D-4B5001713FD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Source: quintly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02719235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2F1BDFC-788E-474F-9F06-A4A0A940DC7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Facebook Interactions Distribution | Motomel</a:t>
            </a:r>
          </a:p>
        </p:txBody>
      </p:sp>
      <p:graphicFrame>
        <p:nvGraphicFramePr>
          <p:cNvPr id="6" name="Chart Placeholder 5">
            <a:extLst>
              <a:ext uri="{FF2B5EF4-FFF2-40B4-BE49-F238E27FC236}">
                <a16:creationId xmlns:a16="http://schemas.microsoft.com/office/drawing/2014/main" id="{31A870EF-EC8A-40D0-922A-60BD74772931}"/>
              </a:ext>
            </a:extLst>
          </p:cNvPr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3214181888"/>
              </p:ext>
            </p:extLst>
          </p:nvPr>
        </p:nvGraphicFramePr>
        <p:xfrm>
          <a:off x="457200" y="1731963"/>
          <a:ext cx="8229600" cy="44386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F1B8E9FF-2593-49BB-ACB9-94FC98387DBB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04/01/2022 - 04/30/2022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63CDC1B5-063A-4A69-96AA-1AACDD2F890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Source: quintly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905761287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D225EA7-DBD3-4081-BFB9-F8E1A16D636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Facebook Hashtag Detection | Motomel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B56A4EF7-7202-43EA-89F5-086E31822E59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4141686707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057400">
                  <a:extLst>
                    <a:ext uri="{9D8B030D-6E8A-4147-A177-3AD203B41FA5}">
                      <a16:colId xmlns:a16="http://schemas.microsoft.com/office/drawing/2014/main" val="2234795165"/>
                    </a:ext>
                  </a:extLst>
                </a:gridCol>
                <a:gridCol w="1152144">
                  <a:extLst>
                    <a:ext uri="{9D8B030D-6E8A-4147-A177-3AD203B41FA5}">
                      <a16:colId xmlns:a16="http://schemas.microsoft.com/office/drawing/2014/main" val="1818623622"/>
                    </a:ext>
                  </a:extLst>
                </a:gridCol>
                <a:gridCol w="1152144">
                  <a:extLst>
                    <a:ext uri="{9D8B030D-6E8A-4147-A177-3AD203B41FA5}">
                      <a16:colId xmlns:a16="http://schemas.microsoft.com/office/drawing/2014/main" val="3580968636"/>
                    </a:ext>
                  </a:extLst>
                </a:gridCol>
                <a:gridCol w="1152144">
                  <a:extLst>
                    <a:ext uri="{9D8B030D-6E8A-4147-A177-3AD203B41FA5}">
                      <a16:colId xmlns:a16="http://schemas.microsoft.com/office/drawing/2014/main" val="3459653361"/>
                    </a:ext>
                  </a:extLst>
                </a:gridCol>
                <a:gridCol w="1152144">
                  <a:extLst>
                    <a:ext uri="{9D8B030D-6E8A-4147-A177-3AD203B41FA5}">
                      <a16:colId xmlns:a16="http://schemas.microsoft.com/office/drawing/2014/main" val="1367636627"/>
                    </a:ext>
                  </a:extLst>
                </a:gridCol>
                <a:gridCol w="1152144">
                  <a:extLst>
                    <a:ext uri="{9D8B030D-6E8A-4147-A177-3AD203B41FA5}">
                      <a16:colId xmlns:a16="http://schemas.microsoft.com/office/drawing/2014/main" val="888143325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r>
                        <a:rPr lang="en-US" sz="1000"/>
                        <a:t>Hashtag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Posts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Avg. Reactions per 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Avg. Comments per 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Avg. Shares per 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Avg. Interactions per Post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157149580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1000"/>
                        <a:t>#Motomel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16.375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6.9375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1.6875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25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283128191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1000"/>
                        <a:t>#MotomelTeBanca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21.444444444444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11.555555555556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2.8888888888889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35.888888888889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715993031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1000"/>
                        <a:t>#Zanella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22.857142857143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8.1428571428571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2.1428571428571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33.142857142857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921873520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1000"/>
                        <a:t>#motomeltebanca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9.8333333333333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0.33333333333333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0.16666666666667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10.333333333333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115067313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1000"/>
                        <a:t>#corven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19.8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3.6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1.2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24.6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716736447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1000"/>
                        <a:t>#corvenmotors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19.8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3.6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1.2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24.6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254478491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1000"/>
                        <a:t>#triax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19.8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3.6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1.2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24.6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505099502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1000"/>
                        <a:t>#Zanellizate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21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20.25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2.75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44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370219129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1000"/>
                        <a:t>#Gilera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20.5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3.5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4.25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28.25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369965495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1000"/>
                        <a:t>#GileraMotors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20.5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3.5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4.25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28.25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71614640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2A7338E0-7AA1-4938-A7C1-8DDC08F8E33E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04/01/2022 - 04/30/2022</a:t>
            </a:r>
          </a:p>
        </p:txBody>
      </p:sp>
    </p:spTree>
    <p:extLst>
      <p:ext uri="{BB962C8B-B14F-4D97-AF65-F5344CB8AC3E}">
        <p14:creationId xmlns:p14="http://schemas.microsoft.com/office/powerpoint/2010/main" val="2288657892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B0B440B-8C4F-4A2C-8D4C-8FAAD9E9F37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Facebook Post Table + Reactions | Motomel - 1 of 21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A0646891-E5F8-4EC4-A328-DDFA06F98B42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729837815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057400">
                  <a:extLst>
                    <a:ext uri="{9D8B030D-6E8A-4147-A177-3AD203B41FA5}">
                      <a16:colId xmlns:a16="http://schemas.microsoft.com/office/drawing/2014/main" val="2765312035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3156341247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3942962006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1127137924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2980480831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1271777646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2728576827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4275471123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2315931976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2433712170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1356269978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1079707143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Total Interactions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Like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Love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Haha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Wow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Sad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Angry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Comments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Shares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I-Rate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Type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36225870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s-E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Motomel - 2022-04-20 12:19:12</a:t>
                      </a:r>
                      <a:r>
                        <a:rPr kumimoji="0" lang="es-E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 El modelo perfecto para dar el paso y convertirte en motociclista 💪 🏍️
La 𝗕𝗹𝗶𝘁𝘇 110 es todo lo que necesitas para ganar confianza y dejar atrás bondi, subte y tren 👋 🚌 🚊
✔️ Visitá nuestra web para conocer todos sus detalles. Ingresá visitando el link en nuestra bio.
#MotomelTeBanca #Motomel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87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53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0.0301 %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Photo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175357847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93860A5A-B304-4D21-AE9E-D8742606E0DF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04/01/2022 - 04/30/2022</a:t>
            </a:r>
          </a:p>
        </p:txBody>
      </p:sp>
    </p:spTree>
    <p:extLst>
      <p:ext uri="{BB962C8B-B14F-4D97-AF65-F5344CB8AC3E}">
        <p14:creationId xmlns:p14="http://schemas.microsoft.com/office/powerpoint/2010/main" val="29022910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E01FFD3-3D0A-4F9A-9007-F776E015490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Facebook Post Table + Reactions | Motomel - 2 of 21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605392BC-6243-455E-B731-A633EBA1B826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1099781617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057400">
                  <a:extLst>
                    <a:ext uri="{9D8B030D-6E8A-4147-A177-3AD203B41FA5}">
                      <a16:colId xmlns:a16="http://schemas.microsoft.com/office/drawing/2014/main" val="318742323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3541896838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2695708170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1651883020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4149568649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3212467764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1939659505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3233077051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141596227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1734565470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2809777959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2489244454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Total Interactions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Like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Love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Haha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Wow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Sad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Angry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Comments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Shares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I-Rate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Type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621948148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Motomel - 2022-04-06 17:02:08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 La más pequeña de la familia y una de nuestras favoritas, la 𝐌𝐀𝐗 𝟏𝟏𝟎, viene a demostrar que lo bueno también puede venir en envase pequeño 💪
Sus 𝐫𝐨𝐛𝐮𝐬𝐭𝐨𝐬 𝐧𝐞𝐮𝐦𝐚́𝐭𝐢𝐜𝐨𝐬 y 𝐬𝐮𝐬 𝐦𝐚𝐧𝐢𝐥𝐥𝐚𝐫𝐞𝐬 𝐚𝐥𝐭𝐨𝐬 te dan una 𝐜𝐨𝐧𝐝𝐮𝐜𝐜𝐢𝐨́𝐧 𝐝𝐢𝐧𝐚́𝐦𝐢𝐜𝐚, 𝐝𝐢𝐯𝐞𝐫𝐭𝐢𝐝𝐚 y 𝐬𝐮́𝐩𝐞𝐫 𝐬𝐞𝐠𝐮𝐫𝐚.
⚡Visitá nuestra web para conocer todos sus detalles. Ingresá visitando el link en nuestra bio.
#MotomelTeBanca #Motomel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78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0.0271 %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Photo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656911743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3B8902E9-D092-4738-A2B5-788A071B40D9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04/01/2022 - 04/30/2022</a:t>
            </a:r>
          </a:p>
        </p:txBody>
      </p:sp>
    </p:spTree>
    <p:extLst>
      <p:ext uri="{BB962C8B-B14F-4D97-AF65-F5344CB8AC3E}">
        <p14:creationId xmlns:p14="http://schemas.microsoft.com/office/powerpoint/2010/main" val="2904287567"/>
      </p:ext>
    </p:extLst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2060E3C-B57A-44EC-9AD7-50B7FCE5DD7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Facebook Post Table + Reactions | Motomel - 3 of 21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95061FAF-033D-4D91-AF64-1DCC533F647A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3152181637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057400">
                  <a:extLst>
                    <a:ext uri="{9D8B030D-6E8A-4147-A177-3AD203B41FA5}">
                      <a16:colId xmlns:a16="http://schemas.microsoft.com/office/drawing/2014/main" val="612306133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1953389790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756334681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1786893590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3562950144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4020704735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153768333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237286065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3460568910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4051784001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1547951593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718109632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Total Interactions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Like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Love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Haha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Wow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Sad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Angry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Comments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Shares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I-Rate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Type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957408340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s-E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Corven Motos - 2022-04-29 10:00:08</a:t>
                      </a:r>
                      <a:r>
                        <a:rPr kumimoji="0" lang="es-E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 Pensada para acompañarte en cada kilómetro, con Triax touring 250 ponete en marcha y disfruta de tu próximo destino.
TENELA EN 12 CUOTAS SIN INTERÉS TASA TOTALMENTE SUBSIDIADA
Consultá en nuestra red de concesionarios oficiales
Sé dueño de tu camino.
#triax #corven #corvenmotors #touring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67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0.0772 %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Photo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932077711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7F6E1AEA-9265-45E4-B986-788343F73077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04/01/2022 - 04/30/2022</a:t>
            </a:r>
          </a:p>
        </p:txBody>
      </p:sp>
    </p:spTree>
    <p:extLst>
      <p:ext uri="{BB962C8B-B14F-4D97-AF65-F5344CB8AC3E}">
        <p14:creationId xmlns:p14="http://schemas.microsoft.com/office/powerpoint/2010/main" val="2593679304"/>
      </p:ext>
    </p:extLst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70F9684-D6A0-4542-97F2-662789953E9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Facebook Post Table + Reactions | Motomel - 4 of 21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5F09C41E-FBD1-4F14-90B9-48454D2F777A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2146998090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057400">
                  <a:extLst>
                    <a:ext uri="{9D8B030D-6E8A-4147-A177-3AD203B41FA5}">
                      <a16:colId xmlns:a16="http://schemas.microsoft.com/office/drawing/2014/main" val="4111905544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2592835191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3785297178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62805716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3879858998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1663406377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2392331488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2285746636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213025249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3054759649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1848137225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516812691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Total Interactions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Like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Love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Haha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Wow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Sad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Angry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Comments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Shares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I-Rate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Type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423452484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s-E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Zanella - 2022-04-19 17:00:30</a:t>
                      </a:r>
                      <a:r>
                        <a:rPr kumimoji="0" lang="es-E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 Amantes de la ZT ❤️⁣
🏍 La ZT 150 te da la libertad absoluta de elegir tu camino y descubrir nuevos horizontes más allá de la ciudad.
Este abril, #Zanellizate. 
Vos elegís el camino, nosotros te llevamos.
#Zanella #Zanellizate #ZT150 #Descubrí #NuevosHorizontes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61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0.0085 %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Photo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274979104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E1FEF326-E5C6-4699-B248-5A1EF59D4C2B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04/01/2022 - 04/30/2022</a:t>
            </a:r>
          </a:p>
        </p:txBody>
      </p:sp>
    </p:spTree>
    <p:extLst>
      <p:ext uri="{BB962C8B-B14F-4D97-AF65-F5344CB8AC3E}">
        <p14:creationId xmlns:p14="http://schemas.microsoft.com/office/powerpoint/2010/main" val="1747021788"/>
      </p:ext>
    </p:extLst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C78C5DA-3EFE-4F34-9453-97567D25FD2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Facebook Post Table + Reactions | Motomel - 5 of 21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2AB917A1-D705-4671-BD56-3D4601981761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2501709059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057400">
                  <a:extLst>
                    <a:ext uri="{9D8B030D-6E8A-4147-A177-3AD203B41FA5}">
                      <a16:colId xmlns:a16="http://schemas.microsoft.com/office/drawing/2014/main" val="1913562067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3261827474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237297781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258656256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1181903395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3049987411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2688818049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2737235255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1237006950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1123388837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1477135192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247534994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Total Interactions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Like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Love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Haha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Wow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Sad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Angry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Comments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Shares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I-Rate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Type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715882234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Gilera Motors Argentina - 2022-04-12 19:00:31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 Conocé la SMX200 ADV 💪⁣
⁣
➡️ Motor cg 4t con balanceador interno, refrigerado por aire⁣
➡️Potencia 13.7hp / 8000rpm⁣
➡️ Transmisión 5 marchas⁣
➡️ Encendido electrónico por CDI⁣
⁣
Más detalles en nuestra nueva web 💻www.gilera.com.ar⁣
#Gilera #GileraMotors #GileraArgentina #InfinitosCaminosTeEsperan #motos #0km #LaMarcadeSiempre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0.1399 %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Album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734943711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765C15A6-5394-405A-B46B-F255F99438F7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04/01/2022 - 04/30/2022</a:t>
            </a:r>
          </a:p>
        </p:txBody>
      </p:sp>
    </p:spTree>
    <p:extLst>
      <p:ext uri="{BB962C8B-B14F-4D97-AF65-F5344CB8AC3E}">
        <p14:creationId xmlns:p14="http://schemas.microsoft.com/office/powerpoint/2010/main" val="2761589258"/>
      </p:ext>
    </p:extLst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D0F0F04-7535-436C-BDC6-E985DF18A1C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Facebook Post Table + Reactions | Motomel - 6 of 21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36B594C1-D749-4AC5-BA44-831E7DA3ADBA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2012235809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057400">
                  <a:extLst>
                    <a:ext uri="{9D8B030D-6E8A-4147-A177-3AD203B41FA5}">
                      <a16:colId xmlns:a16="http://schemas.microsoft.com/office/drawing/2014/main" val="2463496375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682467173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1600862035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2754169937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2154486821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3391837938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330551113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3337513334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2779511302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1576543181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1883444649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4087963602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Total Interactions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Like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Love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Haha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Wow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Sad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Angry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Comments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Shares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I-Rate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Type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509591502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s-E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Zanella - 2022-04-29 17:00:29</a:t>
                      </a:r>
                      <a:r>
                        <a:rPr kumimoji="0" lang="es-E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 Impresionante en todos los sentidos de la palabra, la RZ 400 es práctica y perfecta para enfrentar la jungla urbana. 
Agresiva, receptiva y rápida, la aliada ideal para que rompas todos tus límites 😎🏍.
#Zanella #CFMoto #RZ #RZ400 #ReachForProgress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0.0066 %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Photo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533614295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5250C862-D8E4-4CBF-98FE-980B96741751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04/01/2022 - 04/30/2022</a:t>
            </a:r>
          </a:p>
        </p:txBody>
      </p:sp>
    </p:spTree>
    <p:extLst>
      <p:ext uri="{BB962C8B-B14F-4D97-AF65-F5344CB8AC3E}">
        <p14:creationId xmlns:p14="http://schemas.microsoft.com/office/powerpoint/2010/main" val="4114656253"/>
      </p:ext>
    </p:extLst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3D713DB-18E5-45DB-A791-FE5A3CEE151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Facebook Post Table + Reactions | Motomel - 7 of 21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95D6AB2A-E638-42C2-914D-013F1B5BA1B4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3469774132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057400">
                  <a:extLst>
                    <a:ext uri="{9D8B030D-6E8A-4147-A177-3AD203B41FA5}">
                      <a16:colId xmlns:a16="http://schemas.microsoft.com/office/drawing/2014/main" val="195681498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77484644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2564469822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3017801817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2742856061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450413502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2094678167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2405936812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249921940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2430184228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159883949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3487389584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Total Interactions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Like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Love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Haha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Wow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Sad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Angry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Comments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Shares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I-Rate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Type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685547128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s-E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Zanella - 2022-04-15 17:00:27</a:t>
                      </a:r>
                      <a:r>
                        <a:rPr kumimoji="0" lang="es-E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 La Exclusive Edizione 🛵 fue creada para convertir incluso el viaje más normal en una salida divertida 😉. 
Exclusive edizione incluye un motor monocilíndrico de 4 tiempos, 149.6 cm3 y trasmisión automática. Su asiento biplaza, sus neumáticos con banda blanca y sus accesorios destacados (parabrisa, cajuela trasera y alarma) hacen del scooter Exclusive Edizione tu mejor versión! 
Este abril, #Zanellizate.
Vos elegís el camino, nosotros te llevamos.
#Zanella #ExclusiveLT #NosImpulsaNuestraHistoria⁣⁣
#TuMejorVersión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0.0062 %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Photo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726390937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27F328A3-35BC-4580-8207-24F3B35918D3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04/01/2022 - 04/30/2022</a:t>
            </a:r>
          </a:p>
        </p:txBody>
      </p:sp>
    </p:spTree>
    <p:extLst>
      <p:ext uri="{BB962C8B-B14F-4D97-AF65-F5344CB8AC3E}">
        <p14:creationId xmlns:p14="http://schemas.microsoft.com/office/powerpoint/2010/main" val="1147064047"/>
      </p:ext>
    </p:extLst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4DC3504-B4CD-495F-ACA1-8E10DA956DF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Facebook Post Table + Reactions | Motomel - 8 of 21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64157585-B253-4AD2-85E0-DD51DD56C3CF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903074689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057400">
                  <a:extLst>
                    <a:ext uri="{9D8B030D-6E8A-4147-A177-3AD203B41FA5}">
                      <a16:colId xmlns:a16="http://schemas.microsoft.com/office/drawing/2014/main" val="3489763375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3714236741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304540408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3749366748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3437021194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3204458242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1792639620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1330002867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2167715810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3557227565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3942060488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2952400066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Total Interactions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Like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Love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Haha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Wow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Sad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Angry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Comments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Shares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I-Rate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Type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249426432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Motomel - 2022-04-27 10:45:23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 La moto con la que te despedís para siempre del bondi 👋 🚍
Subite a una 𝗕𝗹𝗶𝘁𝘇 110 y:
✅ Llegá antes a todos lados.
✅ Gastá menos.
✅ Viajá cómodo.
✅ Optimizá tu tiempo: Terminá con esas esperas eternas.
﻿
✔️ Visitá nuestra web para conocer todos sus detalles. Ingresá visitando el link en nuestra bio.
#MotomelTeBanca #Motomel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0.0135 %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Album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441801372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AD847FEC-6F40-4BFD-81A2-F5EDF7E16C56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04/01/2022 - 04/30/2022</a:t>
            </a:r>
          </a:p>
        </p:txBody>
      </p:sp>
    </p:spTree>
    <p:extLst>
      <p:ext uri="{BB962C8B-B14F-4D97-AF65-F5344CB8AC3E}">
        <p14:creationId xmlns:p14="http://schemas.microsoft.com/office/powerpoint/2010/main" val="769978731"/>
      </p:ext>
    </p:extLst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D9BA541-BD35-482E-99D1-DF225381969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Facebook Post Table + Reactions | Motomel - 9 of 21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02C16B1B-A641-4AF1-BAF7-7E0B56333B27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2020834251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057400">
                  <a:extLst>
                    <a:ext uri="{9D8B030D-6E8A-4147-A177-3AD203B41FA5}">
                      <a16:colId xmlns:a16="http://schemas.microsoft.com/office/drawing/2014/main" val="444083162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1487522108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2739968663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858145768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4029634529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393512859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3645786469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1431757704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1365640633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1077153499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3313713675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545949909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Total Interactions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Like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Love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Haha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Wow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Sad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Angry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Comments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Shares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I-Rate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Type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804451395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Gilera Motors Argentina - 2022-04-07 19:00:21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 #GileraAC1 Descubrí nuestro nuevo  clásico! 🙌😎
◼ Motor 4 tiempos, refrigerado por aire
◼ Transmisión 5 marchas
◼ Potencia 11.4 hp / 8000 rpm
◼ Frenos Delantero a disco, trasero a tambor
◼ Encendido Eléctrico y patada
Más info en: 💻 www.gilera.com.ar/modelo
#Gilera #GileraMotors #GileraArgentina #InfinitosCaminosTeEsperan #motos #0km #LaMarcadeSiempre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0.0923 %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Photo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224146516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1F9CBAB7-80A5-4D8B-B2FA-16AD0174684B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04/01/2022 - 04/30/2022</a:t>
            </a:r>
          </a:p>
        </p:txBody>
      </p:sp>
    </p:spTree>
    <p:extLst>
      <p:ext uri="{BB962C8B-B14F-4D97-AF65-F5344CB8AC3E}">
        <p14:creationId xmlns:p14="http://schemas.microsoft.com/office/powerpoint/2010/main" val="3366366963"/>
      </p:ext>
    </p:extLst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9314072-6438-478C-B4D0-3812716EE0F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Facebook Post Table + Reactions | Motomel - 10 of 21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7DC99CFF-6D10-4D1E-A3E3-436B80243B7A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1230316125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057400">
                  <a:extLst>
                    <a:ext uri="{9D8B030D-6E8A-4147-A177-3AD203B41FA5}">
                      <a16:colId xmlns:a16="http://schemas.microsoft.com/office/drawing/2014/main" val="4101259571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673329351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3651584709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3581881221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4185572253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3076398808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3355586486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1789333413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1795261554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1700355713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1124081864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3550627631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Total Interactions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Like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Love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Haha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Wow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Sad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Angry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Comments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Shares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I-Rate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Type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475571562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s-E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Zanella - 2022-04-25 18:07:09</a:t>
                      </a:r>
                      <a:r>
                        <a:rPr kumimoji="0" lang="es-E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 Explorar lo desconocido es con lo que sueñan los aventureros 🏍. 
Hace tuyo el camino con la PATAGONIAN EAGLE 250 🏍 y preparate para descubrir nuevos paisajes.
#BuiltToRide #Custom #Motorcycle⁣
#IndustriaNacional #Zanella #PatagonianEagle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0.0043 %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Photo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076463220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CCE39F34-279A-432E-A1E5-D8385BA758DE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04/01/2022 - 04/30/2022</a:t>
            </a:r>
          </a:p>
        </p:txBody>
      </p:sp>
    </p:spTree>
    <p:extLst>
      <p:ext uri="{BB962C8B-B14F-4D97-AF65-F5344CB8AC3E}">
        <p14:creationId xmlns:p14="http://schemas.microsoft.com/office/powerpoint/2010/main" val="3449224387"/>
      </p:ext>
    </p:extLst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68582A4-519E-4590-9F4D-E9E93183867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Facebook Post Table + Reactions | Motomel - 11 of 21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F59A7D5E-21F2-4AA2-A831-173C5A38612F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3594923102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057400">
                  <a:extLst>
                    <a:ext uri="{9D8B030D-6E8A-4147-A177-3AD203B41FA5}">
                      <a16:colId xmlns:a16="http://schemas.microsoft.com/office/drawing/2014/main" val="1660780767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3252693978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4104372671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1478272327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3428944571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3903730137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3559970786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841440323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578201481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2001229207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1269829979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405959303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Total Interactions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Like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Love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Haha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Wow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Sad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Angry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Comments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Shares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I-Rate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Type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730939251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s-E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Zanella - 2022-04-22 17:30:10</a:t>
                      </a:r>
                      <a:r>
                        <a:rPr kumimoji="0" lang="es-E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 Carácter deportivo. Alma tecnológica.
Combinando la tecnología e innovación de CF MOTOS con la historia de Zanella y los genes deportivos de la categoría RZ, obtienes 28 caballos de pura potencia con un instinto deportivo y de fácil conducción ideal para los pilotos jóvenes como vos.
#Zanella #CFMoto #RZ #RZ300 #REACHFORPROGRESS #CFMOTObyZanella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0.0042 %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Photo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549164821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935D6D43-6AE1-4AC9-8EA4-01BEE2A7219A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04/01/2022 - 04/30/2022</a:t>
            </a:r>
          </a:p>
        </p:txBody>
      </p:sp>
    </p:spTree>
    <p:extLst>
      <p:ext uri="{BB962C8B-B14F-4D97-AF65-F5344CB8AC3E}">
        <p14:creationId xmlns:p14="http://schemas.microsoft.com/office/powerpoint/2010/main" val="273137638"/>
      </p:ext>
    </p:extLst>
  </p:cSld>
  <p:clrMapOvr>
    <a:masterClrMapping/>
  </p:clrMapOvr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FB691D6-03EC-4CD1-A97F-96B8877125C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Facebook Post Table + Reactions | Motomel - 12 of 21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56D0E134-36ED-48D6-A05C-6647A2B3D65D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2930773486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057400">
                  <a:extLst>
                    <a:ext uri="{9D8B030D-6E8A-4147-A177-3AD203B41FA5}">
                      <a16:colId xmlns:a16="http://schemas.microsoft.com/office/drawing/2014/main" val="1414803636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4264598266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917296944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1688142320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1171044113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3610117627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2824469182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769532212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2089176292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2350822804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3895452709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929892675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Total Interactions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Like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Love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Haha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Wow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Sad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Angry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Comments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Shares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I-Rate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Type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93568911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s-E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Motomel - 2022-04-21 18:18:19</a:t>
                      </a:r>
                      <a:r>
                        <a:rPr kumimoji="0" lang="es-E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 El #JugadorMotomel de Marzo, @enzojfernandez disfrutando de su merecido premio.
¡Qué sigan los éxitos, Enzo!
Bancamos el fútbol argentino.
#Motomel #motomeltebanca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0.0090 %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Photo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906459083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Motomel - 2022-04-28 13:09:45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 La 𝗠𝗔𝗫 110 es un modelo que destaca entre la multitud.
𝗖𝗼𝗺𝗽𝗮𝗰𝘁𝗮, 𝗱𝗶𝘃𝗲𝗿𝘁𝗶𝗱𝗮 y 𝘀𝗲𝗴𝘂𝗿𝗮, una moto que va al frente, sin vueltas. Como vos 👊
⚡Visitá nuestra web para conocer todos sus detalles. Ingresá visitando el link en nuestra bio.
#MotomelTeBanca #Motomel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0.0086 %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Photo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55786697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DF46B7BA-1E3D-4675-8882-92F91D023DF7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04/01/2022 - 04/30/2022</a:t>
            </a:r>
          </a:p>
        </p:txBody>
      </p:sp>
    </p:spTree>
    <p:extLst>
      <p:ext uri="{BB962C8B-B14F-4D97-AF65-F5344CB8AC3E}">
        <p14:creationId xmlns:p14="http://schemas.microsoft.com/office/powerpoint/2010/main" val="1944527371"/>
      </p:ext>
    </p:extLst>
  </p:cSld>
  <p:clrMapOvr>
    <a:masterClrMapping/>
  </p:clrMapOvr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BDE4244-8C61-4219-8BE6-34557B18128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Facebook Post Table + Reactions | Motomel - 13 of 21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D0ACA5E7-4A6E-4237-B6E8-B7073834A16B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2474691963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057400">
                  <a:extLst>
                    <a:ext uri="{9D8B030D-6E8A-4147-A177-3AD203B41FA5}">
                      <a16:colId xmlns:a16="http://schemas.microsoft.com/office/drawing/2014/main" val="1287043492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601987644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1660654009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609784381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639060139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1894667777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3956248718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1321414002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4254237536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1720017804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3236584796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2181432980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Total Interactions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Like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Love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Haha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Wow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Sad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Angry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Comments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Shares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I-Rate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Type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759805550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Motomel - 2022-04-18 16:24:50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 Momento de conocer un poco más en detalle a la más chiquita y con más onda de la famila, la 𝗠𝗔𝗫 110 😎
Una moto súper 𝗱𝗶𝘃𝗲𝗿𝘁𝗶𝗱𝗮 y 𝘀𝗲𝗴𝘂𝗿𝗮 de manejar 🤩 
👉 Deslizá y conocela en profundidad.
#MotomelTeBanca #Motomel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0.0083 %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Album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160619377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Motomel - 2022-04-13 17:00:25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 𝐒𝐭𝐫𝐚𝐭𝐨 𝐄𝐮𝐫𝐨 𝟏𝟓𝟎, con su cómodo 𝐚𝐬𝐢𝐞𝐧𝐭𝐨 𝐛𝐢𝐩𝐥𝐚𝐳𝐚, te deja sin excusa a la hora de llevar a ese amigo que está a pata 😅
✔️Visitá nuestra web para conocer todos sus detalles. Ingresá visitando el link en nuestra bio.
#MotomelTeBanca #Motomel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0.0076 %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Photo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857996170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2FB16801-CABB-4B6A-B25C-E4A7F436DFBA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04/01/2022 - 04/30/2022</a:t>
            </a:r>
          </a:p>
        </p:txBody>
      </p:sp>
    </p:spTree>
    <p:extLst>
      <p:ext uri="{BB962C8B-B14F-4D97-AF65-F5344CB8AC3E}">
        <p14:creationId xmlns:p14="http://schemas.microsoft.com/office/powerpoint/2010/main" val="3218447726"/>
      </p:ext>
    </p:extLst>
  </p:cSld>
  <p:clrMapOvr>
    <a:masterClrMapping/>
  </p:clrMapOvr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6F3040F-89B8-4CAB-AC1F-14222BB92C6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Facebook Post Table + Reactions | Motomel - 14 of 21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71BDA3E6-28C8-4231-98BB-A00D87B543EE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1595701251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057400">
                  <a:extLst>
                    <a:ext uri="{9D8B030D-6E8A-4147-A177-3AD203B41FA5}">
                      <a16:colId xmlns:a16="http://schemas.microsoft.com/office/drawing/2014/main" val="3108499318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3689772411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166945827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2544487081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2014313529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2175783039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2696579857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2306356643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1910912372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1876318329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942891084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139525486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Total Interactions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Like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Love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Haha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Wow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Sad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Angry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Comments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Shares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I-Rate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Type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54756434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s-E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Corven Motos - 2022-04-03 09:17:36</a:t>
                      </a:r>
                      <a:r>
                        <a:rPr kumimoji="0" lang="es-E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 Segundo día de la séptima edición del Moto Gp en Río Hondo.🔥
Vení a visitar nuestro stand y conoce nuestro line up completo. 
Además podrán probar las motos en el Test Ride Corven.
#MotoGP #argentinagp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0.0230 %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Video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113365915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FB5D6EDA-B055-4139-B925-97CE1676E681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04/01/2022 - 04/30/2022</a:t>
            </a:r>
          </a:p>
        </p:txBody>
      </p:sp>
    </p:spTree>
    <p:extLst>
      <p:ext uri="{BB962C8B-B14F-4D97-AF65-F5344CB8AC3E}">
        <p14:creationId xmlns:p14="http://schemas.microsoft.com/office/powerpoint/2010/main" val="1686685336"/>
      </p:ext>
    </p:extLst>
  </p:cSld>
  <p:clrMapOvr>
    <a:masterClrMapping/>
  </p:clrMapOvr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C9C0ED2-07D8-4360-B93B-A7529A08124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Facebook Post Table + Reactions | Motomel - 15 of 21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E00E5BCA-F727-4D29-9377-E67ED2768FD5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4193983504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057400">
                  <a:extLst>
                    <a:ext uri="{9D8B030D-6E8A-4147-A177-3AD203B41FA5}">
                      <a16:colId xmlns:a16="http://schemas.microsoft.com/office/drawing/2014/main" val="1658584521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2846517340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3823727183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87811327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999614765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2735247997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3764511668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3971109495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956566029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2971661578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1833193875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3121276139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Total Interactions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Like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Love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Haha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Wow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Sad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Angry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Comments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Shares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I-Rate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Type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94407823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Gilera Motors Argentina - 2022-04-19 19:00:27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 Descubrí el diseño clásico de la #GileraAC1! 🙌😎
◼ Motor 4 tiempos, refrigerado por aire
◼ Transmisión 5 marchas
◼ Potencia 11.4 hp / 8000 rpm
◼ Frenos Delantero a disco, trasero a tambor
◼ Encendido Eléctrico y patada
Más info en: 💻 www.gilera.com.ar/modelo
#Gilera #GileraMotors #GileraArgentina #InfinitosCaminosTeEsperan #motos #0km #LaMarcadeSiempre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0.0565 %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Album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851351911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08F7C605-9D68-43B6-BC8F-5197DD8260EF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04/01/2022 - 04/30/2022</a:t>
            </a:r>
          </a:p>
        </p:txBody>
      </p:sp>
    </p:spTree>
    <p:extLst>
      <p:ext uri="{BB962C8B-B14F-4D97-AF65-F5344CB8AC3E}">
        <p14:creationId xmlns:p14="http://schemas.microsoft.com/office/powerpoint/2010/main" val="3569667495"/>
      </p:ext>
    </p:extLst>
  </p:cSld>
  <p:clrMapOvr>
    <a:masterClrMapping/>
  </p:clrMapOvr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4CE3E58-1845-49BA-92F4-ECBD676B64D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Facebook Post Table + Reactions | Motomel - 16 of 21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062C8EB5-DBEA-4F58-A5B8-4779D2949BD8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127371853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057400">
                  <a:extLst>
                    <a:ext uri="{9D8B030D-6E8A-4147-A177-3AD203B41FA5}">
                      <a16:colId xmlns:a16="http://schemas.microsoft.com/office/drawing/2014/main" val="763636761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2152755771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511824819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563759501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3618095557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2700414822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3038920722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3021065993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3753204509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2455306094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1251025225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617670471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Total Interactions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Like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Love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Haha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Wow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Sad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Angry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Comments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Shares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I-Rate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Type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491807594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s-E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Corven Motos - 2022-04-03 09:06:05</a:t>
                      </a:r>
                      <a:r>
                        <a:rPr kumimoji="0" lang="es-E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 Comenzó la séptima edición del Moto Gp en Río Hondo.🔥
Vení a visitar nuestro stand y conoce nuestro line up completo. 
#MotoGP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0.0219 %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Video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579775347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s-E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Zanella - 2022-04-27 17:30:00</a:t>
                      </a:r>
                      <a:r>
                        <a:rPr kumimoji="0" lang="es-E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 Si buscabas una señal para comprarte la moto de tus sueños, esta es la oportunidad 😉.
Zanellizate y  sentí la libertad, seguridad e independencia de ir a donde quieras cuando quieras.
🏍 Ingresa en el link de nuestra bio para ver todas las promociones.
Zanellizate.  Vos elegís el camino, nosotros te llevamos.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0.0025 %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Video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348927450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BD4B1F11-89BE-453C-A0D7-9049312BA3AF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04/01/2022 - 04/30/2022</a:t>
            </a:r>
          </a:p>
        </p:txBody>
      </p:sp>
    </p:spTree>
    <p:extLst>
      <p:ext uri="{BB962C8B-B14F-4D97-AF65-F5344CB8AC3E}">
        <p14:creationId xmlns:p14="http://schemas.microsoft.com/office/powerpoint/2010/main" val="1347349199"/>
      </p:ext>
    </p:extLst>
  </p:cSld>
  <p:clrMapOvr>
    <a:masterClrMapping/>
  </p:clrMapOvr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14C25C4-445E-4EDF-9CAB-1A41EA00F2F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Facebook Post Table + Reactions | Motomel - 17 of 21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BD22201F-E20F-47C9-917F-0220262A0350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3140458268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057400">
                  <a:extLst>
                    <a:ext uri="{9D8B030D-6E8A-4147-A177-3AD203B41FA5}">
                      <a16:colId xmlns:a16="http://schemas.microsoft.com/office/drawing/2014/main" val="207369049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2349439659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2103607550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997257849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574544553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2914665103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1431996737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1866175872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2690419804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2127372220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4146226436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1376887219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Total Interactions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Like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Love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Haha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Wow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Sad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Angry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Comments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Shares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I-Rate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Type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491319948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s-E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Corven Motos - 2022-04-21 14:48:18</a:t>
                      </a:r>
                      <a:r>
                        <a:rPr kumimoji="0" lang="es-E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 Pensada para acompañarte en cada kilómetro, con la Triax R3 250 en marcha disfruta de tu próximo destino con el diseño más exclusivo del mercado nacional.
#corven #corvenmotors #triax #triaxR3 #onoff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0.0207 %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Photo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185660672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Motomel - 2022-04-01 18:00:14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 6 de la tarde. ¡Arranca el finde! 🤩 El momento ideal para subirte a tu 𝐒𝐤𝐮𝐚 𝟏𝟓𝟎 y desbloquear tu lado 𝐎𝐅𝐅 🤘 ⚡
✔️Visitá nuestra web para conocer todos sus detalles. Ingresá visitando el link en nuestra bio.
#MotomelTeBanca #Motomel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0.0063 %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Video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452956070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EC212D4D-350E-482F-8903-B7DBD8B75A4F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04/01/2022 - 04/30/2022</a:t>
            </a:r>
          </a:p>
        </p:txBody>
      </p:sp>
    </p:spTree>
    <p:extLst>
      <p:ext uri="{BB962C8B-B14F-4D97-AF65-F5344CB8AC3E}">
        <p14:creationId xmlns:p14="http://schemas.microsoft.com/office/powerpoint/2010/main" val="941271444"/>
      </p:ext>
    </p:extLst>
  </p:cSld>
  <p:clrMapOvr>
    <a:masterClrMapping/>
  </p:clrMapOvr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EA54FAE-D727-4ADE-BF79-F7366B101D5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Facebook Post Table + Reactions | Motomel - 18 of 21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D8258E50-2290-4D25-98AF-71FB7140D0CA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490519251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057400">
                  <a:extLst>
                    <a:ext uri="{9D8B030D-6E8A-4147-A177-3AD203B41FA5}">
                      <a16:colId xmlns:a16="http://schemas.microsoft.com/office/drawing/2014/main" val="1516112257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1924679993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2759382021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3875631498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1888936498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1081620314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3148726190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3449650096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474976831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296876893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2968602895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852530075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Total Interactions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Like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Love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Haha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Wow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Sad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Angry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Comments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Shares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I-Rate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Type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128365677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s-E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Corven Motos - 2022-04-28 13:38:27</a:t>
                      </a:r>
                      <a:r>
                        <a:rPr kumimoji="0" lang="es-E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 DURABLE Y EFICAZ
La Triax 150 R3 es la moto ideal para aquellos que desean emprender aventuras y recorrer grandes distancias de experiencia única, con el aval de ser una marca Corven.
#corven #corvenmotors #triax #triaxR3 #onoff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0.0196 %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Photo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510828253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ABB9E268-B173-4D11-A7FC-5EDC3E080D53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04/01/2022 - 04/30/2022</a:t>
            </a:r>
          </a:p>
        </p:txBody>
      </p:sp>
    </p:spTree>
    <p:extLst>
      <p:ext uri="{BB962C8B-B14F-4D97-AF65-F5344CB8AC3E}">
        <p14:creationId xmlns:p14="http://schemas.microsoft.com/office/powerpoint/2010/main" val="3818611721"/>
      </p:ext>
    </p:extLst>
  </p:cSld>
  <p:clrMapOvr>
    <a:masterClrMapping/>
  </p:clrMapOvr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9E040C4-AB20-4EC9-B3EC-935F55C9371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Facebook Post Table + Reactions | Motomel - 19 of 21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0293D372-172F-4296-9BC0-056375585F83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2760006545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057400">
                  <a:extLst>
                    <a:ext uri="{9D8B030D-6E8A-4147-A177-3AD203B41FA5}">
                      <a16:colId xmlns:a16="http://schemas.microsoft.com/office/drawing/2014/main" val="3504674251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1869080658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2261930955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2550743722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2255824519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575500539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3499442467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2855529014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2741434277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3604606250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761939416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4169540728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Total Interactions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Like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Love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Haha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Wow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Sad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Angry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Comments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Shares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I-Rate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Type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921201183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Gilera Motors Argentina - 2022-04-21 19:00:27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 Viví tu aventura con la Gilera SMX 200 ADVENTURE ❗🏁⁣
⁣
#AventuraModoOn⁣
⁣
✔️ Motor 4 tiempos, refrigerado por aire⁣
✔️ Transmisión 5 marchas⁣
✔️ Potencia 15 hp a 7500rpm⁣
✔️ Frenos Disco delantero y trasero⁣
✔️ Neumáticos Delantero 90/90 - 19 / Trasero 110/90 - 17⁣
✔️ Encendido Eléctrico y pedal⁣
⁣
#Gilera #GileraMotors #GileraArgentina #InfinitosCaminosTeEsperan #motos #0km #LaMarcadeSiempre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0.0476 %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Photo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02962756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8DA61810-1D4E-4B58-9BDF-D9C91A19C1BF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04/01/2022 - 04/30/2022</a:t>
            </a:r>
          </a:p>
        </p:txBody>
      </p:sp>
    </p:spTree>
    <p:extLst>
      <p:ext uri="{BB962C8B-B14F-4D97-AF65-F5344CB8AC3E}">
        <p14:creationId xmlns:p14="http://schemas.microsoft.com/office/powerpoint/2010/main" val="2152529896"/>
      </p:ext>
    </p:extLst>
  </p:cSld>
  <p:clrMapOvr>
    <a:masterClrMapping/>
  </p:clrMapOvr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3651C8C-D4FC-4A8A-95CB-8648F6651D4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Facebook Post Table + Reactions | Motomel - 20 of 21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929E1D41-E1DB-439B-8A1F-1A63111EB682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4215513257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057400">
                  <a:extLst>
                    <a:ext uri="{9D8B030D-6E8A-4147-A177-3AD203B41FA5}">
                      <a16:colId xmlns:a16="http://schemas.microsoft.com/office/drawing/2014/main" val="90879109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3114100919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1934947172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525127936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1714524569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2057318164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3295353606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1762939462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2648564241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1236552206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2283915547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2831007998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Total Interactions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Like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Love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Haha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Wow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Sad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Angry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Comments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Shares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I-Rate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Type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370635876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Motomel - 2022-04-11 12:09:50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 La 𝐌𝐀𝐗 𝟏𝟏𝟎 tiene un color para todos 🤩
Encontrá el tuyo y salí a recorrer la ciudad con toda la onda que su 𝐝𝐢𝐬𝐞ñ𝐨 𝐜𝐨𝐦𝐩𝐚𝐜𝐭𝐨 𝐒𝐦𝐚𝐫𝐭 te brinda 😎
👉 En nuestra web vas a poder ver todos sus detalles. Link en bio.
#MotomelTeBanca #Motomel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0.0052 %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Video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036504754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B19C82C6-9487-45B5-84C4-22A7FE2AF9C3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04/01/2022 - 04/30/2022</a:t>
            </a:r>
          </a:p>
        </p:txBody>
      </p:sp>
    </p:spTree>
    <p:extLst>
      <p:ext uri="{BB962C8B-B14F-4D97-AF65-F5344CB8AC3E}">
        <p14:creationId xmlns:p14="http://schemas.microsoft.com/office/powerpoint/2010/main" val="2033144689"/>
      </p:ext>
    </p:extLst>
  </p:cSld>
  <p:clrMapOvr>
    <a:masterClrMapping/>
  </p:clrMapOvr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843CB43-D18D-4D81-9ED3-9A0D5A49322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Facebook Post Table + Reactions | Motomel - 21 of 21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11D73F90-A0B8-4463-8537-FA1DF7660A80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3885621944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057400">
                  <a:extLst>
                    <a:ext uri="{9D8B030D-6E8A-4147-A177-3AD203B41FA5}">
                      <a16:colId xmlns:a16="http://schemas.microsoft.com/office/drawing/2014/main" val="2225463100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3481133729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3374382498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3514250009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2026132701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1964174983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899500533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3130848603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710777852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2709052264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3531264511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3979517540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Total Interactions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Like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Love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Haha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Wow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Sad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Angry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Comments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Shares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I-Rate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Type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864448670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s-E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Motomel - 2022-04-15 18:00:02</a:t>
                      </a:r>
                      <a:r>
                        <a:rPr kumimoji="0" lang="es-E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 Nunca es tarde para subirte a tu primera moto.
La 𝐁𝐥𝐢𝐭𝐳 𝟏𝟏𝟎 es perfecta para que hagas el cambio y te empieces a mover de forma independiente 🙌
⚡Visitá nuestra web para conocer todos sus detalles. Ingresá visitando el link en nuestra bio.
#MotomelTeBanca #Motomel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0.0052 %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Video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151545756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1065175D-CBF2-48AF-BA4A-84B8F2B6407E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04/01/2022 - 04/30/2022</a:t>
            </a:r>
          </a:p>
        </p:txBody>
      </p:sp>
    </p:spTree>
    <p:extLst>
      <p:ext uri="{BB962C8B-B14F-4D97-AF65-F5344CB8AC3E}">
        <p14:creationId xmlns:p14="http://schemas.microsoft.com/office/powerpoint/2010/main" val="3820725522"/>
      </p:ext>
    </p:extLst>
  </p:cSld>
  <p:clrMapOvr>
    <a:masterClrMapping/>
  </p:clrMapOvr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FD592C7-EB99-432C-9464-AFE930EB954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Facebook User Posts | Motomel</a:t>
            </a:r>
          </a:p>
        </p:txBody>
      </p:sp>
      <p:graphicFrame>
        <p:nvGraphicFramePr>
          <p:cNvPr id="6" name="Chart Placeholder 5">
            <a:extLst>
              <a:ext uri="{FF2B5EF4-FFF2-40B4-BE49-F238E27FC236}">
                <a16:creationId xmlns:a16="http://schemas.microsoft.com/office/drawing/2014/main" id="{E838F909-7CA5-4374-B13F-A53B59D2F450}"/>
              </a:ext>
            </a:extLst>
          </p:cNvPr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1294478686"/>
              </p:ext>
            </p:extLst>
          </p:nvPr>
        </p:nvGraphicFramePr>
        <p:xfrm>
          <a:off x="457200" y="1731963"/>
          <a:ext cx="8229600" cy="44386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E393783B-64D1-4746-943B-A6E5DEB3A464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04/01/2022 - 04/30/2022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6120B694-79CC-46BB-9ACE-FA49C06C5E1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Source: quintly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719587976"/>
      </p:ext>
    </p:extLst>
  </p:cSld>
  <p:clrMapOvr>
    <a:masterClrMapping/>
  </p:clrMapOvr>
</p:sld>
</file>

<file path=ppt/slides/slide4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C7E54F9-232B-4697-94BC-B3367749B55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Facebook User Posts Table | Motomel - 1 of 3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66184439-5037-4890-AAB8-00B0F6A6EB5E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2749616098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3456432">
                  <a:extLst>
                    <a:ext uri="{9D8B030D-6E8A-4147-A177-3AD203B41FA5}">
                      <a16:colId xmlns:a16="http://schemas.microsoft.com/office/drawing/2014/main" val="3453246485"/>
                    </a:ext>
                  </a:extLst>
                </a:gridCol>
                <a:gridCol w="1152144">
                  <a:extLst>
                    <a:ext uri="{9D8B030D-6E8A-4147-A177-3AD203B41FA5}">
                      <a16:colId xmlns:a16="http://schemas.microsoft.com/office/drawing/2014/main" val="3557251728"/>
                    </a:ext>
                  </a:extLst>
                </a:gridCol>
                <a:gridCol w="1152144">
                  <a:extLst>
                    <a:ext uri="{9D8B030D-6E8A-4147-A177-3AD203B41FA5}">
                      <a16:colId xmlns:a16="http://schemas.microsoft.com/office/drawing/2014/main" val="3407462364"/>
                    </a:ext>
                  </a:extLst>
                </a:gridCol>
                <a:gridCol w="1152144">
                  <a:extLst>
                    <a:ext uri="{9D8B030D-6E8A-4147-A177-3AD203B41FA5}">
                      <a16:colId xmlns:a16="http://schemas.microsoft.com/office/drawing/2014/main" val="3725153470"/>
                    </a:ext>
                  </a:extLst>
                </a:gridCol>
                <a:gridCol w="1152144">
                  <a:extLst>
                    <a:ext uri="{9D8B030D-6E8A-4147-A177-3AD203B41FA5}">
                      <a16:colId xmlns:a16="http://schemas.microsoft.com/office/drawing/2014/main" val="2320728247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Reactions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Comments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Shares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Type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462728599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533C3C94-CF56-4CED-8232-7D390FC30CE8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04/01/2022 - 04/30/2022</a:t>
            </a:r>
          </a:p>
        </p:txBody>
      </p:sp>
    </p:spTree>
    <p:extLst>
      <p:ext uri="{BB962C8B-B14F-4D97-AF65-F5344CB8AC3E}">
        <p14:creationId xmlns:p14="http://schemas.microsoft.com/office/powerpoint/2010/main" val="3571435078"/>
      </p:ext>
    </p:extLst>
  </p:cSld>
  <p:clrMapOvr>
    <a:masterClrMapping/>
  </p:clrMapOvr>
</p:sld>
</file>

<file path=ppt/slides/slide4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2C81071-CFB9-4599-81DF-1CB59CB4A3E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Facebook User Posts Table | Motomel - 2 of 3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D768DF18-563D-4017-AEDB-F07A9000CF4E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1815560793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3456432">
                  <a:extLst>
                    <a:ext uri="{9D8B030D-6E8A-4147-A177-3AD203B41FA5}">
                      <a16:colId xmlns:a16="http://schemas.microsoft.com/office/drawing/2014/main" val="919679119"/>
                    </a:ext>
                  </a:extLst>
                </a:gridCol>
                <a:gridCol w="1152144">
                  <a:extLst>
                    <a:ext uri="{9D8B030D-6E8A-4147-A177-3AD203B41FA5}">
                      <a16:colId xmlns:a16="http://schemas.microsoft.com/office/drawing/2014/main" val="612643730"/>
                    </a:ext>
                  </a:extLst>
                </a:gridCol>
                <a:gridCol w="1152144">
                  <a:extLst>
                    <a:ext uri="{9D8B030D-6E8A-4147-A177-3AD203B41FA5}">
                      <a16:colId xmlns:a16="http://schemas.microsoft.com/office/drawing/2014/main" val="3615305128"/>
                    </a:ext>
                  </a:extLst>
                </a:gridCol>
                <a:gridCol w="1152144">
                  <a:extLst>
                    <a:ext uri="{9D8B030D-6E8A-4147-A177-3AD203B41FA5}">
                      <a16:colId xmlns:a16="http://schemas.microsoft.com/office/drawing/2014/main" val="3081518453"/>
                    </a:ext>
                  </a:extLst>
                </a:gridCol>
                <a:gridCol w="1152144">
                  <a:extLst>
                    <a:ext uri="{9D8B030D-6E8A-4147-A177-3AD203B41FA5}">
                      <a16:colId xmlns:a16="http://schemas.microsoft.com/office/drawing/2014/main" val="148828070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Reactions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Comments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Shares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Type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417362346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s-E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Corven Motos - 2022-04-20 11:02:29</a:t>
                      </a:r>
                      <a:r>
                        <a:rPr kumimoji="0" lang="es-E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 👤 ¡A solo una semana del Especial! Entre l@s referentes que debatirán sobre buses eléctricos, contaremos con Martín Torilo, en nombre de nuestro sponsor Corven Motos 
Formará parte del DÍA 1: “Innovación y nuevas tecnologías de la movilidad eléctrica en Latinoamérica y el Caribe”
Los paneles de esa jornada:
⚡ Nuevas tendencias en proyectos de infraestructura de carga
⚡ El rol de los buses eléctricos en el transporte público del futuro
⚡ Estrategias para el diseño de la recarga de vehículos eléctricos
⚡ Smart Cities: Retos para el desarrollo de la movilidad urbana en Latinoamérica y el Caribe
⚡ ALAMOS: Planes de las asociaciones líderes de la movilidad eléctrica en Centroamérica y el Caribe
✍ No dejes de inscribirte: https://bit.ly/3xIsJAS
¡L@s esperamos!
#transporte #futuro #movilidadelectrica #movilidad #vehículos #plataformasdigitales #movilidadsostenible #electromovilidad #movilidad #evento #latinoamérica #caribe #portalmovilidad #transportepúblico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Photo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116919155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F8D78775-41CB-4131-9364-E46F7F250C73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04/01/2022 - 04/30/2022</a:t>
            </a:r>
          </a:p>
        </p:txBody>
      </p:sp>
    </p:spTree>
    <p:extLst>
      <p:ext uri="{BB962C8B-B14F-4D97-AF65-F5344CB8AC3E}">
        <p14:creationId xmlns:p14="http://schemas.microsoft.com/office/powerpoint/2010/main" val="241486997"/>
      </p:ext>
    </p:extLst>
  </p:cSld>
  <p:clrMapOvr>
    <a:masterClrMapping/>
  </p:clrMapOvr>
</p:sld>
</file>

<file path=ppt/slides/slide4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2BC8F11-077C-4BD5-A7E7-5B1EDCA5146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Facebook User Posts Table | Motomel - 3 of 3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75C9679A-C36C-4659-835C-73083A27127E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2050073041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3456432">
                  <a:extLst>
                    <a:ext uri="{9D8B030D-6E8A-4147-A177-3AD203B41FA5}">
                      <a16:colId xmlns:a16="http://schemas.microsoft.com/office/drawing/2014/main" val="3487365344"/>
                    </a:ext>
                  </a:extLst>
                </a:gridCol>
                <a:gridCol w="1152144">
                  <a:extLst>
                    <a:ext uri="{9D8B030D-6E8A-4147-A177-3AD203B41FA5}">
                      <a16:colId xmlns:a16="http://schemas.microsoft.com/office/drawing/2014/main" val="3959359711"/>
                    </a:ext>
                  </a:extLst>
                </a:gridCol>
                <a:gridCol w="1152144">
                  <a:extLst>
                    <a:ext uri="{9D8B030D-6E8A-4147-A177-3AD203B41FA5}">
                      <a16:colId xmlns:a16="http://schemas.microsoft.com/office/drawing/2014/main" val="307749496"/>
                    </a:ext>
                  </a:extLst>
                </a:gridCol>
                <a:gridCol w="1152144">
                  <a:extLst>
                    <a:ext uri="{9D8B030D-6E8A-4147-A177-3AD203B41FA5}">
                      <a16:colId xmlns:a16="http://schemas.microsoft.com/office/drawing/2014/main" val="2818416622"/>
                    </a:ext>
                  </a:extLst>
                </a:gridCol>
                <a:gridCol w="1152144">
                  <a:extLst>
                    <a:ext uri="{9D8B030D-6E8A-4147-A177-3AD203B41FA5}">
                      <a16:colId xmlns:a16="http://schemas.microsoft.com/office/drawing/2014/main" val="3267370928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Reactions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Comments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Shares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Type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615209698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s-E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Corven Motos - 2022-04-12 22:50:27</a:t>
                      </a:r>
                      <a:r>
                        <a:rPr kumimoji="0" lang="es-E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 Buenas noches.. necesito el disco de freno trasero corven touring 250, como y donde lo puedo conseguir?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Status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16124779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s-E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Corven Motos - 2022-04-12 23:05:26</a:t>
                      </a:r>
                      <a:r>
                        <a:rPr kumimoji="0" lang="es-E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 Soy de Mendoza y no puedo conseguir el disco de freno trasero, realmente una vergüenza, por favor necesito ayuda y orientación..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Status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795447913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84955BD4-58CD-491E-94CF-1226E9BFC990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04/01/2022 - 04/30/2022</a:t>
            </a:r>
          </a:p>
        </p:txBody>
      </p:sp>
    </p:spTree>
    <p:extLst>
      <p:ext uri="{BB962C8B-B14F-4D97-AF65-F5344CB8AC3E}">
        <p14:creationId xmlns:p14="http://schemas.microsoft.com/office/powerpoint/2010/main" val="271025682"/>
      </p:ext>
    </p:extLst>
  </p:cSld>
  <p:clrMapOvr>
    <a:masterClrMapping/>
  </p:clrMapOvr>
</p:sld>
</file>

<file path=ppt/theme/theme1.xml><?xml version="1.0" encoding="utf-8"?>
<a:theme xmlns:a="http://schemas.openxmlformats.org/drawingml/2006/main" name="quintly_templat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Presentation9" id="{77E0400C-7695-4C30-8023-BCE8CA7D95A2}" vid="{0F9F027B-7B08-491B-A6CB-03681FDC4E22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Default</Template>
  <TotalTime>1</TotalTime>
  <Words>1417</Words>
  <Application>Microsoft Office PowerPoint</Application>
  <PresentationFormat>On-screen Show (4:3)</PresentationFormat>
  <Paragraphs>792</Paragraphs>
  <Slides>42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42</vt:i4>
      </vt:variant>
    </vt:vector>
  </HeadingPairs>
  <TitlesOfParts>
    <vt:vector size="45" baseType="lpstr">
      <vt:lpstr>Arial</vt:lpstr>
      <vt:lpstr>Calibri</vt:lpstr>
      <vt:lpstr>quintly_template</vt:lpstr>
      <vt:lpstr>FACEBOOK NUEVO - La emilia usar</vt:lpstr>
      <vt:lpstr>Facebook Key Metrics Table | Motomel</vt:lpstr>
      <vt:lpstr>Facebook Key Metrics Radar | Motomel</vt:lpstr>
      <vt:lpstr>Facebook Fans or Followers Total | Motomel</vt:lpstr>
      <vt:lpstr>Facebook Fans Change | Motomel</vt:lpstr>
      <vt:lpstr>Facebook Fans Change Per Weekday | Motomel</vt:lpstr>
      <vt:lpstr>Facebook Fans Change Rate | Motomel</vt:lpstr>
      <vt:lpstr>Facebook Own Posts | Motomel</vt:lpstr>
      <vt:lpstr>Facebook Interaction Rate | Motomel</vt:lpstr>
      <vt:lpstr>Facebook Own Posts By Weekday | Motomel</vt:lpstr>
      <vt:lpstr>Facebook Interaction Rate By Weekday | Motomel</vt:lpstr>
      <vt:lpstr>Facebook Own Posts By Hour | Motomel</vt:lpstr>
      <vt:lpstr>Facebook Interaction Rate By Hour | Motomel</vt:lpstr>
      <vt:lpstr>Facebook Post Type Distribution Per Profile | Motomel</vt:lpstr>
      <vt:lpstr>Facebook Interaction Rate By Post Type | Motomel</vt:lpstr>
      <vt:lpstr>Facebook Interactions Distribution | Motomel</vt:lpstr>
      <vt:lpstr>Facebook Hashtag Detection | Motomel</vt:lpstr>
      <vt:lpstr>Facebook Post Table + Reactions | Motomel - 1 of 21</vt:lpstr>
      <vt:lpstr>Facebook Post Table + Reactions | Motomel - 2 of 21</vt:lpstr>
      <vt:lpstr>Facebook Post Table + Reactions | Motomel - 3 of 21</vt:lpstr>
      <vt:lpstr>Facebook Post Table + Reactions | Motomel - 4 of 21</vt:lpstr>
      <vt:lpstr>Facebook Post Table + Reactions | Motomel - 5 of 21</vt:lpstr>
      <vt:lpstr>Facebook Post Table + Reactions | Motomel - 6 of 21</vt:lpstr>
      <vt:lpstr>Facebook Post Table + Reactions | Motomel - 7 of 21</vt:lpstr>
      <vt:lpstr>Facebook Post Table + Reactions | Motomel - 8 of 21</vt:lpstr>
      <vt:lpstr>Facebook Post Table + Reactions | Motomel - 9 of 21</vt:lpstr>
      <vt:lpstr>Facebook Post Table + Reactions | Motomel - 10 of 21</vt:lpstr>
      <vt:lpstr>Facebook Post Table + Reactions | Motomel - 11 of 21</vt:lpstr>
      <vt:lpstr>Facebook Post Table + Reactions | Motomel - 12 of 21</vt:lpstr>
      <vt:lpstr>Facebook Post Table + Reactions | Motomel - 13 of 21</vt:lpstr>
      <vt:lpstr>Facebook Post Table + Reactions | Motomel - 14 of 21</vt:lpstr>
      <vt:lpstr>Facebook Post Table + Reactions | Motomel - 15 of 21</vt:lpstr>
      <vt:lpstr>Facebook Post Table + Reactions | Motomel - 16 of 21</vt:lpstr>
      <vt:lpstr>Facebook Post Table + Reactions | Motomel - 17 of 21</vt:lpstr>
      <vt:lpstr>Facebook Post Table + Reactions | Motomel - 18 of 21</vt:lpstr>
      <vt:lpstr>Facebook Post Table + Reactions | Motomel - 19 of 21</vt:lpstr>
      <vt:lpstr>Facebook Post Table + Reactions | Motomel - 20 of 21</vt:lpstr>
      <vt:lpstr>Facebook Post Table + Reactions | Motomel - 21 of 21</vt:lpstr>
      <vt:lpstr>Facebook User Posts | Motomel</vt:lpstr>
      <vt:lpstr>Facebook User Posts Table | Motomel - 1 of 3</vt:lpstr>
      <vt:lpstr>Facebook User Posts Table | Motomel - 2 of 3</vt:lpstr>
      <vt:lpstr>Facebook User Posts Table | Motomel - 3 of 3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FACEBOOK NUEVO - La emilia usar</dc:title>
  <dc:creator>Administrator</dc:creator>
  <cp:lastModifiedBy>Administrator</cp:lastModifiedBy>
  <cp:revision>1</cp:revision>
  <dcterms:created xsi:type="dcterms:W3CDTF">2022-05-02T08:19:39Z</dcterms:created>
  <dcterms:modified xsi:type="dcterms:W3CDTF">2022-05-02T08:20:56Z</dcterms:modified>
</cp:coreProperties>
</file>