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0</c:v>
                </c:pt>
                <c:pt idx="4">
                  <c:v>100</c:v>
                </c:pt>
                <c:pt idx="5">
                  <c:v>100</c:v>
                </c:pt>
                <c:pt idx="6">
                  <c:v>100</c:v>
                </c:pt>
                <c:pt idx="7">
                  <c:v>100</c:v>
                </c:pt>
              </c:numCache>
            </c:numRef>
          </c:val>
          <c:extLst>
            <c:ext xmlns:c16="http://schemas.microsoft.com/office/drawing/2014/chart" uri="{C3380CC4-5D6E-409C-BE32-E72D297353CC}">
              <c16:uniqueId val="{00000000-4CAC-42F4-BBB3-6CF04329A250}"/>
            </c:ext>
          </c:extLst>
        </c:ser>
        <c:dLbls>
          <c:showLegendKey val="0"/>
          <c:showVal val="0"/>
          <c:showCatName val="0"/>
          <c:showSerName val="0"/>
          <c:showPercent val="0"/>
          <c:showBubbleSize val="0"/>
        </c:dLbls>
        <c:axId val="384668816"/>
        <c:axId val="384670456"/>
      </c:radarChart>
      <c:catAx>
        <c:axId val="38466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70456"/>
        <c:crosses val="autoZero"/>
        <c:auto val="1"/>
        <c:lblAlgn val="ctr"/>
        <c:lblOffset val="100"/>
        <c:noMultiLvlLbl val="0"/>
      </c:catAx>
      <c:valAx>
        <c:axId val="384670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6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7860</c:v>
                </c:pt>
                <c:pt idx="1">
                  <c:v>7873</c:v>
                </c:pt>
                <c:pt idx="2">
                  <c:v>7901</c:v>
                </c:pt>
                <c:pt idx="3">
                  <c:v>7925</c:v>
                </c:pt>
                <c:pt idx="4">
                  <c:v>7945</c:v>
                </c:pt>
                <c:pt idx="5">
                  <c:v>7957</c:v>
                </c:pt>
                <c:pt idx="6">
                  <c:v>7971</c:v>
                </c:pt>
                <c:pt idx="7">
                  <c:v>7992</c:v>
                </c:pt>
                <c:pt idx="8">
                  <c:v>8006</c:v>
                </c:pt>
                <c:pt idx="9">
                  <c:v>8032</c:v>
                </c:pt>
                <c:pt idx="10">
                  <c:v>8058</c:v>
                </c:pt>
                <c:pt idx="11">
                  <c:v>8089</c:v>
                </c:pt>
                <c:pt idx="12">
                  <c:v>8116</c:v>
                </c:pt>
                <c:pt idx="13">
                  <c:v>8133</c:v>
                </c:pt>
                <c:pt idx="14">
                  <c:v>8160</c:v>
                </c:pt>
                <c:pt idx="15">
                  <c:v>8189</c:v>
                </c:pt>
                <c:pt idx="16">
                  <c:v>8212</c:v>
                </c:pt>
                <c:pt idx="17">
                  <c:v>8242</c:v>
                </c:pt>
                <c:pt idx="18">
                  <c:v>8258</c:v>
                </c:pt>
                <c:pt idx="19">
                  <c:v>8699</c:v>
                </c:pt>
                <c:pt idx="20">
                  <c:v>8848</c:v>
                </c:pt>
                <c:pt idx="21">
                  <c:v>8901</c:v>
                </c:pt>
                <c:pt idx="22">
                  <c:v>9044</c:v>
                </c:pt>
                <c:pt idx="23">
                  <c:v>9205</c:v>
                </c:pt>
                <c:pt idx="24">
                  <c:v>9363</c:v>
                </c:pt>
                <c:pt idx="25">
                  <c:v>9495</c:v>
                </c:pt>
                <c:pt idx="26">
                  <c:v>9488</c:v>
                </c:pt>
                <c:pt idx="27">
                  <c:v>9498</c:v>
                </c:pt>
                <c:pt idx="28">
                  <c:v>9503</c:v>
                </c:pt>
                <c:pt idx="29">
                  <c:v>9511</c:v>
                </c:pt>
              </c:numCache>
            </c:numRef>
          </c:val>
          <c:smooth val="0"/>
          <c:extLst>
            <c:ext xmlns:c16="http://schemas.microsoft.com/office/drawing/2014/chart" uri="{C3380CC4-5D6E-409C-BE32-E72D297353CC}">
              <c16:uniqueId val="{00000000-0A83-4EAD-A3C3-C2B773EF5B1C}"/>
            </c:ext>
          </c:extLst>
        </c:ser>
        <c:dLbls>
          <c:showLegendKey val="0"/>
          <c:showVal val="0"/>
          <c:showCatName val="0"/>
          <c:showSerName val="0"/>
          <c:showPercent val="0"/>
          <c:showBubbleSize val="0"/>
        </c:dLbls>
        <c:smooth val="0"/>
        <c:axId val="397614696"/>
        <c:axId val="397605184"/>
      </c:lineChart>
      <c:dateAx>
        <c:axId val="397614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05184"/>
        <c:crosses val="autoZero"/>
        <c:auto val="1"/>
        <c:lblOffset val="100"/>
        <c:baseTimeUnit val="days"/>
      </c:dateAx>
      <c:valAx>
        <c:axId val="3976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12</c:v>
                </c:pt>
                <c:pt idx="1">
                  <c:v>13</c:v>
                </c:pt>
                <c:pt idx="2">
                  <c:v>28</c:v>
                </c:pt>
                <c:pt idx="3">
                  <c:v>24</c:v>
                </c:pt>
                <c:pt idx="4">
                  <c:v>20</c:v>
                </c:pt>
                <c:pt idx="5">
                  <c:v>12</c:v>
                </c:pt>
                <c:pt idx="6">
                  <c:v>14</c:v>
                </c:pt>
                <c:pt idx="7">
                  <c:v>21</c:v>
                </c:pt>
                <c:pt idx="8">
                  <c:v>14</c:v>
                </c:pt>
                <c:pt idx="9">
                  <c:v>26</c:v>
                </c:pt>
                <c:pt idx="10">
                  <c:v>26</c:v>
                </c:pt>
                <c:pt idx="11">
                  <c:v>31</c:v>
                </c:pt>
                <c:pt idx="12">
                  <c:v>27</c:v>
                </c:pt>
                <c:pt idx="13">
                  <c:v>17</c:v>
                </c:pt>
                <c:pt idx="14">
                  <c:v>27</c:v>
                </c:pt>
                <c:pt idx="15">
                  <c:v>29</c:v>
                </c:pt>
                <c:pt idx="16">
                  <c:v>23</c:v>
                </c:pt>
                <c:pt idx="17">
                  <c:v>30</c:v>
                </c:pt>
                <c:pt idx="18">
                  <c:v>16</c:v>
                </c:pt>
                <c:pt idx="19">
                  <c:v>441</c:v>
                </c:pt>
                <c:pt idx="20">
                  <c:v>149</c:v>
                </c:pt>
                <c:pt idx="21">
                  <c:v>53</c:v>
                </c:pt>
                <c:pt idx="22">
                  <c:v>143</c:v>
                </c:pt>
                <c:pt idx="23">
                  <c:v>161</c:v>
                </c:pt>
                <c:pt idx="24">
                  <c:v>158</c:v>
                </c:pt>
                <c:pt idx="25">
                  <c:v>132</c:v>
                </c:pt>
                <c:pt idx="26">
                  <c:v>-7</c:v>
                </c:pt>
                <c:pt idx="27">
                  <c:v>10</c:v>
                </c:pt>
                <c:pt idx="28">
                  <c:v>5</c:v>
                </c:pt>
                <c:pt idx="29">
                  <c:v>8</c:v>
                </c:pt>
              </c:numCache>
            </c:numRef>
          </c:val>
          <c:smooth val="0"/>
          <c:extLst>
            <c:ext xmlns:c16="http://schemas.microsoft.com/office/drawing/2014/chart" uri="{C3380CC4-5D6E-409C-BE32-E72D297353CC}">
              <c16:uniqueId val="{00000000-5826-42CF-AF78-402117E66BF4}"/>
            </c:ext>
          </c:extLst>
        </c:ser>
        <c:dLbls>
          <c:showLegendKey val="0"/>
          <c:showVal val="0"/>
          <c:showCatName val="0"/>
          <c:showSerName val="0"/>
          <c:showPercent val="0"/>
          <c:showBubbleSize val="0"/>
        </c:dLbls>
        <c:smooth val="0"/>
        <c:axId val="392188136"/>
        <c:axId val="392191088"/>
      </c:lineChart>
      <c:dateAx>
        <c:axId val="39218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1088"/>
        <c:crosses val="autoZero"/>
        <c:auto val="1"/>
        <c:lblOffset val="100"/>
        <c:baseTimeUnit val="days"/>
      </c:dateAx>
      <c:valAx>
        <c:axId val="392191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60</c:v>
                </c:pt>
                <c:pt idx="1">
                  <c:v>50</c:v>
                </c:pt>
                <c:pt idx="2">
                  <c:v>118</c:v>
                </c:pt>
                <c:pt idx="3">
                  <c:v>48</c:v>
                </c:pt>
                <c:pt idx="4">
                  <c:v>24</c:v>
                </c:pt>
                <c:pt idx="5">
                  <c:v>41</c:v>
                </c:pt>
                <c:pt idx="6">
                  <c:v>60</c:v>
                </c:pt>
              </c:numCache>
            </c:numRef>
          </c:val>
          <c:extLst>
            <c:ext xmlns:c16="http://schemas.microsoft.com/office/drawing/2014/chart" uri="{C3380CC4-5D6E-409C-BE32-E72D297353CC}">
              <c16:uniqueId val="{00000000-6716-4266-8571-CC422BE5D35E}"/>
            </c:ext>
          </c:extLst>
        </c:ser>
        <c:dLbls>
          <c:showLegendKey val="0"/>
          <c:showVal val="0"/>
          <c:showCatName val="0"/>
          <c:showSerName val="0"/>
          <c:showPercent val="0"/>
          <c:showBubbleSize val="0"/>
        </c:dLbls>
        <c:gapWidth val="219"/>
        <c:overlap val="-27"/>
        <c:axId val="392202896"/>
        <c:axId val="392195352"/>
      </c:barChart>
      <c:catAx>
        <c:axId val="39220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5352"/>
        <c:crosses val="autoZero"/>
        <c:auto val="1"/>
        <c:lblAlgn val="ctr"/>
        <c:lblOffset val="100"/>
        <c:noMultiLvlLbl val="0"/>
      </c:catAx>
      <c:valAx>
        <c:axId val="392195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1</c:v>
                </c:pt>
                <c:pt idx="4">
                  <c:v>2</c:v>
                </c:pt>
                <c:pt idx="5">
                  <c:v>0</c:v>
                </c:pt>
                <c:pt idx="6">
                  <c:v>0</c:v>
                </c:pt>
              </c:numCache>
            </c:numRef>
          </c:val>
          <c:extLst>
            <c:ext xmlns:c16="http://schemas.microsoft.com/office/drawing/2014/chart" uri="{C3380CC4-5D6E-409C-BE32-E72D297353CC}">
              <c16:uniqueId val="{00000000-4BD2-44F0-9C0E-40CD837E3D3E}"/>
            </c:ext>
          </c:extLst>
        </c:ser>
        <c:dLbls>
          <c:showLegendKey val="0"/>
          <c:showVal val="0"/>
          <c:showCatName val="0"/>
          <c:showSerName val="0"/>
          <c:showPercent val="0"/>
          <c:showBubbleSize val="0"/>
        </c:dLbls>
        <c:gapWidth val="219"/>
        <c:overlap val="-27"/>
        <c:axId val="392201912"/>
        <c:axId val="392195024"/>
      </c:barChart>
      <c:catAx>
        <c:axId val="39220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5024"/>
        <c:crosses val="autoZero"/>
        <c:auto val="1"/>
        <c:lblAlgn val="ctr"/>
        <c:lblOffset val="100"/>
        <c:noMultiLvlLbl val="0"/>
      </c:catAx>
      <c:valAx>
        <c:axId val="39219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0.70236039147956197</c:v>
                </c:pt>
                <c:pt idx="2">
                  <c:v>0.39147956246401799</c:v>
                </c:pt>
                <c:pt idx="3">
                  <c:v>1.17443868739206</c:v>
                </c:pt>
                <c:pt idx="4">
                  <c:v>0.362694300518135</c:v>
                </c:pt>
              </c:numCache>
            </c:numRef>
          </c:val>
          <c:extLst>
            <c:ext xmlns:c16="http://schemas.microsoft.com/office/drawing/2014/chart" uri="{C3380CC4-5D6E-409C-BE32-E72D297353CC}">
              <c16:uniqueId val="{00000000-BA9C-4ED2-86C0-44A9ADB6D95A}"/>
            </c:ext>
          </c:extLst>
        </c:ser>
        <c:dLbls>
          <c:showLegendKey val="0"/>
          <c:showVal val="0"/>
          <c:showCatName val="0"/>
          <c:showSerName val="0"/>
          <c:showPercent val="0"/>
          <c:showBubbleSize val="0"/>
        </c:dLbls>
        <c:gapWidth val="219"/>
        <c:overlap val="-27"/>
        <c:axId val="392210768"/>
        <c:axId val="392206832"/>
      </c:barChart>
      <c:catAx>
        <c:axId val="39221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6832"/>
        <c:crosses val="autoZero"/>
        <c:auto val="1"/>
        <c:lblAlgn val="ctr"/>
        <c:lblOffset val="100"/>
        <c:noMultiLvlLbl val="0"/>
      </c:catAx>
      <c:valAx>
        <c:axId val="392206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620A-40A1-A932-A10C6447A6D8}"/>
            </c:ext>
          </c:extLst>
        </c:ser>
        <c:dLbls>
          <c:showLegendKey val="0"/>
          <c:showVal val="0"/>
          <c:showCatName val="0"/>
          <c:showSerName val="0"/>
          <c:showPercent val="0"/>
          <c:showBubbleSize val="0"/>
        </c:dLbls>
        <c:smooth val="0"/>
        <c:axId val="392209784"/>
        <c:axId val="392210440"/>
      </c:lineChart>
      <c:catAx>
        <c:axId val="39220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0440"/>
        <c:crosses val="autoZero"/>
        <c:auto val="1"/>
        <c:lblAlgn val="ctr"/>
        <c:lblOffset val="100"/>
        <c:noMultiLvlLbl val="0"/>
      </c:catAx>
      <c:valAx>
        <c:axId val="39221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0.78926143564926798</c:v>
                </c:pt>
                <c:pt idx="11">
                  <c:v>0.51273188155317395</c:v>
                </c:pt>
                <c:pt idx="12">
                  <c:v>0</c:v>
                </c:pt>
                <c:pt idx="13">
                  <c:v>0</c:v>
                </c:pt>
                <c:pt idx="14">
                  <c:v>0</c:v>
                </c:pt>
                <c:pt idx="15">
                  <c:v>0</c:v>
                </c:pt>
                <c:pt idx="16">
                  <c:v>0</c:v>
                </c:pt>
                <c:pt idx="17">
                  <c:v>0</c:v>
                </c:pt>
                <c:pt idx="18">
                  <c:v>0.391750201636133</c:v>
                </c:pt>
                <c:pt idx="19">
                  <c:v>0</c:v>
                </c:pt>
                <c:pt idx="20">
                  <c:v>0</c:v>
                </c:pt>
                <c:pt idx="21">
                  <c:v>0</c:v>
                </c:pt>
                <c:pt idx="22">
                  <c:v>0</c:v>
                </c:pt>
                <c:pt idx="23">
                  <c:v>0</c:v>
                </c:pt>
              </c:numCache>
            </c:numRef>
          </c:val>
          <c:smooth val="0"/>
          <c:extLst>
            <c:ext xmlns:c16="http://schemas.microsoft.com/office/drawing/2014/chart" uri="{C3380CC4-5D6E-409C-BE32-E72D297353CC}">
              <c16:uniqueId val="{00000000-1EFF-45BC-A7F5-F8F0584866FC}"/>
            </c:ext>
          </c:extLst>
        </c:ser>
        <c:dLbls>
          <c:showLegendKey val="0"/>
          <c:showVal val="0"/>
          <c:showCatName val="0"/>
          <c:showSerName val="0"/>
          <c:showPercent val="0"/>
          <c:showBubbleSize val="0"/>
        </c:dLbls>
        <c:smooth val="0"/>
        <c:axId val="392208144"/>
        <c:axId val="392214048"/>
      </c:lineChart>
      <c:catAx>
        <c:axId val="39220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4048"/>
        <c:crosses val="autoZero"/>
        <c:auto val="1"/>
        <c:lblAlgn val="ctr"/>
        <c:lblOffset val="100"/>
        <c:noMultiLvlLbl val="0"/>
      </c:catAx>
      <c:valAx>
        <c:axId val="39221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1</c:v>
                </c:pt>
              </c:numCache>
            </c:numRef>
          </c:val>
          <c:extLst>
            <c:ext xmlns:c16="http://schemas.microsoft.com/office/drawing/2014/chart" uri="{C3380CC4-5D6E-409C-BE32-E72D297353CC}">
              <c16:uniqueId val="{00000000-AAC8-457D-BDDF-1F26AD09C9D1}"/>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4</c:v>
                </c:pt>
              </c:numCache>
            </c:numRef>
          </c:val>
          <c:extLst>
            <c:ext xmlns:c16="http://schemas.microsoft.com/office/drawing/2014/chart" uri="{C3380CC4-5D6E-409C-BE32-E72D297353CC}">
              <c16:uniqueId val="{00000001-AAC8-457D-BDDF-1F26AD09C9D1}"/>
            </c:ext>
          </c:extLst>
        </c:ser>
        <c:dLbls>
          <c:showLegendKey val="0"/>
          <c:showVal val="0"/>
          <c:showCatName val="0"/>
          <c:showSerName val="0"/>
          <c:showPercent val="0"/>
          <c:showBubbleSize val="0"/>
        </c:dLbls>
        <c:gapWidth val="150"/>
        <c:overlap val="100"/>
        <c:axId val="392185512"/>
        <c:axId val="392191744"/>
      </c:barChart>
      <c:catAx>
        <c:axId val="392185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91744"/>
        <c:crosses val="autoZero"/>
        <c:auto val="1"/>
        <c:lblAlgn val="ctr"/>
        <c:lblOffset val="100"/>
        <c:noMultiLvlLbl val="0"/>
      </c:catAx>
      <c:valAx>
        <c:axId val="392191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158</c:v>
                </c:pt>
              </c:numCache>
            </c:numRef>
          </c:val>
          <c:extLst>
            <c:ext xmlns:c16="http://schemas.microsoft.com/office/drawing/2014/chart" uri="{C3380CC4-5D6E-409C-BE32-E72D297353CC}">
              <c16:uniqueId val="{00000000-2C81-46B0-86D6-9C5E22B352BE}"/>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0</c:v>
                </c:pt>
              </c:numCache>
            </c:numRef>
          </c:val>
          <c:extLst>
            <c:ext xmlns:c16="http://schemas.microsoft.com/office/drawing/2014/chart" uri="{C3380CC4-5D6E-409C-BE32-E72D297353CC}">
              <c16:uniqueId val="{00000001-2C81-46B0-86D6-9C5E22B352BE}"/>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102</c:v>
                </c:pt>
              </c:numCache>
            </c:numRef>
          </c:val>
          <c:extLst>
            <c:ext xmlns:c16="http://schemas.microsoft.com/office/drawing/2014/chart" uri="{C3380CC4-5D6E-409C-BE32-E72D297353CC}">
              <c16:uniqueId val="{00000002-2C81-46B0-86D6-9C5E22B352BE}"/>
            </c:ext>
          </c:extLst>
        </c:ser>
        <c:dLbls>
          <c:showLegendKey val="0"/>
          <c:showVal val="0"/>
          <c:showCatName val="0"/>
          <c:showSerName val="0"/>
          <c:showPercent val="0"/>
          <c:showBubbleSize val="0"/>
        </c:dLbls>
        <c:gapWidth val="150"/>
        <c:overlap val="100"/>
        <c:axId val="392184200"/>
        <c:axId val="392184528"/>
      </c:barChart>
      <c:catAx>
        <c:axId val="39218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4528"/>
        <c:crosses val="autoZero"/>
        <c:auto val="1"/>
        <c:lblAlgn val="ctr"/>
        <c:lblOffset val="100"/>
        <c:noMultiLvlLbl val="0"/>
      </c:catAx>
      <c:valAx>
        <c:axId val="392184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8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Sheet1!$A$2:$A$3</c:f>
              <c:strCache>
                <c:ptCount val="2"/>
                <c:pt idx="0">
                  <c:v>Carousel</c:v>
                </c:pt>
                <c:pt idx="1">
                  <c:v>Image</c:v>
                </c:pt>
              </c:strCache>
            </c:strRef>
          </c:cat>
          <c:val>
            <c:numRef>
              <c:f>Sheet1!$B$2:$B$3</c:f>
              <c:numCache>
                <c:formatCode>General</c:formatCode>
                <c:ptCount val="2"/>
                <c:pt idx="0">
                  <c:v>1.2796386902521999</c:v>
                </c:pt>
                <c:pt idx="1">
                  <c:v>0.46011984184103999</c:v>
                </c:pt>
              </c:numCache>
            </c:numRef>
          </c:val>
          <c:extLst>
            <c:ext xmlns:c16="http://schemas.microsoft.com/office/drawing/2014/chart" uri="{C3380CC4-5D6E-409C-BE32-E72D297353CC}">
              <c16:uniqueId val="{00000000-C56A-4225-A3EC-A9CF17E972CC}"/>
            </c:ext>
          </c:extLst>
        </c:ser>
        <c:dLbls>
          <c:showLegendKey val="0"/>
          <c:showVal val="0"/>
          <c:showCatName val="0"/>
          <c:showSerName val="0"/>
          <c:showPercent val="0"/>
          <c:showBubbleSize val="0"/>
        </c:dLbls>
        <c:gapWidth val="219"/>
        <c:overlap val="-27"/>
        <c:axId val="397610760"/>
        <c:axId val="397613384"/>
      </c:barChart>
      <c:catAx>
        <c:axId val="397610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3384"/>
        <c:crosses val="autoZero"/>
        <c:auto val="1"/>
        <c:lblAlgn val="ctr"/>
        <c:lblOffset val="100"/>
        <c:noMultiLvlLbl val="0"/>
      </c:catAx>
      <c:valAx>
        <c:axId val="39761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226</c:v>
                </c:pt>
              </c:numCache>
            </c:numRef>
          </c:val>
          <c:extLst>
            <c:ext xmlns:c16="http://schemas.microsoft.com/office/drawing/2014/chart" uri="{C3380CC4-5D6E-409C-BE32-E72D297353CC}">
              <c16:uniqueId val="{00000000-A1F6-46F4-9DEC-773AB5D93D84}"/>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34</c:v>
                </c:pt>
              </c:numCache>
            </c:numRef>
          </c:val>
          <c:extLst>
            <c:ext xmlns:c16="http://schemas.microsoft.com/office/drawing/2014/chart" uri="{C3380CC4-5D6E-409C-BE32-E72D297353CC}">
              <c16:uniqueId val="{00000001-A1F6-46F4-9DEC-773AB5D93D84}"/>
            </c:ext>
          </c:extLst>
        </c:ser>
        <c:dLbls>
          <c:showLegendKey val="0"/>
          <c:showVal val="0"/>
          <c:showCatName val="0"/>
          <c:showSerName val="0"/>
          <c:showPercent val="0"/>
          <c:showBubbleSize val="0"/>
        </c:dLbls>
        <c:gapWidth val="150"/>
        <c:overlap val="100"/>
        <c:axId val="397611744"/>
        <c:axId val="397612728"/>
      </c:barChart>
      <c:catAx>
        <c:axId val="39761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2728"/>
        <c:crosses val="autoZero"/>
        <c:auto val="1"/>
        <c:lblAlgn val="ctr"/>
        <c:lblOffset val="100"/>
        <c:noMultiLvlLbl val="0"/>
      </c:catAx>
      <c:valAx>
        <c:axId val="397612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1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EF326-54A7-4652-AC1B-BB858CB1E5A8}"/>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5435418-1622-4D74-ACF3-F57A9AA63CE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429887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30D1E-DE80-4B9C-BFFA-172C60678741}"/>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0DE799F0-0D17-4044-97EA-FB993B043C34}"/>
              </a:ext>
            </a:extLst>
          </p:cNvPr>
          <p:cNvGraphicFramePr>
            <a:graphicFrameLocks noGrp="1"/>
          </p:cNvGraphicFramePr>
          <p:nvPr>
            <p:ph type="tbl" sz="quarter" idx="13"/>
            <p:extLst>
              <p:ext uri="{D42A27DB-BD31-4B8C-83A1-F6EECF244321}">
                <p14:modId xmlns:p14="http://schemas.microsoft.com/office/powerpoint/2010/main" val="328040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0528015"/>
                    </a:ext>
                  </a:extLst>
                </a:gridCol>
                <a:gridCol w="658368">
                  <a:extLst>
                    <a:ext uri="{9D8B030D-6E8A-4147-A177-3AD203B41FA5}">
                      <a16:colId xmlns:a16="http://schemas.microsoft.com/office/drawing/2014/main" val="2979468991"/>
                    </a:ext>
                  </a:extLst>
                </a:gridCol>
                <a:gridCol w="658368">
                  <a:extLst>
                    <a:ext uri="{9D8B030D-6E8A-4147-A177-3AD203B41FA5}">
                      <a16:colId xmlns:a16="http://schemas.microsoft.com/office/drawing/2014/main" val="2209413152"/>
                    </a:ext>
                  </a:extLst>
                </a:gridCol>
                <a:gridCol w="658368">
                  <a:extLst>
                    <a:ext uri="{9D8B030D-6E8A-4147-A177-3AD203B41FA5}">
                      <a16:colId xmlns:a16="http://schemas.microsoft.com/office/drawing/2014/main" val="1385846784"/>
                    </a:ext>
                  </a:extLst>
                </a:gridCol>
                <a:gridCol w="658368">
                  <a:extLst>
                    <a:ext uri="{9D8B030D-6E8A-4147-A177-3AD203B41FA5}">
                      <a16:colId xmlns:a16="http://schemas.microsoft.com/office/drawing/2014/main" val="3897444044"/>
                    </a:ext>
                  </a:extLst>
                </a:gridCol>
                <a:gridCol w="658368">
                  <a:extLst>
                    <a:ext uri="{9D8B030D-6E8A-4147-A177-3AD203B41FA5}">
                      <a16:colId xmlns:a16="http://schemas.microsoft.com/office/drawing/2014/main" val="4150331733"/>
                    </a:ext>
                  </a:extLst>
                </a:gridCol>
                <a:gridCol w="658368">
                  <a:extLst>
                    <a:ext uri="{9D8B030D-6E8A-4147-A177-3AD203B41FA5}">
                      <a16:colId xmlns:a16="http://schemas.microsoft.com/office/drawing/2014/main" val="57945477"/>
                    </a:ext>
                  </a:extLst>
                </a:gridCol>
                <a:gridCol w="658368">
                  <a:extLst>
                    <a:ext uri="{9D8B030D-6E8A-4147-A177-3AD203B41FA5}">
                      <a16:colId xmlns:a16="http://schemas.microsoft.com/office/drawing/2014/main" val="3508513049"/>
                    </a:ext>
                  </a:extLst>
                </a:gridCol>
                <a:gridCol w="658368">
                  <a:extLst>
                    <a:ext uri="{9D8B030D-6E8A-4147-A177-3AD203B41FA5}">
                      <a16:colId xmlns:a16="http://schemas.microsoft.com/office/drawing/2014/main" val="4182731680"/>
                    </a:ext>
                  </a:extLst>
                </a:gridCol>
                <a:gridCol w="658368">
                  <a:extLst>
                    <a:ext uri="{9D8B030D-6E8A-4147-A177-3AD203B41FA5}">
                      <a16:colId xmlns:a16="http://schemas.microsoft.com/office/drawing/2014/main" val="24889332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73468286"/>
                  </a:ext>
                </a:extLst>
              </a:tr>
              <a:tr h="370840">
                <a:tc>
                  <a:txBody>
                    <a:bodyPr/>
                    <a:lstStyle/>
                    <a:p>
                      <a:r>
                        <a:rPr lang="en-US" sz="1000"/>
                        <a:t>camelbak_ar</a:t>
                      </a:r>
                    </a:p>
                  </a:txBody>
                  <a:tcPr/>
                </a:tc>
                <a:tc>
                  <a:txBody>
                    <a:bodyPr/>
                    <a:lstStyle/>
                    <a:p>
                      <a:r>
                        <a:rPr lang="en-US" sz="1000"/>
                        <a:t>9511</a:t>
                      </a:r>
                    </a:p>
                  </a:txBody>
                  <a:tcPr/>
                </a:tc>
                <a:tc>
                  <a:txBody>
                    <a:bodyPr/>
                    <a:lstStyle/>
                    <a:p>
                      <a:r>
                        <a:rPr lang="en-US" sz="1000"/>
                        <a:t>1663</a:t>
                      </a:r>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226</a:t>
                      </a:r>
                    </a:p>
                  </a:txBody>
                  <a:tcPr/>
                </a:tc>
                <a:tc>
                  <a:txBody>
                    <a:bodyPr/>
                    <a:lstStyle/>
                    <a:p>
                      <a:r>
                        <a:rPr lang="en-US" sz="1000"/>
                        <a:t>34</a:t>
                      </a:r>
                    </a:p>
                  </a:txBody>
                  <a:tcPr/>
                </a:tc>
                <a:tc>
                  <a:txBody>
                    <a:bodyPr/>
                    <a:lstStyle/>
                    <a:p>
                      <a:r>
                        <a:rPr lang="en-US" sz="1000"/>
                        <a:t>0.5991 %</a:t>
                      </a:r>
                    </a:p>
                  </a:txBody>
                  <a:tcPr/>
                </a:tc>
                <a:extLst>
                  <a:ext uri="{0D108BD9-81ED-4DB2-BD59-A6C34878D82A}">
                    <a16:rowId xmlns:a16="http://schemas.microsoft.com/office/drawing/2014/main" val="1086158405"/>
                  </a:ext>
                </a:extLst>
              </a:tr>
            </a:tbl>
          </a:graphicData>
        </a:graphic>
      </p:graphicFrame>
      <p:sp>
        <p:nvSpPr>
          <p:cNvPr id="4" name="Text Placeholder 3">
            <a:extLst>
              <a:ext uri="{FF2B5EF4-FFF2-40B4-BE49-F238E27FC236}">
                <a16:creationId xmlns:a16="http://schemas.microsoft.com/office/drawing/2014/main" id="{2E430FFA-E7E1-4611-BEC1-3426A63AA86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00084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E406E-DE99-4AF3-B8E4-24A7C789364A}"/>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AEA30358-669B-4155-8D00-CA92B0A12913}"/>
              </a:ext>
            </a:extLst>
          </p:cNvPr>
          <p:cNvGraphicFramePr>
            <a:graphicFrameLocks noGrp="1"/>
          </p:cNvGraphicFramePr>
          <p:nvPr>
            <p:ph type="chart" sz="quarter" idx="13"/>
            <p:extLst>
              <p:ext uri="{D42A27DB-BD31-4B8C-83A1-F6EECF244321}">
                <p14:modId xmlns:p14="http://schemas.microsoft.com/office/powerpoint/2010/main" val="2907397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BFB2D-4865-473E-AE1E-8A395FA0289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D5FB21C-EB4A-47A1-86F5-FD862ACDB9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8802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75ACE-48E0-47C9-B5E6-6BAE2FE0CD1C}"/>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B4457074-5B4A-42A5-B942-2D8358D47D2D}"/>
              </a:ext>
            </a:extLst>
          </p:cNvPr>
          <p:cNvGraphicFramePr>
            <a:graphicFrameLocks noGrp="1"/>
          </p:cNvGraphicFramePr>
          <p:nvPr>
            <p:ph type="chart" sz="quarter" idx="13"/>
            <p:extLst>
              <p:ext uri="{D42A27DB-BD31-4B8C-83A1-F6EECF244321}">
                <p14:modId xmlns:p14="http://schemas.microsoft.com/office/powerpoint/2010/main" val="3741713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229666-77CC-4B36-A9F1-EC076BF9996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EF767023-EF2B-47E1-8EBE-87C20E4117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05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E303-F4B1-42D7-B9BC-AC9C293E0429}"/>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D096881F-3FD1-4F11-B68A-A48E99A9D21C}"/>
              </a:ext>
            </a:extLst>
          </p:cNvPr>
          <p:cNvGraphicFramePr>
            <a:graphicFrameLocks noGrp="1"/>
          </p:cNvGraphicFramePr>
          <p:nvPr>
            <p:ph type="chart" sz="quarter" idx="13"/>
            <p:extLst>
              <p:ext uri="{D42A27DB-BD31-4B8C-83A1-F6EECF244321}">
                <p14:modId xmlns:p14="http://schemas.microsoft.com/office/powerpoint/2010/main" val="299968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F7C47A-91E4-49BA-A2E2-14A3BDE45B0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AFB91F9-FF8F-43DA-8B93-70CD11B7E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2238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48196-0C84-4CA0-AE8D-95CDE970DC3C}"/>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AFE02644-214A-4A4A-851B-47FF45CACA73}"/>
              </a:ext>
            </a:extLst>
          </p:cNvPr>
          <p:cNvGraphicFramePr>
            <a:graphicFrameLocks noGrp="1"/>
          </p:cNvGraphicFramePr>
          <p:nvPr>
            <p:ph type="chart" sz="quarter" idx="13"/>
            <p:extLst>
              <p:ext uri="{D42A27DB-BD31-4B8C-83A1-F6EECF244321}">
                <p14:modId xmlns:p14="http://schemas.microsoft.com/office/powerpoint/2010/main" val="2378052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651C4-C99B-4454-A705-2DFDAFB7DBA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17E24F4-F85D-4E0A-B501-C414D9EE63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3985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1AA6A-4443-4281-8EEC-614AA335DF92}"/>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0D655D5A-F9B8-491F-BA4B-53A22B51DF43}"/>
              </a:ext>
            </a:extLst>
          </p:cNvPr>
          <p:cNvGraphicFramePr>
            <a:graphicFrameLocks noGrp="1"/>
          </p:cNvGraphicFramePr>
          <p:nvPr>
            <p:ph type="chart" sz="quarter" idx="13"/>
            <p:extLst>
              <p:ext uri="{D42A27DB-BD31-4B8C-83A1-F6EECF244321}">
                <p14:modId xmlns:p14="http://schemas.microsoft.com/office/powerpoint/2010/main" val="3012007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9ABD6-A74F-4D15-AB8A-459A693A978E}"/>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B9FDC548-BCBC-440E-800D-6F9A22CD99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626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B2569-9A8B-4787-9318-C7CE285B0984}"/>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C9BE52E3-91FD-47CB-9FF6-E1C8CB729D5D}"/>
              </a:ext>
            </a:extLst>
          </p:cNvPr>
          <p:cNvGraphicFramePr>
            <a:graphicFrameLocks noGrp="1"/>
          </p:cNvGraphicFramePr>
          <p:nvPr>
            <p:ph type="chart" sz="quarter" idx="13"/>
            <p:extLst>
              <p:ext uri="{D42A27DB-BD31-4B8C-83A1-F6EECF244321}">
                <p14:modId xmlns:p14="http://schemas.microsoft.com/office/powerpoint/2010/main" val="422349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8C137D-7759-4C41-8152-7D0D37750E5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11827C4-928C-476F-B8A3-9AA41145D2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104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1D245-ADB8-411F-94B5-2814056FE7A7}"/>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B4025D33-F96D-4AA3-9BDC-9EFC69660CE3}"/>
              </a:ext>
            </a:extLst>
          </p:cNvPr>
          <p:cNvGraphicFramePr>
            <a:graphicFrameLocks noGrp="1"/>
          </p:cNvGraphicFramePr>
          <p:nvPr>
            <p:ph type="chart" sz="quarter" idx="13"/>
            <p:extLst>
              <p:ext uri="{D42A27DB-BD31-4B8C-83A1-F6EECF244321}">
                <p14:modId xmlns:p14="http://schemas.microsoft.com/office/powerpoint/2010/main" val="3521713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F6931-8164-4C92-858E-1E9B2785E5D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15D1BAC4-12C6-4416-B210-775B93A438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845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91BD-4011-4984-BD0A-E2C2F04BE308}"/>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A4986A9B-ECFC-4744-B360-B1D5A5EE901D}"/>
              </a:ext>
            </a:extLst>
          </p:cNvPr>
          <p:cNvGraphicFramePr>
            <a:graphicFrameLocks noGrp="1"/>
          </p:cNvGraphicFramePr>
          <p:nvPr>
            <p:ph type="chart" sz="quarter" idx="13"/>
            <p:extLst>
              <p:ext uri="{D42A27DB-BD31-4B8C-83A1-F6EECF244321}">
                <p14:modId xmlns:p14="http://schemas.microsoft.com/office/powerpoint/2010/main" val="4232681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5E9DC-43F8-4D65-B81E-07414E1780FC}"/>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57366DB2-E971-4C65-84AF-F6841D39F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5882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DA59-C9B1-4FD6-9660-D98575075333}"/>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3CB848C1-C0F8-40F7-93D8-BEBD197D00E6}"/>
              </a:ext>
            </a:extLst>
          </p:cNvPr>
          <p:cNvGraphicFramePr>
            <a:graphicFrameLocks noGrp="1"/>
          </p:cNvGraphicFramePr>
          <p:nvPr>
            <p:ph type="chart" sz="quarter" idx="13"/>
            <p:extLst>
              <p:ext uri="{D42A27DB-BD31-4B8C-83A1-F6EECF244321}">
                <p14:modId xmlns:p14="http://schemas.microsoft.com/office/powerpoint/2010/main" val="3031858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26BCA-1499-4D67-A4DB-6D94208923FA}"/>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DCB4F95-EFD6-45D8-902E-5DE92AB1BD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939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73148-F24F-4249-AA9F-62653DF0B684}"/>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9862B4C9-C2F5-43EF-ABD2-FC79FB2247F7}"/>
              </a:ext>
            </a:extLst>
          </p:cNvPr>
          <p:cNvGraphicFramePr>
            <a:graphicFrameLocks noGrp="1"/>
          </p:cNvGraphicFramePr>
          <p:nvPr>
            <p:ph type="chart" sz="quarter" idx="13"/>
            <p:extLst>
              <p:ext uri="{D42A27DB-BD31-4B8C-83A1-F6EECF244321}">
                <p14:modId xmlns:p14="http://schemas.microsoft.com/office/powerpoint/2010/main" val="56270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3E68AB-BD6C-4E4C-90F3-B423F5605912}"/>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10BE029-B86B-468C-99E6-12C1A0822F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9655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2C79B-A5DB-41D4-A938-DDF46E8910AD}"/>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153EC2CB-5F71-4A55-81D2-B6C0294EE0A2}"/>
              </a:ext>
            </a:extLst>
          </p:cNvPr>
          <p:cNvGraphicFramePr>
            <a:graphicFrameLocks noGrp="1"/>
          </p:cNvGraphicFramePr>
          <p:nvPr>
            <p:ph type="chart" sz="quarter" idx="13"/>
            <p:extLst>
              <p:ext uri="{D42A27DB-BD31-4B8C-83A1-F6EECF244321}">
                <p14:modId xmlns:p14="http://schemas.microsoft.com/office/powerpoint/2010/main" val="1283007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B5BF6-EA68-4923-A9BE-929BB4C3854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4635516-19B8-4FD0-AC7A-8D5EA6F7B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320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8B3B7-7C8D-48CC-B242-8956EC4194AA}"/>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307C24F2-3465-420D-9D0C-5EB52C2044B8}"/>
              </a:ext>
            </a:extLst>
          </p:cNvPr>
          <p:cNvGraphicFramePr>
            <a:graphicFrameLocks noGrp="1"/>
          </p:cNvGraphicFramePr>
          <p:nvPr>
            <p:ph type="chart" sz="quarter" idx="13"/>
            <p:extLst>
              <p:ext uri="{D42A27DB-BD31-4B8C-83A1-F6EECF244321}">
                <p14:modId xmlns:p14="http://schemas.microsoft.com/office/powerpoint/2010/main" val="3338780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DE0283-AD86-49E6-A93C-6A841E8B82CF}"/>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28DD2736-E1A5-479C-A281-CC864B18B0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552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B2148-7B61-40D9-8CDB-332037516919}"/>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48E09FC3-F561-4702-99CC-EE17F077E5B4}"/>
              </a:ext>
            </a:extLst>
          </p:cNvPr>
          <p:cNvGraphicFramePr>
            <a:graphicFrameLocks noGrp="1"/>
          </p:cNvGraphicFramePr>
          <p:nvPr>
            <p:ph type="tbl" sz="quarter" idx="13"/>
            <p:extLst>
              <p:ext uri="{D42A27DB-BD31-4B8C-83A1-F6EECF244321}">
                <p14:modId xmlns:p14="http://schemas.microsoft.com/office/powerpoint/2010/main" val="793517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068357"/>
                    </a:ext>
                  </a:extLst>
                </a:gridCol>
                <a:gridCol w="1399032">
                  <a:extLst>
                    <a:ext uri="{9D8B030D-6E8A-4147-A177-3AD203B41FA5}">
                      <a16:colId xmlns:a16="http://schemas.microsoft.com/office/drawing/2014/main" val="3982702336"/>
                    </a:ext>
                  </a:extLst>
                </a:gridCol>
                <a:gridCol w="1399032">
                  <a:extLst>
                    <a:ext uri="{9D8B030D-6E8A-4147-A177-3AD203B41FA5}">
                      <a16:colId xmlns:a16="http://schemas.microsoft.com/office/drawing/2014/main" val="3204008913"/>
                    </a:ext>
                  </a:extLst>
                </a:gridCol>
                <a:gridCol w="1399032">
                  <a:extLst>
                    <a:ext uri="{9D8B030D-6E8A-4147-A177-3AD203B41FA5}">
                      <a16:colId xmlns:a16="http://schemas.microsoft.com/office/drawing/2014/main" val="4278398378"/>
                    </a:ext>
                  </a:extLst>
                </a:gridCol>
                <a:gridCol w="1399032">
                  <a:extLst>
                    <a:ext uri="{9D8B030D-6E8A-4147-A177-3AD203B41FA5}">
                      <a16:colId xmlns:a16="http://schemas.microsoft.com/office/drawing/2014/main" val="163052375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1745369519"/>
                  </a:ext>
                </a:extLst>
              </a:tr>
              <a:tr h="370840">
                <a:tc>
                  <a:txBody>
                    <a:bodyPr/>
                    <a:lstStyle/>
                    <a:p>
                      <a:r>
                        <a:rPr lang="en-US" sz="1000"/>
                        <a:t>#CamelbakArgentina</a:t>
                      </a:r>
                    </a:p>
                  </a:txBody>
                  <a:tcPr/>
                </a:tc>
                <a:tc>
                  <a:txBody>
                    <a:bodyPr/>
                    <a:lstStyle/>
                    <a:p>
                      <a:r>
                        <a:rPr lang="en-US" sz="1000"/>
                        <a:t>5</a:t>
                      </a:r>
                    </a:p>
                  </a:txBody>
                  <a:tcPr/>
                </a:tc>
                <a:tc>
                  <a:txBody>
                    <a:bodyPr/>
                    <a:lstStyle/>
                    <a:p>
                      <a:r>
                        <a:rPr lang="en-US" sz="1000"/>
                        <a:t>45.2</a:t>
                      </a:r>
                    </a:p>
                  </a:txBody>
                  <a:tcPr/>
                </a:tc>
                <a:tc>
                  <a:txBody>
                    <a:bodyPr/>
                    <a:lstStyle/>
                    <a:p>
                      <a:r>
                        <a:rPr lang="en-US" sz="1000"/>
                        <a:t>6.8</a:t>
                      </a:r>
                    </a:p>
                  </a:txBody>
                  <a:tcPr/>
                </a:tc>
                <a:tc>
                  <a:txBody>
                    <a:bodyPr/>
                    <a:lstStyle/>
                    <a:p>
                      <a:r>
                        <a:rPr lang="en-US" sz="1000"/>
                        <a:t>52</a:t>
                      </a:r>
                    </a:p>
                  </a:txBody>
                  <a:tcPr/>
                </a:tc>
                <a:extLst>
                  <a:ext uri="{0D108BD9-81ED-4DB2-BD59-A6C34878D82A}">
                    <a16:rowId xmlns:a16="http://schemas.microsoft.com/office/drawing/2014/main" val="3302096440"/>
                  </a:ext>
                </a:extLst>
              </a:tr>
              <a:tr h="370840">
                <a:tc>
                  <a:txBody>
                    <a:bodyPr/>
                    <a:lstStyle/>
                    <a:p>
                      <a:r>
                        <a:rPr lang="en-US" sz="1000"/>
                        <a:t>#Camelbak</a:t>
                      </a:r>
                    </a:p>
                  </a:txBody>
                  <a:tcPr/>
                </a:tc>
                <a:tc>
                  <a:txBody>
                    <a:bodyPr/>
                    <a:lstStyle/>
                    <a:p>
                      <a:r>
                        <a:rPr lang="en-US" sz="1000"/>
                        <a:t>3</a:t>
                      </a:r>
                    </a:p>
                  </a:txBody>
                  <a:tcPr/>
                </a:tc>
                <a:tc>
                  <a:txBody>
                    <a:bodyPr/>
                    <a:lstStyle/>
                    <a:p>
                      <a:r>
                        <a:rPr lang="en-US" sz="1000"/>
                        <a:t>54.333333333333</a:t>
                      </a:r>
                    </a:p>
                  </a:txBody>
                  <a:tcPr/>
                </a:tc>
                <a:tc>
                  <a:txBody>
                    <a:bodyPr/>
                    <a:lstStyle/>
                    <a:p>
                      <a:r>
                        <a:rPr lang="en-US" sz="1000"/>
                        <a:t>11.333333333333</a:t>
                      </a:r>
                    </a:p>
                  </a:txBody>
                  <a:tcPr/>
                </a:tc>
                <a:tc>
                  <a:txBody>
                    <a:bodyPr/>
                    <a:lstStyle/>
                    <a:p>
                      <a:r>
                        <a:rPr lang="en-US" sz="1000"/>
                        <a:t>65.666666666667</a:t>
                      </a:r>
                    </a:p>
                  </a:txBody>
                  <a:tcPr/>
                </a:tc>
                <a:extLst>
                  <a:ext uri="{0D108BD9-81ED-4DB2-BD59-A6C34878D82A}">
                    <a16:rowId xmlns:a16="http://schemas.microsoft.com/office/drawing/2014/main" val="4080780870"/>
                  </a:ext>
                </a:extLst>
              </a:tr>
              <a:tr h="370840">
                <a:tc>
                  <a:txBody>
                    <a:bodyPr/>
                    <a:lstStyle/>
                    <a:p>
                      <a:r>
                        <a:rPr lang="en-US" sz="1000"/>
                        <a:t>#mochilas</a:t>
                      </a:r>
                    </a:p>
                  </a:txBody>
                  <a:tcPr/>
                </a:tc>
                <a:tc>
                  <a:txBody>
                    <a:bodyPr/>
                    <a:lstStyle/>
                    <a:p>
                      <a:r>
                        <a:rPr lang="en-US" sz="1000"/>
                        <a:t>2</a:t>
                      </a:r>
                    </a:p>
                  </a:txBody>
                  <a:tcPr/>
                </a:tc>
                <a:tc>
                  <a:txBody>
                    <a:bodyPr/>
                    <a:lstStyle/>
                    <a:p>
                      <a:r>
                        <a:rPr lang="en-US" sz="1000"/>
                        <a:t>51</a:t>
                      </a:r>
                    </a:p>
                  </a:txBody>
                  <a:tcPr/>
                </a:tc>
                <a:tc>
                  <a:txBody>
                    <a:bodyPr/>
                    <a:lstStyle/>
                    <a:p>
                      <a:r>
                        <a:rPr lang="en-US" sz="1000"/>
                        <a:t>17</a:t>
                      </a:r>
                    </a:p>
                  </a:txBody>
                  <a:tcPr/>
                </a:tc>
                <a:tc>
                  <a:txBody>
                    <a:bodyPr/>
                    <a:lstStyle/>
                    <a:p>
                      <a:r>
                        <a:rPr lang="en-US" sz="1000"/>
                        <a:t>68</a:t>
                      </a:r>
                    </a:p>
                  </a:txBody>
                  <a:tcPr/>
                </a:tc>
                <a:extLst>
                  <a:ext uri="{0D108BD9-81ED-4DB2-BD59-A6C34878D82A}">
                    <a16:rowId xmlns:a16="http://schemas.microsoft.com/office/drawing/2014/main" val="450317798"/>
                  </a:ext>
                </a:extLst>
              </a:tr>
              <a:tr h="370840">
                <a:tc>
                  <a:txBody>
                    <a:bodyPr/>
                    <a:lstStyle/>
                    <a:p>
                      <a:r>
                        <a:rPr lang="en-US" sz="1000"/>
                        <a:t>#hidratacion</a:t>
                      </a:r>
                    </a:p>
                  </a:txBody>
                  <a:tcPr/>
                </a:tc>
                <a:tc>
                  <a:txBody>
                    <a:bodyPr/>
                    <a:lstStyle/>
                    <a:p>
                      <a:r>
                        <a:rPr lang="en-US" sz="1000"/>
                        <a:t>2</a:t>
                      </a:r>
                    </a:p>
                  </a:txBody>
                  <a:tcPr/>
                </a:tc>
                <a:tc>
                  <a:txBody>
                    <a:bodyPr/>
                    <a:lstStyle/>
                    <a:p>
                      <a:r>
                        <a:rPr lang="en-US" sz="1000"/>
                        <a:t>51</a:t>
                      </a:r>
                    </a:p>
                  </a:txBody>
                  <a:tcPr/>
                </a:tc>
                <a:tc>
                  <a:txBody>
                    <a:bodyPr/>
                    <a:lstStyle/>
                    <a:p>
                      <a:r>
                        <a:rPr lang="en-US" sz="1000"/>
                        <a:t>17</a:t>
                      </a:r>
                    </a:p>
                  </a:txBody>
                  <a:tcPr/>
                </a:tc>
                <a:tc>
                  <a:txBody>
                    <a:bodyPr/>
                    <a:lstStyle/>
                    <a:p>
                      <a:r>
                        <a:rPr lang="en-US" sz="1000"/>
                        <a:t>68</a:t>
                      </a:r>
                    </a:p>
                  </a:txBody>
                  <a:tcPr/>
                </a:tc>
                <a:extLst>
                  <a:ext uri="{0D108BD9-81ED-4DB2-BD59-A6C34878D82A}">
                    <a16:rowId xmlns:a16="http://schemas.microsoft.com/office/drawing/2014/main" val="1445672362"/>
                  </a:ext>
                </a:extLst>
              </a:tr>
              <a:tr h="370840">
                <a:tc>
                  <a:txBody>
                    <a:bodyPr/>
                    <a:lstStyle/>
                    <a:p>
                      <a:r>
                        <a:rPr lang="en-US" sz="1000"/>
                        <a:t>#deportes</a:t>
                      </a:r>
                    </a:p>
                  </a:txBody>
                  <a:tcPr/>
                </a:tc>
                <a:tc>
                  <a:txBody>
                    <a:bodyPr/>
                    <a:lstStyle/>
                    <a:p>
                      <a:r>
                        <a:rPr lang="en-US" sz="1000"/>
                        <a:t>2</a:t>
                      </a:r>
                    </a:p>
                  </a:txBody>
                  <a:tcPr/>
                </a:tc>
                <a:tc>
                  <a:txBody>
                    <a:bodyPr/>
                    <a:lstStyle/>
                    <a:p>
                      <a:r>
                        <a:rPr lang="en-US" sz="1000"/>
                        <a:t>51</a:t>
                      </a:r>
                    </a:p>
                  </a:txBody>
                  <a:tcPr/>
                </a:tc>
                <a:tc>
                  <a:txBody>
                    <a:bodyPr/>
                    <a:lstStyle/>
                    <a:p>
                      <a:r>
                        <a:rPr lang="en-US" sz="1000"/>
                        <a:t>17</a:t>
                      </a:r>
                    </a:p>
                  </a:txBody>
                  <a:tcPr/>
                </a:tc>
                <a:tc>
                  <a:txBody>
                    <a:bodyPr/>
                    <a:lstStyle/>
                    <a:p>
                      <a:r>
                        <a:rPr lang="en-US" sz="1000"/>
                        <a:t>68</a:t>
                      </a:r>
                    </a:p>
                  </a:txBody>
                  <a:tcPr/>
                </a:tc>
                <a:extLst>
                  <a:ext uri="{0D108BD9-81ED-4DB2-BD59-A6C34878D82A}">
                    <a16:rowId xmlns:a16="http://schemas.microsoft.com/office/drawing/2014/main" val="2880000334"/>
                  </a:ext>
                </a:extLst>
              </a:tr>
              <a:tr h="370840">
                <a:tc>
                  <a:txBody>
                    <a:bodyPr/>
                    <a:lstStyle/>
                    <a:p>
                      <a:r>
                        <a:rPr lang="en-US" sz="1000"/>
                        <a:t>#ciclismo</a:t>
                      </a:r>
                    </a:p>
                  </a:txBody>
                  <a:tcPr/>
                </a:tc>
                <a:tc>
                  <a:txBody>
                    <a:bodyPr/>
                    <a:lstStyle/>
                    <a:p>
                      <a:r>
                        <a:rPr lang="en-US" sz="1000"/>
                        <a:t>2</a:t>
                      </a:r>
                    </a:p>
                  </a:txBody>
                  <a:tcPr/>
                </a:tc>
                <a:tc>
                  <a:txBody>
                    <a:bodyPr/>
                    <a:lstStyle/>
                    <a:p>
                      <a:r>
                        <a:rPr lang="en-US" sz="1000"/>
                        <a:t>51</a:t>
                      </a:r>
                    </a:p>
                  </a:txBody>
                  <a:tcPr/>
                </a:tc>
                <a:tc>
                  <a:txBody>
                    <a:bodyPr/>
                    <a:lstStyle/>
                    <a:p>
                      <a:r>
                        <a:rPr lang="en-US" sz="1000"/>
                        <a:t>17</a:t>
                      </a:r>
                    </a:p>
                  </a:txBody>
                  <a:tcPr/>
                </a:tc>
                <a:tc>
                  <a:txBody>
                    <a:bodyPr/>
                    <a:lstStyle/>
                    <a:p>
                      <a:r>
                        <a:rPr lang="en-US" sz="1000"/>
                        <a:t>68</a:t>
                      </a:r>
                    </a:p>
                  </a:txBody>
                  <a:tcPr/>
                </a:tc>
                <a:extLst>
                  <a:ext uri="{0D108BD9-81ED-4DB2-BD59-A6C34878D82A}">
                    <a16:rowId xmlns:a16="http://schemas.microsoft.com/office/drawing/2014/main" val="2102824251"/>
                  </a:ext>
                </a:extLst>
              </a:tr>
              <a:tr h="370840">
                <a:tc>
                  <a:txBody>
                    <a:bodyPr/>
                    <a:lstStyle/>
                    <a:p>
                      <a:r>
                        <a:rPr lang="en-US" sz="1000"/>
                        <a:t>#running</a:t>
                      </a:r>
                    </a:p>
                  </a:txBody>
                  <a:tcPr/>
                </a:tc>
                <a:tc>
                  <a:txBody>
                    <a:bodyPr/>
                    <a:lstStyle/>
                    <a:p>
                      <a:r>
                        <a:rPr lang="en-US" sz="1000"/>
                        <a:t>2</a:t>
                      </a:r>
                    </a:p>
                  </a:txBody>
                  <a:tcPr/>
                </a:tc>
                <a:tc>
                  <a:txBody>
                    <a:bodyPr/>
                    <a:lstStyle/>
                    <a:p>
                      <a:r>
                        <a:rPr lang="en-US" sz="1000"/>
                        <a:t>51</a:t>
                      </a:r>
                    </a:p>
                  </a:txBody>
                  <a:tcPr/>
                </a:tc>
                <a:tc>
                  <a:txBody>
                    <a:bodyPr/>
                    <a:lstStyle/>
                    <a:p>
                      <a:r>
                        <a:rPr lang="en-US" sz="1000"/>
                        <a:t>17</a:t>
                      </a:r>
                    </a:p>
                  </a:txBody>
                  <a:tcPr/>
                </a:tc>
                <a:tc>
                  <a:txBody>
                    <a:bodyPr/>
                    <a:lstStyle/>
                    <a:p>
                      <a:r>
                        <a:rPr lang="en-US" sz="1000"/>
                        <a:t>68</a:t>
                      </a:r>
                    </a:p>
                  </a:txBody>
                  <a:tcPr/>
                </a:tc>
                <a:extLst>
                  <a:ext uri="{0D108BD9-81ED-4DB2-BD59-A6C34878D82A}">
                    <a16:rowId xmlns:a16="http://schemas.microsoft.com/office/drawing/2014/main" val="3117624194"/>
                  </a:ext>
                </a:extLst>
              </a:tr>
              <a:tr h="370840">
                <a:tc>
                  <a:txBody>
                    <a:bodyPr/>
                    <a:lstStyle/>
                    <a:p>
                      <a:r>
                        <a:rPr lang="en-US" sz="1000"/>
                        <a:t>#diamundialdelatierra</a:t>
                      </a:r>
                    </a:p>
                  </a:txBody>
                  <a:tcPr/>
                </a:tc>
                <a:tc>
                  <a:txBody>
                    <a:bodyPr/>
                    <a:lstStyle/>
                    <a:p>
                      <a:r>
                        <a:rPr lang="en-US" sz="1000"/>
                        <a:t>1</a:t>
                      </a:r>
                    </a:p>
                  </a:txBody>
                  <a:tcPr/>
                </a:tc>
                <a:tc>
                  <a:txBody>
                    <a:bodyPr/>
                    <a:lstStyle/>
                    <a:p>
                      <a:r>
                        <a:rPr lang="en-US" sz="1000"/>
                        <a:t>28</a:t>
                      </a:r>
                    </a:p>
                  </a:txBody>
                  <a:tcPr/>
                </a:tc>
                <a:tc>
                  <a:txBody>
                    <a:bodyPr/>
                    <a:lstStyle/>
                    <a:p>
                      <a:r>
                        <a:rPr lang="en-US" sz="1000"/>
                        <a:t>0</a:t>
                      </a:r>
                    </a:p>
                  </a:txBody>
                  <a:tcPr/>
                </a:tc>
                <a:tc>
                  <a:txBody>
                    <a:bodyPr/>
                    <a:lstStyle/>
                    <a:p>
                      <a:r>
                        <a:rPr lang="en-US" sz="1000"/>
                        <a:t>28</a:t>
                      </a:r>
                    </a:p>
                  </a:txBody>
                  <a:tcPr/>
                </a:tc>
                <a:extLst>
                  <a:ext uri="{0D108BD9-81ED-4DB2-BD59-A6C34878D82A}">
                    <a16:rowId xmlns:a16="http://schemas.microsoft.com/office/drawing/2014/main" val="1241130188"/>
                  </a:ext>
                </a:extLst>
              </a:tr>
              <a:tr h="370840">
                <a:tc>
                  <a:txBody>
                    <a:bodyPr/>
                    <a:lstStyle/>
                    <a:p>
                      <a:r>
                        <a:rPr lang="en-US" sz="1000"/>
                        <a:t>#diadelanimal</a:t>
                      </a:r>
                    </a:p>
                  </a:txBody>
                  <a:tcPr/>
                </a:tc>
                <a:tc>
                  <a:txBody>
                    <a:bodyPr/>
                    <a:lstStyle/>
                    <a:p>
                      <a:r>
                        <a:rPr lang="en-US" sz="1000"/>
                        <a:t>1</a:t>
                      </a:r>
                    </a:p>
                  </a:txBody>
                  <a:tcPr/>
                </a:tc>
                <a:tc>
                  <a:txBody>
                    <a:bodyPr/>
                    <a:lstStyle/>
                    <a:p>
                      <a:r>
                        <a:rPr lang="en-US" sz="1000"/>
                        <a:t>35</a:t>
                      </a:r>
                    </a:p>
                  </a:txBody>
                  <a:tcPr/>
                </a:tc>
                <a:tc>
                  <a:txBody>
                    <a:bodyPr/>
                    <a:lstStyle/>
                    <a:p>
                      <a:r>
                        <a:rPr lang="en-US" sz="1000"/>
                        <a:t>0</a:t>
                      </a:r>
                    </a:p>
                  </a:txBody>
                  <a:tcPr/>
                </a:tc>
                <a:tc>
                  <a:txBody>
                    <a:bodyPr/>
                    <a:lstStyle/>
                    <a:p>
                      <a:r>
                        <a:rPr lang="en-US" sz="1000"/>
                        <a:t>35</a:t>
                      </a:r>
                    </a:p>
                  </a:txBody>
                  <a:tcPr/>
                </a:tc>
                <a:extLst>
                  <a:ext uri="{0D108BD9-81ED-4DB2-BD59-A6C34878D82A}">
                    <a16:rowId xmlns:a16="http://schemas.microsoft.com/office/drawing/2014/main" val="1393769332"/>
                  </a:ext>
                </a:extLst>
              </a:tr>
            </a:tbl>
          </a:graphicData>
        </a:graphic>
      </p:graphicFrame>
      <p:sp>
        <p:nvSpPr>
          <p:cNvPr id="4" name="Text Placeholder 3">
            <a:extLst>
              <a:ext uri="{FF2B5EF4-FFF2-40B4-BE49-F238E27FC236}">
                <a16:creationId xmlns:a16="http://schemas.microsoft.com/office/drawing/2014/main" id="{A24D57F1-1A4C-4D0A-A60A-9F7587C9021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900641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FE620-4B79-4A13-B5A7-2B34D8305E88}"/>
              </a:ext>
            </a:extLst>
          </p:cNvPr>
          <p:cNvSpPr>
            <a:spLocks noGrp="1"/>
          </p:cNvSpPr>
          <p:nvPr>
            <p:ph type="title"/>
          </p:nvPr>
        </p:nvSpPr>
        <p:spPr/>
        <p:txBody>
          <a:bodyPr/>
          <a:lstStyle/>
          <a:p>
            <a:r>
              <a:rPr lang="en-US"/>
              <a:t>Instagram Posts Table | CamelBak - 1 of 2</a:t>
            </a:r>
          </a:p>
        </p:txBody>
      </p:sp>
      <p:graphicFrame>
        <p:nvGraphicFramePr>
          <p:cNvPr id="5" name="Table Placeholder 4">
            <a:extLst>
              <a:ext uri="{FF2B5EF4-FFF2-40B4-BE49-F238E27FC236}">
                <a16:creationId xmlns:a16="http://schemas.microsoft.com/office/drawing/2014/main" id="{26936243-0D7A-4B5A-BBA8-4D22926F32D7}"/>
              </a:ext>
            </a:extLst>
          </p:cNvPr>
          <p:cNvGraphicFramePr>
            <a:graphicFrameLocks noGrp="1"/>
          </p:cNvGraphicFramePr>
          <p:nvPr>
            <p:ph type="tbl" sz="quarter" idx="13"/>
            <p:extLst>
              <p:ext uri="{D42A27DB-BD31-4B8C-83A1-F6EECF244321}">
                <p14:modId xmlns:p14="http://schemas.microsoft.com/office/powerpoint/2010/main" val="1888730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2687715"/>
                    </a:ext>
                  </a:extLst>
                </a:gridCol>
                <a:gridCol w="1810512">
                  <a:extLst>
                    <a:ext uri="{9D8B030D-6E8A-4147-A177-3AD203B41FA5}">
                      <a16:colId xmlns:a16="http://schemas.microsoft.com/office/drawing/2014/main" val="4127524855"/>
                    </a:ext>
                  </a:extLst>
                </a:gridCol>
                <a:gridCol w="822960">
                  <a:extLst>
                    <a:ext uri="{9D8B030D-6E8A-4147-A177-3AD203B41FA5}">
                      <a16:colId xmlns:a16="http://schemas.microsoft.com/office/drawing/2014/main" val="3269182854"/>
                    </a:ext>
                  </a:extLst>
                </a:gridCol>
                <a:gridCol w="822960">
                  <a:extLst>
                    <a:ext uri="{9D8B030D-6E8A-4147-A177-3AD203B41FA5}">
                      <a16:colId xmlns:a16="http://schemas.microsoft.com/office/drawing/2014/main" val="3013656789"/>
                    </a:ext>
                  </a:extLst>
                </a:gridCol>
                <a:gridCol w="822960">
                  <a:extLst>
                    <a:ext uri="{9D8B030D-6E8A-4147-A177-3AD203B41FA5}">
                      <a16:colId xmlns:a16="http://schemas.microsoft.com/office/drawing/2014/main" val="3913020808"/>
                    </a:ext>
                  </a:extLst>
                </a:gridCol>
                <a:gridCol w="822960">
                  <a:extLst>
                    <a:ext uri="{9D8B030D-6E8A-4147-A177-3AD203B41FA5}">
                      <a16:colId xmlns:a16="http://schemas.microsoft.com/office/drawing/2014/main" val="22256923"/>
                    </a:ext>
                  </a:extLst>
                </a:gridCol>
                <a:gridCol w="822960">
                  <a:extLst>
                    <a:ext uri="{9D8B030D-6E8A-4147-A177-3AD203B41FA5}">
                      <a16:colId xmlns:a16="http://schemas.microsoft.com/office/drawing/2014/main" val="1567134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409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- 2022-04-07 10:25:11</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𝐜𝐡𝐚𝐥𝐞𝐜𝐨 𝐩𝐚𝐫𝐚 𝐜𝐨𝐫𝐫𝐞𝐫 𝐦𝐚́𝐬 𝐩𝐨𝐩𝐮𝐥𝐚𝐫 𝐚𝐡𝐨𝐫𝐚 𝐞𝐬𝐭𝐚́ 𝐝𝐢𝐬𝐩𝐨𝐧𝐢𝐛𝐥𝐞 𝐜𝐨𝐧 𝐮𝐧 𝐚𝐣𝐮𝐬𝐭𝐞 𝐞𝐬𝐩𝐞𝐜𝐢́𝐟𝐢𝐜𝐨 𝐩𝐚𝐫𝐚 𝐦𝐮𝐣𝐞𝐫𝐞𝐬! 
El chaleco Circuit Vest para mujeres incluye un depósito CRUX de 1,5 litros que proporciona un 20% más de agua por sorbo.
Las 4 fundas frontales brindan fácil acceso a geles, botellas y pequeños accesorios, y un bolsillo con cierre permite guardar el teléfono de manera más segura.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https://quintly-image-storage.s3.amazonaws.com/9776073d54f722db9bfa405b18a580b2/fe106daff9304837d9e649651a6fd654.jpg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6693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- 2022-04-19 11:00:18</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nuestro Stand en Villa La Angostura.
¡Te esperamos para conocer nuestros productos y novedades!
#CamelbakArgentina #Camelbak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https://quintly-image-storage.s3.amazonaws.com/9776073d54f722db9bfa405b18a580b2/deee7a1684e83de6be8e0eef9084862c.jpg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2509266"/>
                  </a:ext>
                </a:extLst>
              </a:tr>
            </a:tbl>
          </a:graphicData>
        </a:graphic>
      </p:graphicFrame>
      <p:sp>
        <p:nvSpPr>
          <p:cNvPr id="4" name="Text Placeholder 3">
            <a:extLst>
              <a:ext uri="{FF2B5EF4-FFF2-40B4-BE49-F238E27FC236}">
                <a16:creationId xmlns:a16="http://schemas.microsoft.com/office/drawing/2014/main" id="{BA4DD782-8DAE-40AD-BF12-B125079DE45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5297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5F209-B818-4B98-A781-258D2A4DE0CC}"/>
              </a:ext>
            </a:extLst>
          </p:cNvPr>
          <p:cNvSpPr>
            <a:spLocks noGrp="1"/>
          </p:cNvSpPr>
          <p:nvPr>
            <p:ph type="title"/>
          </p:nvPr>
        </p:nvSpPr>
        <p:spPr/>
        <p:txBody>
          <a:bodyPr/>
          <a:lstStyle/>
          <a:p>
            <a:r>
              <a:rPr lang="en-US"/>
              <a:t>Instagram Posts Table | CamelBak - 2 of 2</a:t>
            </a:r>
          </a:p>
        </p:txBody>
      </p:sp>
      <p:graphicFrame>
        <p:nvGraphicFramePr>
          <p:cNvPr id="5" name="Table Placeholder 4">
            <a:extLst>
              <a:ext uri="{FF2B5EF4-FFF2-40B4-BE49-F238E27FC236}">
                <a16:creationId xmlns:a16="http://schemas.microsoft.com/office/drawing/2014/main" id="{259FB9AF-846F-44BC-916F-36B84B6AA4EA}"/>
              </a:ext>
            </a:extLst>
          </p:cNvPr>
          <p:cNvGraphicFramePr>
            <a:graphicFrameLocks noGrp="1"/>
          </p:cNvGraphicFramePr>
          <p:nvPr>
            <p:ph type="tbl" sz="quarter" idx="13"/>
            <p:extLst>
              <p:ext uri="{D42A27DB-BD31-4B8C-83A1-F6EECF244321}">
                <p14:modId xmlns:p14="http://schemas.microsoft.com/office/powerpoint/2010/main" val="387164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77845489"/>
                    </a:ext>
                  </a:extLst>
                </a:gridCol>
                <a:gridCol w="1810512">
                  <a:extLst>
                    <a:ext uri="{9D8B030D-6E8A-4147-A177-3AD203B41FA5}">
                      <a16:colId xmlns:a16="http://schemas.microsoft.com/office/drawing/2014/main" val="3332548371"/>
                    </a:ext>
                  </a:extLst>
                </a:gridCol>
                <a:gridCol w="822960">
                  <a:extLst>
                    <a:ext uri="{9D8B030D-6E8A-4147-A177-3AD203B41FA5}">
                      <a16:colId xmlns:a16="http://schemas.microsoft.com/office/drawing/2014/main" val="788480266"/>
                    </a:ext>
                  </a:extLst>
                </a:gridCol>
                <a:gridCol w="822960">
                  <a:extLst>
                    <a:ext uri="{9D8B030D-6E8A-4147-A177-3AD203B41FA5}">
                      <a16:colId xmlns:a16="http://schemas.microsoft.com/office/drawing/2014/main" val="2237192527"/>
                    </a:ext>
                  </a:extLst>
                </a:gridCol>
                <a:gridCol w="822960">
                  <a:extLst>
                    <a:ext uri="{9D8B030D-6E8A-4147-A177-3AD203B41FA5}">
                      <a16:colId xmlns:a16="http://schemas.microsoft.com/office/drawing/2014/main" val="4170643388"/>
                    </a:ext>
                  </a:extLst>
                </a:gridCol>
                <a:gridCol w="822960">
                  <a:extLst>
                    <a:ext uri="{9D8B030D-6E8A-4147-A177-3AD203B41FA5}">
                      <a16:colId xmlns:a16="http://schemas.microsoft.com/office/drawing/2014/main" val="1049834277"/>
                    </a:ext>
                  </a:extLst>
                </a:gridCol>
                <a:gridCol w="822960">
                  <a:extLst>
                    <a:ext uri="{9D8B030D-6E8A-4147-A177-3AD203B41FA5}">
                      <a16:colId xmlns:a16="http://schemas.microsoft.com/office/drawing/2014/main" val="404796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3106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- 2022-04-29 10:04:06</a:t>
                      </a:r>
                      <a:r>
                        <a:rPr kumimoji="0" lang="en-US" sz="1000" b="0" i="0" u="none" strike="noStrike" kern="1200" cap="none" spc="0" normalizeH="0" baseline="0" noProof="0">
                          <a:ln>
                            <a:noFill/>
                          </a:ln>
                          <a:solidFill>
                            <a:prstClr val="black"/>
                          </a:solidFill>
                          <a:effectLst/>
                          <a:uLnTx/>
                          <a:uFillTx/>
                          <a:latin typeface="+mn-lt"/>
                          <a:ea typeface="+mn-ea"/>
                          <a:cs typeface="+mn-cs"/>
                        </a:rPr>
                        <a:t>
 𝐍𝐮𝐞𝐬𝐭𝐫𝐨 𝐦𝐞𝐣𝐨𝐫 𝐜𝐨𝐦𝐩𝐚ñ𝐞𝐫𝐨 𝐩𝐚𝐫𝐚 𝐭𝐨𝐝𝐚𝐬 𝐧𝐮𝐞𝐬𝐭𝐫𝐚𝐬 𝐚𝐯𝐞𝐧𝐭𝐮𝐫𝐚𝐬 🐶
#diadelanimal #CamelbakArgentina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https://quintly-image-storage.s3.amazonaws.com/9776073d54f722db9bfa405b18a580b2/22de7d52a4c840e083ca63f64ed96707.jpg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4568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- 2022-04-13 18:00:58</a:t>
                      </a:r>
                      <a:r>
                        <a:rPr kumimoji="0" lang="en-US" sz="1000" b="0" i="0" u="none" strike="noStrike" kern="1200" cap="none" spc="0" normalizeH="0" baseline="0" noProof="0">
                          <a:ln>
                            <a:noFill/>
                          </a:ln>
                          <a:solidFill>
                            <a:prstClr val="black"/>
                          </a:solidFill>
                          <a:effectLst/>
                          <a:uLnTx/>
                          <a:uFillTx/>
                          <a:latin typeface="+mn-lt"/>
                          <a:ea typeface="+mn-ea"/>
                          <a:cs typeface="+mn-cs"/>
                        </a:rPr>
                        <a:t>
 ¡𝐅𝐢𝐧𝐝𝐞 𝐗𝐗𝐋 𝐩𝐚𝐫𝐚 𝐝𝐢𝐬𝐟𝐫𝐮𝐭𝐚𝐫 𝐡𝐚𝐜𝐢𝐞𝐧𝐝𝐨 𝐥𝐨 𝐪𝐮𝐞 𝐦𝐚́𝐬 𝐭𝐞 𝐠𝐮𝐬𝐭𝐚! 😎
Y no te olvides de tu Circuit Vest 🔥
#CamelbakArgentina #Camelbak #mochilas #hidratacion #deportes #ciclismo #running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https://quintly-image-storage.s3.amazonaws.com/9776073d54f722db9bfa405b18a580b2/6db620c3683569d6c0df55054d868b71.jpg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640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- 2022-04-22 11:39:23</a:t>
                      </a:r>
                      <a:r>
                        <a:rPr kumimoji="0" lang="en-US" sz="1000" b="0" i="0" u="none" strike="noStrike" kern="1200" cap="none" spc="0" normalizeH="0" baseline="0" noProof="0">
                          <a:ln>
                            <a:noFill/>
                          </a:ln>
                          <a:solidFill>
                            <a:prstClr val="black"/>
                          </a:solidFill>
                          <a:effectLst/>
                          <a:uLnTx/>
                          <a:uFillTx/>
                          <a:latin typeface="+mn-lt"/>
                          <a:ea typeface="+mn-ea"/>
                          <a:cs typeface="+mn-cs"/>
                        </a:rPr>
                        <a:t>
 "𝐋𝐚 𝐓𝐢𝐞𝐫𝐫𝐚 𝐞𝐬 𝐮𝐧 𝐛𝐮𝐞𝐧 𝐥𝐮𝐠𝐚𝐫 𝐲 𝐯𝐚𝐥𝐞 𝐥𝐚 𝐩𝐞𝐧𝐚 𝐥𝐮𝐜𝐡𝐚𝐫 𝐩𝐨𝐫 𝐞𝐥𝐥𝐚"
𝘏𝘰𝘺 𝘤𝘦𝘭𝘦𝘣𝘳𝘢𝘮𝘰𝘴 𝘦𝘭 "𝘋í𝘢 𝘔𝘶𝘯𝘥𝘪𝘢𝘭 𝘥𝘦 𝘭𝘢 𝘛𝘪𝘦𝘳𝘳𝘢" 🌎. Sigamos aportando nuestro granito de arena cuidándola y protegiéndola todos los días.
#diamundialdelatierra #CamelbakArgentina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https://quintly-image-storage.s3.amazonaws.com/9776073d54f722db9bfa405b18a580b2/a96aadbce0df5afacd1cc08cbbc6c775.jpg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3343732"/>
                  </a:ext>
                </a:extLst>
              </a:tr>
            </a:tbl>
          </a:graphicData>
        </a:graphic>
      </p:graphicFrame>
      <p:sp>
        <p:nvSpPr>
          <p:cNvPr id="4" name="Text Placeholder 3">
            <a:extLst>
              <a:ext uri="{FF2B5EF4-FFF2-40B4-BE49-F238E27FC236}">
                <a16:creationId xmlns:a16="http://schemas.microsoft.com/office/drawing/2014/main" id="{C7A41F9A-B7D8-44AD-8E70-E06527F0084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292499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456</Words>
  <Application>Microsoft Office PowerPoint</Application>
  <PresentationFormat>On-screen Show (4:3)</PresentationFormat>
  <Paragraphs>165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2</vt:lpstr>
      <vt:lpstr>Instagram Posts Table | CamelBak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2022-05-02T08:16:43Z</dcterms:created>
  <dcterms:modified xsi:type="dcterms:W3CDTF">2022-05-02T08:17:36Z</dcterms:modified>
</cp:coreProperties>
</file>