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34.602800000000002</c:v>
                </c:pt>
                <c:pt idx="1">
                  <c:v>31.25</c:v>
                </c:pt>
                <c:pt idx="2">
                  <c:v>50</c:v>
                </c:pt>
                <c:pt idx="3">
                  <c:v>0</c:v>
                </c:pt>
                <c:pt idx="4">
                  <c:v>38.709699999999998</c:v>
                </c:pt>
                <c:pt idx="5">
                  <c:v>17.300899999999999</c:v>
                </c:pt>
                <c:pt idx="6">
                  <c:v>86.140699999999995</c:v>
                </c:pt>
                <c:pt idx="7">
                  <c:v>14.788600000000001</c:v>
                </c:pt>
              </c:numCache>
            </c:numRef>
          </c:val>
          <c:extLst>
            <c:ext xmlns:c16="http://schemas.microsoft.com/office/drawing/2014/chart" uri="{C3380CC4-5D6E-409C-BE32-E72D297353CC}">
              <c16:uniqueId val="{00000000-A03A-4505-A16D-36951C83A6C0}"/>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68.75</c:v>
                </c:pt>
                <c:pt idx="2">
                  <c:v>100</c:v>
                </c:pt>
                <c:pt idx="3">
                  <c:v>100</c:v>
                </c:pt>
                <c:pt idx="4">
                  <c:v>90.322599999999994</c:v>
                </c:pt>
                <c:pt idx="5">
                  <c:v>100</c:v>
                </c:pt>
                <c:pt idx="6">
                  <c:v>53.140700000000002</c:v>
                </c:pt>
                <c:pt idx="7">
                  <c:v>23.473600000000001</c:v>
                </c:pt>
              </c:numCache>
            </c:numRef>
          </c:val>
          <c:extLst>
            <c:ext xmlns:c16="http://schemas.microsoft.com/office/drawing/2014/chart" uri="{C3380CC4-5D6E-409C-BE32-E72D297353CC}">
              <c16:uniqueId val="{00000001-A03A-4505-A16D-36951C83A6C0}"/>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77.313900000000004</c:v>
                </c:pt>
                <c:pt idx="1">
                  <c:v>100</c:v>
                </c:pt>
                <c:pt idx="2">
                  <c:v>100</c:v>
                </c:pt>
                <c:pt idx="3">
                  <c:v>33.333300000000001</c:v>
                </c:pt>
                <c:pt idx="4">
                  <c:v>100</c:v>
                </c:pt>
                <c:pt idx="5">
                  <c:v>82.345699999999994</c:v>
                </c:pt>
                <c:pt idx="6">
                  <c:v>58.698</c:v>
                </c:pt>
                <c:pt idx="7">
                  <c:v>46.400700000000001</c:v>
                </c:pt>
              </c:numCache>
            </c:numRef>
          </c:val>
          <c:extLst>
            <c:ext xmlns:c16="http://schemas.microsoft.com/office/drawing/2014/chart" uri="{C3380CC4-5D6E-409C-BE32-E72D297353CC}">
              <c16:uniqueId val="{00000002-A03A-4505-A16D-36951C83A6C0}"/>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98.746499999999997</c:v>
                </c:pt>
                <c:pt idx="1">
                  <c:v>31.25</c:v>
                </c:pt>
                <c:pt idx="2">
                  <c:v>42.857100000000003</c:v>
                </c:pt>
                <c:pt idx="3">
                  <c:v>66.666700000000006</c:v>
                </c:pt>
                <c:pt idx="4">
                  <c:v>41.935499999999998</c:v>
                </c:pt>
                <c:pt idx="5">
                  <c:v>62.598500000000001</c:v>
                </c:pt>
                <c:pt idx="6">
                  <c:v>100</c:v>
                </c:pt>
                <c:pt idx="7">
                  <c:v>47.596299999999999</c:v>
                </c:pt>
              </c:numCache>
            </c:numRef>
          </c:val>
          <c:extLst>
            <c:ext xmlns:c16="http://schemas.microsoft.com/office/drawing/2014/chart" uri="{C3380CC4-5D6E-409C-BE32-E72D297353CC}">
              <c16:uniqueId val="{00000003-A03A-4505-A16D-36951C83A6C0}"/>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14.4466</c:v>
                </c:pt>
                <c:pt idx="1">
                  <c:v>12.5</c:v>
                </c:pt>
                <c:pt idx="2">
                  <c:v>14.2857</c:v>
                </c:pt>
                <c:pt idx="3">
                  <c:v>66.666700000000006</c:v>
                </c:pt>
                <c:pt idx="4">
                  <c:v>19.354800000000001</c:v>
                </c:pt>
                <c:pt idx="5">
                  <c:v>5.4634</c:v>
                </c:pt>
                <c:pt idx="6">
                  <c:v>88.607399999999998</c:v>
                </c:pt>
                <c:pt idx="7">
                  <c:v>100</c:v>
                </c:pt>
              </c:numCache>
            </c:numRef>
          </c:val>
          <c:extLst>
            <c:ext xmlns:c16="http://schemas.microsoft.com/office/drawing/2014/chart" uri="{C3380CC4-5D6E-409C-BE32-E72D297353CC}">
              <c16:uniqueId val="{00000004-A03A-4505-A16D-36951C83A6C0}"/>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41.801099999999998</c:v>
                </c:pt>
                <c:pt idx="1">
                  <c:v>6.25</c:v>
                </c:pt>
                <c:pt idx="2">
                  <c:v>21.428599999999999</c:v>
                </c:pt>
                <c:pt idx="3">
                  <c:v>0</c:v>
                </c:pt>
                <c:pt idx="4">
                  <c:v>12.9032</c:v>
                </c:pt>
                <c:pt idx="5">
                  <c:v>2.6093999999999999</c:v>
                </c:pt>
                <c:pt idx="6">
                  <c:v>0.64070000000000005</c:v>
                </c:pt>
                <c:pt idx="7">
                  <c:v>21.17</c:v>
                </c:pt>
              </c:numCache>
            </c:numRef>
          </c:val>
          <c:extLst>
            <c:ext xmlns:c16="http://schemas.microsoft.com/office/drawing/2014/chart" uri="{C3380CC4-5D6E-409C-BE32-E72D297353CC}">
              <c16:uniqueId val="{00000005-A03A-4505-A16D-36951C83A6C0}"/>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9.2722999999999995</c:v>
                </c:pt>
                <c:pt idx="1">
                  <c:v>0</c:v>
                </c:pt>
                <c:pt idx="2">
                  <c:v>0</c:v>
                </c:pt>
                <c:pt idx="3">
                  <c:v>0</c:v>
                </c:pt>
                <c:pt idx="4">
                  <c:v>0</c:v>
                </c:pt>
                <c:pt idx="5">
                  <c:v>0</c:v>
                </c:pt>
                <c:pt idx="6">
                  <c:v>0</c:v>
                </c:pt>
                <c:pt idx="7">
                  <c:v>58.197899999999997</c:v>
                </c:pt>
              </c:numCache>
            </c:numRef>
          </c:val>
          <c:extLst>
            <c:ext xmlns:c16="http://schemas.microsoft.com/office/drawing/2014/chart" uri="{C3380CC4-5D6E-409C-BE32-E72D297353CC}">
              <c16:uniqueId val="{00000006-A03A-4505-A16D-36951C83A6C0}"/>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38.929699999999997</c:v>
                </c:pt>
                <c:pt idx="1">
                  <c:v>0</c:v>
                </c:pt>
                <c:pt idx="2">
                  <c:v>0</c:v>
                </c:pt>
                <c:pt idx="3">
                  <c:v>0</c:v>
                </c:pt>
                <c:pt idx="4">
                  <c:v>0</c:v>
                </c:pt>
                <c:pt idx="5">
                  <c:v>0</c:v>
                </c:pt>
                <c:pt idx="6">
                  <c:v>0</c:v>
                </c:pt>
                <c:pt idx="7">
                  <c:v>-10.722099999999999</c:v>
                </c:pt>
              </c:numCache>
            </c:numRef>
          </c:val>
          <c:extLst>
            <c:ext xmlns:c16="http://schemas.microsoft.com/office/drawing/2014/chart" uri="{C3380CC4-5D6E-409C-BE32-E72D297353CC}">
              <c16:uniqueId val="{00000007-A03A-4505-A16D-36951C83A6C0}"/>
            </c:ext>
          </c:extLst>
        </c:ser>
        <c:dLbls>
          <c:showLegendKey val="0"/>
          <c:showVal val="0"/>
          <c:showCatName val="0"/>
          <c:showSerName val="0"/>
          <c:showPercent val="0"/>
          <c:showBubbleSize val="0"/>
        </c:dLbls>
        <c:axId val="388393256"/>
        <c:axId val="388392928"/>
      </c:radarChart>
      <c:catAx>
        <c:axId val="38839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92928"/>
        <c:crosses val="autoZero"/>
        <c:auto val="1"/>
        <c:lblAlgn val="ctr"/>
        <c:lblOffset val="100"/>
        <c:noMultiLvlLbl val="0"/>
      </c:catAx>
      <c:valAx>
        <c:axId val="38839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9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16545</c:v>
                </c:pt>
                <c:pt idx="1">
                  <c:v>16541</c:v>
                </c:pt>
                <c:pt idx="2">
                  <c:v>16546</c:v>
                </c:pt>
                <c:pt idx="3">
                  <c:v>16547</c:v>
                </c:pt>
                <c:pt idx="4">
                  <c:v>16556</c:v>
                </c:pt>
                <c:pt idx="5">
                  <c:v>16565</c:v>
                </c:pt>
                <c:pt idx="6">
                  <c:v>16569</c:v>
                </c:pt>
                <c:pt idx="7">
                  <c:v>16570</c:v>
                </c:pt>
                <c:pt idx="8">
                  <c:v>16573</c:v>
                </c:pt>
                <c:pt idx="9">
                  <c:v>16577</c:v>
                </c:pt>
                <c:pt idx="10">
                  <c:v>16578</c:v>
                </c:pt>
                <c:pt idx="11">
                  <c:v>16577</c:v>
                </c:pt>
                <c:pt idx="12">
                  <c:v>16579</c:v>
                </c:pt>
                <c:pt idx="13">
                  <c:v>16580</c:v>
                </c:pt>
                <c:pt idx="14">
                  <c:v>16584</c:v>
                </c:pt>
                <c:pt idx="15">
                  <c:v>16587</c:v>
                </c:pt>
                <c:pt idx="16">
                  <c:v>16591</c:v>
                </c:pt>
                <c:pt idx="17">
                  <c:v>16592</c:v>
                </c:pt>
                <c:pt idx="18">
                  <c:v>16601</c:v>
                </c:pt>
                <c:pt idx="19">
                  <c:v>16601</c:v>
                </c:pt>
                <c:pt idx="20">
                  <c:v>16607</c:v>
                </c:pt>
                <c:pt idx="21">
                  <c:v>16609</c:v>
                </c:pt>
                <c:pt idx="22">
                  <c:v>16610</c:v>
                </c:pt>
                <c:pt idx="23">
                  <c:v>16612</c:v>
                </c:pt>
                <c:pt idx="24">
                  <c:v>16614</c:v>
                </c:pt>
                <c:pt idx="25">
                  <c:v>16614</c:v>
                </c:pt>
                <c:pt idx="26">
                  <c:v>16619</c:v>
                </c:pt>
                <c:pt idx="27">
                  <c:v>16618</c:v>
                </c:pt>
                <c:pt idx="28">
                  <c:v>16616</c:v>
                </c:pt>
                <c:pt idx="29">
                  <c:v>16618</c:v>
                </c:pt>
              </c:numCache>
            </c:numRef>
          </c:val>
          <c:smooth val="0"/>
          <c:extLst>
            <c:ext xmlns:c16="http://schemas.microsoft.com/office/drawing/2014/chart" uri="{C3380CC4-5D6E-409C-BE32-E72D297353CC}">
              <c16:uniqueId val="{00000000-540B-4948-ADDA-14AC2F1EDB58}"/>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47698</c:v>
                </c:pt>
                <c:pt idx="1">
                  <c:v>47708</c:v>
                </c:pt>
                <c:pt idx="2">
                  <c:v>47712</c:v>
                </c:pt>
                <c:pt idx="3">
                  <c:v>47720</c:v>
                </c:pt>
                <c:pt idx="4">
                  <c:v>47723</c:v>
                </c:pt>
                <c:pt idx="5">
                  <c:v>47736</c:v>
                </c:pt>
                <c:pt idx="6">
                  <c:v>47748</c:v>
                </c:pt>
                <c:pt idx="7">
                  <c:v>47768</c:v>
                </c:pt>
                <c:pt idx="8">
                  <c:v>47790</c:v>
                </c:pt>
                <c:pt idx="9">
                  <c:v>47799</c:v>
                </c:pt>
                <c:pt idx="10">
                  <c:v>47809</c:v>
                </c:pt>
                <c:pt idx="11">
                  <c:v>47818</c:v>
                </c:pt>
                <c:pt idx="12">
                  <c:v>47830</c:v>
                </c:pt>
                <c:pt idx="13">
                  <c:v>47847</c:v>
                </c:pt>
                <c:pt idx="14">
                  <c:v>47866</c:v>
                </c:pt>
                <c:pt idx="15">
                  <c:v>47878</c:v>
                </c:pt>
                <c:pt idx="16">
                  <c:v>47892</c:v>
                </c:pt>
                <c:pt idx="17">
                  <c:v>47897</c:v>
                </c:pt>
                <c:pt idx="18">
                  <c:v>47899</c:v>
                </c:pt>
                <c:pt idx="19">
                  <c:v>47899</c:v>
                </c:pt>
                <c:pt idx="20">
                  <c:v>47911</c:v>
                </c:pt>
                <c:pt idx="21">
                  <c:v>47923</c:v>
                </c:pt>
                <c:pt idx="22">
                  <c:v>47939</c:v>
                </c:pt>
                <c:pt idx="23">
                  <c:v>47953</c:v>
                </c:pt>
                <c:pt idx="24">
                  <c:v>47966</c:v>
                </c:pt>
                <c:pt idx="25">
                  <c:v>47963</c:v>
                </c:pt>
                <c:pt idx="26">
                  <c:v>47984</c:v>
                </c:pt>
                <c:pt idx="27">
                  <c:v>47994</c:v>
                </c:pt>
                <c:pt idx="28">
                  <c:v>48007</c:v>
                </c:pt>
                <c:pt idx="29">
                  <c:v>48025</c:v>
                </c:pt>
              </c:numCache>
            </c:numRef>
          </c:val>
          <c:smooth val="0"/>
          <c:extLst>
            <c:ext xmlns:c16="http://schemas.microsoft.com/office/drawing/2014/chart" uri="{C3380CC4-5D6E-409C-BE32-E72D297353CC}">
              <c16:uniqueId val="{00000001-540B-4948-ADDA-14AC2F1EDB58}"/>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36636</c:v>
                </c:pt>
                <c:pt idx="1">
                  <c:v>36646</c:v>
                </c:pt>
                <c:pt idx="2">
                  <c:v>36656</c:v>
                </c:pt>
                <c:pt idx="3">
                  <c:v>36665</c:v>
                </c:pt>
                <c:pt idx="4">
                  <c:v>36678</c:v>
                </c:pt>
                <c:pt idx="5">
                  <c:v>36696</c:v>
                </c:pt>
                <c:pt idx="6">
                  <c:v>36707</c:v>
                </c:pt>
                <c:pt idx="7">
                  <c:v>36714</c:v>
                </c:pt>
                <c:pt idx="8">
                  <c:v>36746</c:v>
                </c:pt>
                <c:pt idx="9">
                  <c:v>36783</c:v>
                </c:pt>
                <c:pt idx="10">
                  <c:v>36802</c:v>
                </c:pt>
                <c:pt idx="11">
                  <c:v>36832</c:v>
                </c:pt>
                <c:pt idx="12">
                  <c:v>36852</c:v>
                </c:pt>
                <c:pt idx="13">
                  <c:v>36878</c:v>
                </c:pt>
                <c:pt idx="14">
                  <c:v>36902</c:v>
                </c:pt>
                <c:pt idx="15">
                  <c:v>36921</c:v>
                </c:pt>
                <c:pt idx="16">
                  <c:v>36930</c:v>
                </c:pt>
                <c:pt idx="17">
                  <c:v>36947</c:v>
                </c:pt>
                <c:pt idx="18">
                  <c:v>36950</c:v>
                </c:pt>
                <c:pt idx="19">
                  <c:v>36964</c:v>
                </c:pt>
                <c:pt idx="20">
                  <c:v>36988</c:v>
                </c:pt>
                <c:pt idx="21">
                  <c:v>37007</c:v>
                </c:pt>
                <c:pt idx="22">
                  <c:v>37017</c:v>
                </c:pt>
                <c:pt idx="23">
                  <c:v>37037</c:v>
                </c:pt>
                <c:pt idx="24">
                  <c:v>37056</c:v>
                </c:pt>
                <c:pt idx="25">
                  <c:v>37072</c:v>
                </c:pt>
                <c:pt idx="26">
                  <c:v>37087</c:v>
                </c:pt>
                <c:pt idx="27">
                  <c:v>37092</c:v>
                </c:pt>
                <c:pt idx="28">
                  <c:v>37113</c:v>
                </c:pt>
                <c:pt idx="29">
                  <c:v>37130</c:v>
                </c:pt>
              </c:numCache>
            </c:numRef>
          </c:val>
          <c:smooth val="0"/>
          <c:extLst>
            <c:ext xmlns:c16="http://schemas.microsoft.com/office/drawing/2014/chart" uri="{C3380CC4-5D6E-409C-BE32-E72D297353CC}">
              <c16:uniqueId val="{00000002-540B-4948-ADDA-14AC2F1EDB58}"/>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46783</c:v>
                </c:pt>
                <c:pt idx="1">
                  <c:v>46798</c:v>
                </c:pt>
                <c:pt idx="2">
                  <c:v>46816</c:v>
                </c:pt>
                <c:pt idx="3">
                  <c:v>46830</c:v>
                </c:pt>
                <c:pt idx="4">
                  <c:v>46846</c:v>
                </c:pt>
                <c:pt idx="5">
                  <c:v>46871</c:v>
                </c:pt>
                <c:pt idx="6">
                  <c:v>46890</c:v>
                </c:pt>
                <c:pt idx="7">
                  <c:v>46922</c:v>
                </c:pt>
                <c:pt idx="8">
                  <c:v>46933</c:v>
                </c:pt>
                <c:pt idx="9">
                  <c:v>46950</c:v>
                </c:pt>
                <c:pt idx="10">
                  <c:v>46962</c:v>
                </c:pt>
                <c:pt idx="11">
                  <c:v>46976</c:v>
                </c:pt>
                <c:pt idx="12">
                  <c:v>46987</c:v>
                </c:pt>
                <c:pt idx="13">
                  <c:v>47000</c:v>
                </c:pt>
                <c:pt idx="14">
                  <c:v>47025</c:v>
                </c:pt>
                <c:pt idx="15">
                  <c:v>47063</c:v>
                </c:pt>
                <c:pt idx="16">
                  <c:v>47091</c:v>
                </c:pt>
                <c:pt idx="17">
                  <c:v>47121</c:v>
                </c:pt>
                <c:pt idx="18">
                  <c:v>47127</c:v>
                </c:pt>
                <c:pt idx="19">
                  <c:v>47145</c:v>
                </c:pt>
                <c:pt idx="20">
                  <c:v>47167</c:v>
                </c:pt>
                <c:pt idx="21">
                  <c:v>47188</c:v>
                </c:pt>
                <c:pt idx="22">
                  <c:v>47210</c:v>
                </c:pt>
                <c:pt idx="23">
                  <c:v>47248</c:v>
                </c:pt>
                <c:pt idx="24">
                  <c:v>47260</c:v>
                </c:pt>
                <c:pt idx="25">
                  <c:v>47273</c:v>
                </c:pt>
                <c:pt idx="26">
                  <c:v>47305</c:v>
                </c:pt>
                <c:pt idx="27">
                  <c:v>47325</c:v>
                </c:pt>
                <c:pt idx="28">
                  <c:v>47362</c:v>
                </c:pt>
                <c:pt idx="29">
                  <c:v>47423</c:v>
                </c:pt>
              </c:numCache>
            </c:numRef>
          </c:val>
          <c:smooth val="0"/>
          <c:extLst>
            <c:ext xmlns:c16="http://schemas.microsoft.com/office/drawing/2014/chart" uri="{C3380CC4-5D6E-409C-BE32-E72D297353CC}">
              <c16:uniqueId val="{00000003-540B-4948-ADDA-14AC2F1EDB58}"/>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6749</c:v>
                </c:pt>
                <c:pt idx="1">
                  <c:v>6750</c:v>
                </c:pt>
                <c:pt idx="2">
                  <c:v>6757</c:v>
                </c:pt>
                <c:pt idx="3">
                  <c:v>6770</c:v>
                </c:pt>
                <c:pt idx="4">
                  <c:v>6779</c:v>
                </c:pt>
                <c:pt idx="5">
                  <c:v>6782</c:v>
                </c:pt>
                <c:pt idx="6">
                  <c:v>6787</c:v>
                </c:pt>
                <c:pt idx="7">
                  <c:v>6795</c:v>
                </c:pt>
                <c:pt idx="8">
                  <c:v>6804</c:v>
                </c:pt>
                <c:pt idx="9">
                  <c:v>6807</c:v>
                </c:pt>
                <c:pt idx="10">
                  <c:v>6816</c:v>
                </c:pt>
                <c:pt idx="11">
                  <c:v>6817</c:v>
                </c:pt>
                <c:pt idx="12">
                  <c:v>6827</c:v>
                </c:pt>
                <c:pt idx="13">
                  <c:v>6830</c:v>
                </c:pt>
                <c:pt idx="14">
                  <c:v>6834</c:v>
                </c:pt>
                <c:pt idx="15">
                  <c:v>6835</c:v>
                </c:pt>
                <c:pt idx="16">
                  <c:v>6834</c:v>
                </c:pt>
                <c:pt idx="17">
                  <c:v>6837</c:v>
                </c:pt>
                <c:pt idx="18">
                  <c:v>6842</c:v>
                </c:pt>
                <c:pt idx="19">
                  <c:v>6846</c:v>
                </c:pt>
                <c:pt idx="20">
                  <c:v>6852</c:v>
                </c:pt>
                <c:pt idx="21">
                  <c:v>6856</c:v>
                </c:pt>
                <c:pt idx="22">
                  <c:v>6856</c:v>
                </c:pt>
                <c:pt idx="23">
                  <c:v>6858</c:v>
                </c:pt>
                <c:pt idx="24">
                  <c:v>6863</c:v>
                </c:pt>
                <c:pt idx="25">
                  <c:v>6875</c:v>
                </c:pt>
                <c:pt idx="26">
                  <c:v>6879</c:v>
                </c:pt>
                <c:pt idx="27">
                  <c:v>6886</c:v>
                </c:pt>
                <c:pt idx="28">
                  <c:v>6896</c:v>
                </c:pt>
                <c:pt idx="29">
                  <c:v>6938</c:v>
                </c:pt>
              </c:numCache>
            </c:numRef>
          </c:val>
          <c:smooth val="0"/>
          <c:extLst>
            <c:ext xmlns:c16="http://schemas.microsoft.com/office/drawing/2014/chart" uri="{C3380CC4-5D6E-409C-BE32-E72D297353CC}">
              <c16:uniqueId val="{00000004-540B-4948-ADDA-14AC2F1EDB58}"/>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19958</c:v>
                </c:pt>
                <c:pt idx="1">
                  <c:v>19964</c:v>
                </c:pt>
                <c:pt idx="2">
                  <c:v>19971</c:v>
                </c:pt>
                <c:pt idx="3">
                  <c:v>19982</c:v>
                </c:pt>
                <c:pt idx="4">
                  <c:v>19988</c:v>
                </c:pt>
                <c:pt idx="5">
                  <c:v>19993</c:v>
                </c:pt>
                <c:pt idx="6">
                  <c:v>19994</c:v>
                </c:pt>
                <c:pt idx="7">
                  <c:v>19996</c:v>
                </c:pt>
                <c:pt idx="8">
                  <c:v>20002</c:v>
                </c:pt>
                <c:pt idx="9">
                  <c:v>19999</c:v>
                </c:pt>
                <c:pt idx="10">
                  <c:v>20002</c:v>
                </c:pt>
                <c:pt idx="11">
                  <c:v>20011</c:v>
                </c:pt>
                <c:pt idx="12">
                  <c:v>20015</c:v>
                </c:pt>
                <c:pt idx="13">
                  <c:v>20022</c:v>
                </c:pt>
                <c:pt idx="14">
                  <c:v>20026</c:v>
                </c:pt>
                <c:pt idx="15">
                  <c:v>20034</c:v>
                </c:pt>
                <c:pt idx="16">
                  <c:v>20042</c:v>
                </c:pt>
                <c:pt idx="17">
                  <c:v>20042</c:v>
                </c:pt>
                <c:pt idx="18">
                  <c:v>20045</c:v>
                </c:pt>
                <c:pt idx="19">
                  <c:v>20046</c:v>
                </c:pt>
                <c:pt idx="20">
                  <c:v>20047</c:v>
                </c:pt>
                <c:pt idx="21">
                  <c:v>20048</c:v>
                </c:pt>
                <c:pt idx="22">
                  <c:v>20053</c:v>
                </c:pt>
                <c:pt idx="23">
                  <c:v>20057</c:v>
                </c:pt>
                <c:pt idx="24">
                  <c:v>20062</c:v>
                </c:pt>
                <c:pt idx="25">
                  <c:v>20062</c:v>
                </c:pt>
                <c:pt idx="26">
                  <c:v>20067</c:v>
                </c:pt>
                <c:pt idx="27">
                  <c:v>20065</c:v>
                </c:pt>
                <c:pt idx="28">
                  <c:v>20069</c:v>
                </c:pt>
                <c:pt idx="29">
                  <c:v>20075</c:v>
                </c:pt>
              </c:numCache>
            </c:numRef>
          </c:val>
          <c:smooth val="0"/>
          <c:extLst>
            <c:ext xmlns:c16="http://schemas.microsoft.com/office/drawing/2014/chart" uri="{C3380CC4-5D6E-409C-BE32-E72D297353CC}">
              <c16:uniqueId val="{00000005-540B-4948-ADDA-14AC2F1EDB58}"/>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4377</c:v>
                </c:pt>
                <c:pt idx="1">
                  <c:v>4380</c:v>
                </c:pt>
                <c:pt idx="2">
                  <c:v>4384</c:v>
                </c:pt>
                <c:pt idx="3">
                  <c:v>4386</c:v>
                </c:pt>
                <c:pt idx="4">
                  <c:v>4384</c:v>
                </c:pt>
                <c:pt idx="5">
                  <c:v>4385</c:v>
                </c:pt>
                <c:pt idx="6">
                  <c:v>4389</c:v>
                </c:pt>
                <c:pt idx="7">
                  <c:v>4392</c:v>
                </c:pt>
                <c:pt idx="8">
                  <c:v>4399</c:v>
                </c:pt>
                <c:pt idx="9">
                  <c:v>4402</c:v>
                </c:pt>
                <c:pt idx="10">
                  <c:v>4407</c:v>
                </c:pt>
                <c:pt idx="11">
                  <c:v>4411</c:v>
                </c:pt>
                <c:pt idx="12">
                  <c:v>4410</c:v>
                </c:pt>
                <c:pt idx="13">
                  <c:v>4413</c:v>
                </c:pt>
                <c:pt idx="14">
                  <c:v>4420</c:v>
                </c:pt>
                <c:pt idx="15">
                  <c:v>4421</c:v>
                </c:pt>
                <c:pt idx="16">
                  <c:v>4424</c:v>
                </c:pt>
                <c:pt idx="17">
                  <c:v>4425</c:v>
                </c:pt>
                <c:pt idx="18">
                  <c:v>4428</c:v>
                </c:pt>
                <c:pt idx="19">
                  <c:v>4432</c:v>
                </c:pt>
                <c:pt idx="20">
                  <c:v>4435</c:v>
                </c:pt>
                <c:pt idx="21">
                  <c:v>4437</c:v>
                </c:pt>
                <c:pt idx="22">
                  <c:v>4441</c:v>
                </c:pt>
                <c:pt idx="23">
                  <c:v>4441</c:v>
                </c:pt>
                <c:pt idx="24">
                  <c:v>4443</c:v>
                </c:pt>
                <c:pt idx="25">
                  <c:v>4445</c:v>
                </c:pt>
                <c:pt idx="26">
                  <c:v>4450</c:v>
                </c:pt>
                <c:pt idx="27">
                  <c:v>4452</c:v>
                </c:pt>
                <c:pt idx="28">
                  <c:v>4451</c:v>
                </c:pt>
                <c:pt idx="29">
                  <c:v>4453</c:v>
                </c:pt>
              </c:numCache>
            </c:numRef>
          </c:val>
          <c:smooth val="0"/>
          <c:extLst>
            <c:ext xmlns:c16="http://schemas.microsoft.com/office/drawing/2014/chart" uri="{C3380CC4-5D6E-409C-BE32-E72D297353CC}">
              <c16:uniqueId val="{00000006-540B-4948-ADDA-14AC2F1EDB58}"/>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18752</c:v>
                </c:pt>
                <c:pt idx="1">
                  <c:v>18753</c:v>
                </c:pt>
                <c:pt idx="2">
                  <c:v>18751</c:v>
                </c:pt>
                <c:pt idx="3">
                  <c:v>18747</c:v>
                </c:pt>
                <c:pt idx="4">
                  <c:v>18743</c:v>
                </c:pt>
                <c:pt idx="5">
                  <c:v>18743</c:v>
                </c:pt>
                <c:pt idx="6">
                  <c:v>18744</c:v>
                </c:pt>
                <c:pt idx="7">
                  <c:v>18740</c:v>
                </c:pt>
                <c:pt idx="8">
                  <c:v>18741</c:v>
                </c:pt>
                <c:pt idx="9">
                  <c:v>18741</c:v>
                </c:pt>
                <c:pt idx="10">
                  <c:v>18742</c:v>
                </c:pt>
                <c:pt idx="11">
                  <c:v>18740</c:v>
                </c:pt>
                <c:pt idx="12">
                  <c:v>18737</c:v>
                </c:pt>
                <c:pt idx="13">
                  <c:v>18735</c:v>
                </c:pt>
                <c:pt idx="14">
                  <c:v>18732</c:v>
                </c:pt>
                <c:pt idx="15">
                  <c:v>18730</c:v>
                </c:pt>
                <c:pt idx="16">
                  <c:v>18726</c:v>
                </c:pt>
                <c:pt idx="17">
                  <c:v>18723</c:v>
                </c:pt>
                <c:pt idx="18">
                  <c:v>18719</c:v>
                </c:pt>
                <c:pt idx="19">
                  <c:v>18712</c:v>
                </c:pt>
                <c:pt idx="20">
                  <c:v>18716</c:v>
                </c:pt>
                <c:pt idx="21">
                  <c:v>18712</c:v>
                </c:pt>
                <c:pt idx="22">
                  <c:v>18710</c:v>
                </c:pt>
                <c:pt idx="23">
                  <c:v>18709</c:v>
                </c:pt>
                <c:pt idx="24">
                  <c:v>18708</c:v>
                </c:pt>
                <c:pt idx="25">
                  <c:v>18704</c:v>
                </c:pt>
                <c:pt idx="26">
                  <c:v>18700</c:v>
                </c:pt>
                <c:pt idx="27">
                  <c:v>18701</c:v>
                </c:pt>
                <c:pt idx="28">
                  <c:v>18698</c:v>
                </c:pt>
                <c:pt idx="29">
                  <c:v>18696</c:v>
                </c:pt>
              </c:numCache>
            </c:numRef>
          </c:val>
          <c:smooth val="0"/>
          <c:extLst>
            <c:ext xmlns:c16="http://schemas.microsoft.com/office/drawing/2014/chart" uri="{C3380CC4-5D6E-409C-BE32-E72D297353CC}">
              <c16:uniqueId val="{00000007-540B-4948-ADDA-14AC2F1EDB58}"/>
            </c:ext>
          </c:extLst>
        </c:ser>
        <c:dLbls>
          <c:showLegendKey val="0"/>
          <c:showVal val="0"/>
          <c:showCatName val="0"/>
          <c:showSerName val="0"/>
          <c:showPercent val="0"/>
          <c:showBubbleSize val="0"/>
        </c:dLbls>
        <c:smooth val="0"/>
        <c:axId val="410380384"/>
        <c:axId val="327737184"/>
      </c:lineChart>
      <c:dateAx>
        <c:axId val="41038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37184"/>
        <c:crosses val="autoZero"/>
        <c:auto val="1"/>
        <c:lblOffset val="100"/>
        <c:baseTimeUnit val="days"/>
      </c:dateAx>
      <c:valAx>
        <c:axId val="32773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8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c:v>
                </c:pt>
                <c:pt idx="1">
                  <c:v>-4</c:v>
                </c:pt>
                <c:pt idx="2">
                  <c:v>5</c:v>
                </c:pt>
                <c:pt idx="3">
                  <c:v>1</c:v>
                </c:pt>
                <c:pt idx="4">
                  <c:v>9</c:v>
                </c:pt>
                <c:pt idx="5">
                  <c:v>9</c:v>
                </c:pt>
                <c:pt idx="6">
                  <c:v>4</c:v>
                </c:pt>
                <c:pt idx="7">
                  <c:v>1</c:v>
                </c:pt>
                <c:pt idx="8">
                  <c:v>3</c:v>
                </c:pt>
                <c:pt idx="9">
                  <c:v>4</c:v>
                </c:pt>
                <c:pt idx="10">
                  <c:v>1</c:v>
                </c:pt>
                <c:pt idx="11">
                  <c:v>-1</c:v>
                </c:pt>
                <c:pt idx="12">
                  <c:v>2</c:v>
                </c:pt>
                <c:pt idx="13">
                  <c:v>1</c:v>
                </c:pt>
                <c:pt idx="14">
                  <c:v>4</c:v>
                </c:pt>
                <c:pt idx="15">
                  <c:v>3</c:v>
                </c:pt>
                <c:pt idx="16">
                  <c:v>4</c:v>
                </c:pt>
                <c:pt idx="17">
                  <c:v>1</c:v>
                </c:pt>
                <c:pt idx="18">
                  <c:v>9</c:v>
                </c:pt>
                <c:pt idx="19">
                  <c:v>0</c:v>
                </c:pt>
                <c:pt idx="20">
                  <c:v>6</c:v>
                </c:pt>
                <c:pt idx="21">
                  <c:v>2</c:v>
                </c:pt>
                <c:pt idx="22">
                  <c:v>1</c:v>
                </c:pt>
                <c:pt idx="23">
                  <c:v>2</c:v>
                </c:pt>
                <c:pt idx="24">
                  <c:v>2</c:v>
                </c:pt>
                <c:pt idx="25">
                  <c:v>0</c:v>
                </c:pt>
                <c:pt idx="26">
                  <c:v>5</c:v>
                </c:pt>
                <c:pt idx="27">
                  <c:v>-1</c:v>
                </c:pt>
                <c:pt idx="28">
                  <c:v>-2</c:v>
                </c:pt>
                <c:pt idx="29">
                  <c:v>2</c:v>
                </c:pt>
              </c:numCache>
            </c:numRef>
          </c:val>
          <c:smooth val="0"/>
          <c:extLst>
            <c:ext xmlns:c16="http://schemas.microsoft.com/office/drawing/2014/chart" uri="{C3380CC4-5D6E-409C-BE32-E72D297353CC}">
              <c16:uniqueId val="{00000000-A4CB-44BB-8751-D55AB1CFED67}"/>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7</c:v>
                </c:pt>
                <c:pt idx="1">
                  <c:v>10</c:v>
                </c:pt>
                <c:pt idx="2">
                  <c:v>4</c:v>
                </c:pt>
                <c:pt idx="3">
                  <c:v>8</c:v>
                </c:pt>
                <c:pt idx="4">
                  <c:v>3</c:v>
                </c:pt>
                <c:pt idx="5">
                  <c:v>13</c:v>
                </c:pt>
                <c:pt idx="6">
                  <c:v>12</c:v>
                </c:pt>
                <c:pt idx="7">
                  <c:v>20</c:v>
                </c:pt>
                <c:pt idx="8">
                  <c:v>22</c:v>
                </c:pt>
                <c:pt idx="9">
                  <c:v>9</c:v>
                </c:pt>
                <c:pt idx="10">
                  <c:v>10</c:v>
                </c:pt>
                <c:pt idx="11">
                  <c:v>9</c:v>
                </c:pt>
                <c:pt idx="12">
                  <c:v>12</c:v>
                </c:pt>
                <c:pt idx="13">
                  <c:v>17</c:v>
                </c:pt>
                <c:pt idx="14">
                  <c:v>19</c:v>
                </c:pt>
                <c:pt idx="15">
                  <c:v>12</c:v>
                </c:pt>
                <c:pt idx="16">
                  <c:v>14</c:v>
                </c:pt>
                <c:pt idx="17">
                  <c:v>5</c:v>
                </c:pt>
                <c:pt idx="18">
                  <c:v>2</c:v>
                </c:pt>
                <c:pt idx="19">
                  <c:v>0</c:v>
                </c:pt>
                <c:pt idx="20">
                  <c:v>12</c:v>
                </c:pt>
                <c:pt idx="21">
                  <c:v>12</c:v>
                </c:pt>
                <c:pt idx="22">
                  <c:v>16</c:v>
                </c:pt>
                <c:pt idx="23">
                  <c:v>14</c:v>
                </c:pt>
                <c:pt idx="24">
                  <c:v>13</c:v>
                </c:pt>
                <c:pt idx="25">
                  <c:v>-3</c:v>
                </c:pt>
                <c:pt idx="26">
                  <c:v>21</c:v>
                </c:pt>
                <c:pt idx="27">
                  <c:v>10</c:v>
                </c:pt>
                <c:pt idx="28">
                  <c:v>13</c:v>
                </c:pt>
                <c:pt idx="29">
                  <c:v>18</c:v>
                </c:pt>
              </c:numCache>
            </c:numRef>
          </c:val>
          <c:smooth val="0"/>
          <c:extLst>
            <c:ext xmlns:c16="http://schemas.microsoft.com/office/drawing/2014/chart" uri="{C3380CC4-5D6E-409C-BE32-E72D297353CC}">
              <c16:uniqueId val="{00000001-A4CB-44BB-8751-D55AB1CFED67}"/>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13</c:v>
                </c:pt>
                <c:pt idx="1">
                  <c:v>10</c:v>
                </c:pt>
                <c:pt idx="2">
                  <c:v>10</c:v>
                </c:pt>
                <c:pt idx="3">
                  <c:v>9</c:v>
                </c:pt>
                <c:pt idx="4">
                  <c:v>13</c:v>
                </c:pt>
                <c:pt idx="5">
                  <c:v>18</c:v>
                </c:pt>
                <c:pt idx="6">
                  <c:v>11</c:v>
                </c:pt>
                <c:pt idx="7">
                  <c:v>7</c:v>
                </c:pt>
                <c:pt idx="8">
                  <c:v>32</c:v>
                </c:pt>
                <c:pt idx="9">
                  <c:v>37</c:v>
                </c:pt>
                <c:pt idx="10">
                  <c:v>19</c:v>
                </c:pt>
                <c:pt idx="11">
                  <c:v>30</c:v>
                </c:pt>
                <c:pt idx="12">
                  <c:v>20</c:v>
                </c:pt>
                <c:pt idx="13">
                  <c:v>26</c:v>
                </c:pt>
                <c:pt idx="14">
                  <c:v>24</c:v>
                </c:pt>
                <c:pt idx="15">
                  <c:v>19</c:v>
                </c:pt>
                <c:pt idx="16">
                  <c:v>9</c:v>
                </c:pt>
                <c:pt idx="17">
                  <c:v>17</c:v>
                </c:pt>
                <c:pt idx="18">
                  <c:v>3</c:v>
                </c:pt>
                <c:pt idx="19">
                  <c:v>14</c:v>
                </c:pt>
                <c:pt idx="20">
                  <c:v>24</c:v>
                </c:pt>
                <c:pt idx="21">
                  <c:v>19</c:v>
                </c:pt>
                <c:pt idx="22">
                  <c:v>10</c:v>
                </c:pt>
                <c:pt idx="23">
                  <c:v>20</c:v>
                </c:pt>
                <c:pt idx="24">
                  <c:v>19</c:v>
                </c:pt>
                <c:pt idx="25">
                  <c:v>16</c:v>
                </c:pt>
                <c:pt idx="26">
                  <c:v>15</c:v>
                </c:pt>
                <c:pt idx="27">
                  <c:v>5</c:v>
                </c:pt>
                <c:pt idx="28">
                  <c:v>21</c:v>
                </c:pt>
                <c:pt idx="29">
                  <c:v>17</c:v>
                </c:pt>
              </c:numCache>
            </c:numRef>
          </c:val>
          <c:smooth val="0"/>
          <c:extLst>
            <c:ext xmlns:c16="http://schemas.microsoft.com/office/drawing/2014/chart" uri="{C3380CC4-5D6E-409C-BE32-E72D297353CC}">
              <c16:uniqueId val="{00000002-A4CB-44BB-8751-D55AB1CFED67}"/>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24</c:v>
                </c:pt>
                <c:pt idx="1">
                  <c:v>15</c:v>
                </c:pt>
                <c:pt idx="2">
                  <c:v>18</c:v>
                </c:pt>
                <c:pt idx="3">
                  <c:v>14</c:v>
                </c:pt>
                <c:pt idx="4">
                  <c:v>16</c:v>
                </c:pt>
                <c:pt idx="5">
                  <c:v>25</c:v>
                </c:pt>
                <c:pt idx="6">
                  <c:v>19</c:v>
                </c:pt>
                <c:pt idx="7">
                  <c:v>32</c:v>
                </c:pt>
                <c:pt idx="8">
                  <c:v>11</c:v>
                </c:pt>
                <c:pt idx="9">
                  <c:v>17</c:v>
                </c:pt>
                <c:pt idx="10">
                  <c:v>12</c:v>
                </c:pt>
                <c:pt idx="11">
                  <c:v>14</c:v>
                </c:pt>
                <c:pt idx="12">
                  <c:v>11</c:v>
                </c:pt>
                <c:pt idx="13">
                  <c:v>13</c:v>
                </c:pt>
                <c:pt idx="14">
                  <c:v>25</c:v>
                </c:pt>
                <c:pt idx="15">
                  <c:v>38</c:v>
                </c:pt>
                <c:pt idx="16">
                  <c:v>28</c:v>
                </c:pt>
                <c:pt idx="17">
                  <c:v>30</c:v>
                </c:pt>
                <c:pt idx="18">
                  <c:v>6</c:v>
                </c:pt>
                <c:pt idx="19">
                  <c:v>18</c:v>
                </c:pt>
                <c:pt idx="20">
                  <c:v>22</c:v>
                </c:pt>
                <c:pt idx="21">
                  <c:v>21</c:v>
                </c:pt>
                <c:pt idx="22">
                  <c:v>22</c:v>
                </c:pt>
                <c:pt idx="23">
                  <c:v>38</c:v>
                </c:pt>
                <c:pt idx="24">
                  <c:v>12</c:v>
                </c:pt>
                <c:pt idx="25">
                  <c:v>13</c:v>
                </c:pt>
                <c:pt idx="26">
                  <c:v>32</c:v>
                </c:pt>
                <c:pt idx="27">
                  <c:v>20</c:v>
                </c:pt>
                <c:pt idx="28">
                  <c:v>37</c:v>
                </c:pt>
                <c:pt idx="29">
                  <c:v>61</c:v>
                </c:pt>
              </c:numCache>
            </c:numRef>
          </c:val>
          <c:smooth val="0"/>
          <c:extLst>
            <c:ext xmlns:c16="http://schemas.microsoft.com/office/drawing/2014/chart" uri="{C3380CC4-5D6E-409C-BE32-E72D297353CC}">
              <c16:uniqueId val="{00000003-A4CB-44BB-8751-D55AB1CFED67}"/>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12</c:v>
                </c:pt>
                <c:pt idx="1">
                  <c:v>1</c:v>
                </c:pt>
                <c:pt idx="2">
                  <c:v>7</c:v>
                </c:pt>
                <c:pt idx="3">
                  <c:v>13</c:v>
                </c:pt>
                <c:pt idx="4">
                  <c:v>9</c:v>
                </c:pt>
                <c:pt idx="5">
                  <c:v>3</c:v>
                </c:pt>
                <c:pt idx="6">
                  <c:v>5</c:v>
                </c:pt>
                <c:pt idx="7">
                  <c:v>8</c:v>
                </c:pt>
                <c:pt idx="8">
                  <c:v>9</c:v>
                </c:pt>
                <c:pt idx="9">
                  <c:v>3</c:v>
                </c:pt>
                <c:pt idx="10">
                  <c:v>9</c:v>
                </c:pt>
                <c:pt idx="11">
                  <c:v>1</c:v>
                </c:pt>
                <c:pt idx="12">
                  <c:v>10</c:v>
                </c:pt>
                <c:pt idx="13">
                  <c:v>3</c:v>
                </c:pt>
                <c:pt idx="14">
                  <c:v>4</c:v>
                </c:pt>
                <c:pt idx="15">
                  <c:v>1</c:v>
                </c:pt>
                <c:pt idx="16">
                  <c:v>-1</c:v>
                </c:pt>
                <c:pt idx="17">
                  <c:v>3</c:v>
                </c:pt>
                <c:pt idx="18">
                  <c:v>5</c:v>
                </c:pt>
                <c:pt idx="19">
                  <c:v>4</c:v>
                </c:pt>
                <c:pt idx="20">
                  <c:v>6</c:v>
                </c:pt>
                <c:pt idx="21">
                  <c:v>4</c:v>
                </c:pt>
                <c:pt idx="22">
                  <c:v>0</c:v>
                </c:pt>
                <c:pt idx="23">
                  <c:v>2</c:v>
                </c:pt>
                <c:pt idx="24">
                  <c:v>5</c:v>
                </c:pt>
                <c:pt idx="25">
                  <c:v>12</c:v>
                </c:pt>
                <c:pt idx="26">
                  <c:v>4</c:v>
                </c:pt>
                <c:pt idx="27">
                  <c:v>7</c:v>
                </c:pt>
                <c:pt idx="28">
                  <c:v>10</c:v>
                </c:pt>
                <c:pt idx="29">
                  <c:v>42</c:v>
                </c:pt>
              </c:numCache>
            </c:numRef>
          </c:val>
          <c:smooth val="0"/>
          <c:extLst>
            <c:ext xmlns:c16="http://schemas.microsoft.com/office/drawing/2014/chart" uri="{C3380CC4-5D6E-409C-BE32-E72D297353CC}">
              <c16:uniqueId val="{00000004-A4CB-44BB-8751-D55AB1CFED67}"/>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9</c:v>
                </c:pt>
                <c:pt idx="1">
                  <c:v>6</c:v>
                </c:pt>
                <c:pt idx="2">
                  <c:v>7</c:v>
                </c:pt>
                <c:pt idx="3">
                  <c:v>11</c:v>
                </c:pt>
                <c:pt idx="4">
                  <c:v>6</c:v>
                </c:pt>
                <c:pt idx="5">
                  <c:v>5</c:v>
                </c:pt>
                <c:pt idx="6">
                  <c:v>1</c:v>
                </c:pt>
                <c:pt idx="7">
                  <c:v>2</c:v>
                </c:pt>
                <c:pt idx="8">
                  <c:v>6</c:v>
                </c:pt>
                <c:pt idx="9">
                  <c:v>-3</c:v>
                </c:pt>
                <c:pt idx="10">
                  <c:v>3</c:v>
                </c:pt>
                <c:pt idx="11">
                  <c:v>9</c:v>
                </c:pt>
                <c:pt idx="12">
                  <c:v>4</c:v>
                </c:pt>
                <c:pt idx="13">
                  <c:v>7</c:v>
                </c:pt>
                <c:pt idx="14">
                  <c:v>4</c:v>
                </c:pt>
                <c:pt idx="15">
                  <c:v>8</c:v>
                </c:pt>
                <c:pt idx="16">
                  <c:v>8</c:v>
                </c:pt>
                <c:pt idx="17">
                  <c:v>0</c:v>
                </c:pt>
                <c:pt idx="18">
                  <c:v>3</c:v>
                </c:pt>
                <c:pt idx="19">
                  <c:v>1</c:v>
                </c:pt>
                <c:pt idx="20">
                  <c:v>1</c:v>
                </c:pt>
                <c:pt idx="21">
                  <c:v>1</c:v>
                </c:pt>
                <c:pt idx="22">
                  <c:v>5</c:v>
                </c:pt>
                <c:pt idx="23">
                  <c:v>4</c:v>
                </c:pt>
                <c:pt idx="24">
                  <c:v>5</c:v>
                </c:pt>
                <c:pt idx="25">
                  <c:v>0</c:v>
                </c:pt>
                <c:pt idx="26">
                  <c:v>5</c:v>
                </c:pt>
                <c:pt idx="27">
                  <c:v>-2</c:v>
                </c:pt>
                <c:pt idx="28">
                  <c:v>4</c:v>
                </c:pt>
                <c:pt idx="29">
                  <c:v>6</c:v>
                </c:pt>
              </c:numCache>
            </c:numRef>
          </c:val>
          <c:smooth val="0"/>
          <c:extLst>
            <c:ext xmlns:c16="http://schemas.microsoft.com/office/drawing/2014/chart" uri="{C3380CC4-5D6E-409C-BE32-E72D297353CC}">
              <c16:uniqueId val="{00000005-A4CB-44BB-8751-D55AB1CFED67}"/>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0</c:v>
                </c:pt>
                <c:pt idx="1">
                  <c:v>3</c:v>
                </c:pt>
                <c:pt idx="2">
                  <c:v>4</c:v>
                </c:pt>
                <c:pt idx="3">
                  <c:v>2</c:v>
                </c:pt>
                <c:pt idx="4">
                  <c:v>-2</c:v>
                </c:pt>
                <c:pt idx="5">
                  <c:v>1</c:v>
                </c:pt>
                <c:pt idx="6">
                  <c:v>4</c:v>
                </c:pt>
                <c:pt idx="7">
                  <c:v>3</c:v>
                </c:pt>
                <c:pt idx="8">
                  <c:v>7</c:v>
                </c:pt>
                <c:pt idx="9">
                  <c:v>3</c:v>
                </c:pt>
                <c:pt idx="10">
                  <c:v>5</c:v>
                </c:pt>
                <c:pt idx="11">
                  <c:v>4</c:v>
                </c:pt>
                <c:pt idx="12">
                  <c:v>-1</c:v>
                </c:pt>
                <c:pt idx="13">
                  <c:v>3</c:v>
                </c:pt>
                <c:pt idx="14">
                  <c:v>7</c:v>
                </c:pt>
                <c:pt idx="15">
                  <c:v>1</c:v>
                </c:pt>
                <c:pt idx="16">
                  <c:v>3</c:v>
                </c:pt>
                <c:pt idx="17">
                  <c:v>1</c:v>
                </c:pt>
                <c:pt idx="18">
                  <c:v>3</c:v>
                </c:pt>
                <c:pt idx="19">
                  <c:v>4</c:v>
                </c:pt>
                <c:pt idx="20">
                  <c:v>3</c:v>
                </c:pt>
                <c:pt idx="21">
                  <c:v>2</c:v>
                </c:pt>
                <c:pt idx="22">
                  <c:v>4</c:v>
                </c:pt>
                <c:pt idx="23">
                  <c:v>0</c:v>
                </c:pt>
                <c:pt idx="24">
                  <c:v>2</c:v>
                </c:pt>
                <c:pt idx="25">
                  <c:v>2</c:v>
                </c:pt>
                <c:pt idx="26">
                  <c:v>5</c:v>
                </c:pt>
                <c:pt idx="27">
                  <c:v>2</c:v>
                </c:pt>
                <c:pt idx="28">
                  <c:v>-1</c:v>
                </c:pt>
                <c:pt idx="29">
                  <c:v>2</c:v>
                </c:pt>
              </c:numCache>
            </c:numRef>
          </c:val>
          <c:smooth val="0"/>
          <c:extLst>
            <c:ext xmlns:c16="http://schemas.microsoft.com/office/drawing/2014/chart" uri="{C3380CC4-5D6E-409C-BE32-E72D297353CC}">
              <c16:uniqueId val="{00000006-A4CB-44BB-8751-D55AB1CFED67}"/>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-4</c:v>
                </c:pt>
                <c:pt idx="1">
                  <c:v>1</c:v>
                </c:pt>
                <c:pt idx="2">
                  <c:v>-2</c:v>
                </c:pt>
                <c:pt idx="3">
                  <c:v>-4</c:v>
                </c:pt>
                <c:pt idx="4">
                  <c:v>-4</c:v>
                </c:pt>
                <c:pt idx="5">
                  <c:v>0</c:v>
                </c:pt>
                <c:pt idx="6">
                  <c:v>1</c:v>
                </c:pt>
                <c:pt idx="7">
                  <c:v>-4</c:v>
                </c:pt>
                <c:pt idx="8">
                  <c:v>1</c:v>
                </c:pt>
                <c:pt idx="9">
                  <c:v>0</c:v>
                </c:pt>
                <c:pt idx="10">
                  <c:v>1</c:v>
                </c:pt>
                <c:pt idx="11">
                  <c:v>-2</c:v>
                </c:pt>
                <c:pt idx="12">
                  <c:v>-3</c:v>
                </c:pt>
                <c:pt idx="13">
                  <c:v>-2</c:v>
                </c:pt>
                <c:pt idx="14">
                  <c:v>-3</c:v>
                </c:pt>
                <c:pt idx="15">
                  <c:v>-2</c:v>
                </c:pt>
                <c:pt idx="16">
                  <c:v>-4</c:v>
                </c:pt>
                <c:pt idx="17">
                  <c:v>-3</c:v>
                </c:pt>
                <c:pt idx="18">
                  <c:v>-4</c:v>
                </c:pt>
                <c:pt idx="19">
                  <c:v>-7</c:v>
                </c:pt>
                <c:pt idx="20">
                  <c:v>4</c:v>
                </c:pt>
                <c:pt idx="21">
                  <c:v>-4</c:v>
                </c:pt>
                <c:pt idx="22">
                  <c:v>-2</c:v>
                </c:pt>
                <c:pt idx="23">
                  <c:v>-1</c:v>
                </c:pt>
                <c:pt idx="24">
                  <c:v>-1</c:v>
                </c:pt>
                <c:pt idx="25">
                  <c:v>-4</c:v>
                </c:pt>
                <c:pt idx="26">
                  <c:v>-4</c:v>
                </c:pt>
                <c:pt idx="27">
                  <c:v>1</c:v>
                </c:pt>
                <c:pt idx="28">
                  <c:v>-3</c:v>
                </c:pt>
                <c:pt idx="29">
                  <c:v>-2</c:v>
                </c:pt>
              </c:numCache>
            </c:numRef>
          </c:val>
          <c:smooth val="0"/>
          <c:extLst>
            <c:ext xmlns:c16="http://schemas.microsoft.com/office/drawing/2014/chart" uri="{C3380CC4-5D6E-409C-BE32-E72D297353CC}">
              <c16:uniqueId val="{00000007-A4CB-44BB-8751-D55AB1CFED67}"/>
            </c:ext>
          </c:extLst>
        </c:ser>
        <c:dLbls>
          <c:showLegendKey val="0"/>
          <c:showVal val="0"/>
          <c:showCatName val="0"/>
          <c:showSerName val="0"/>
          <c:showPercent val="0"/>
          <c:showBubbleSize val="0"/>
        </c:dLbls>
        <c:smooth val="0"/>
        <c:axId val="434450872"/>
        <c:axId val="434451528"/>
      </c:lineChart>
      <c:dateAx>
        <c:axId val="434450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51528"/>
        <c:crosses val="autoZero"/>
        <c:auto val="1"/>
        <c:lblOffset val="100"/>
        <c:baseTimeUnit val="days"/>
      </c:dateAx>
      <c:valAx>
        <c:axId val="43445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5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4</c:v>
                </c:pt>
                <c:pt idx="3">
                  <c:v>3</c:v>
                </c:pt>
                <c:pt idx="4">
                  <c:v>1</c:v>
                </c:pt>
                <c:pt idx="5">
                  <c:v>1</c:v>
                </c:pt>
                <c:pt idx="6">
                  <c:v>4</c:v>
                </c:pt>
              </c:numCache>
            </c:numRef>
          </c:val>
          <c:extLst>
            <c:ext xmlns:c16="http://schemas.microsoft.com/office/drawing/2014/chart" uri="{C3380CC4-5D6E-409C-BE32-E72D297353CC}">
              <c16:uniqueId val="{00000000-8E09-466B-A1A5-CF5D56F460D5}"/>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3</c:v>
                </c:pt>
                <c:pt idx="2">
                  <c:v>12</c:v>
                </c:pt>
                <c:pt idx="3">
                  <c:v>13</c:v>
                </c:pt>
                <c:pt idx="4">
                  <c:v>14</c:v>
                </c:pt>
                <c:pt idx="5">
                  <c:v>16</c:v>
                </c:pt>
                <c:pt idx="6">
                  <c:v>10</c:v>
                </c:pt>
              </c:numCache>
            </c:numRef>
          </c:val>
          <c:extLst>
            <c:ext xmlns:c16="http://schemas.microsoft.com/office/drawing/2014/chart" uri="{C3380CC4-5D6E-409C-BE32-E72D297353CC}">
              <c16:uniqueId val="{00000001-8E09-466B-A1A5-CF5D56F460D5}"/>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16</c:v>
                </c:pt>
                <c:pt idx="1">
                  <c:v>16</c:v>
                </c:pt>
                <c:pt idx="2">
                  <c:v>17</c:v>
                </c:pt>
                <c:pt idx="3">
                  <c:v>17</c:v>
                </c:pt>
                <c:pt idx="4">
                  <c:v>17</c:v>
                </c:pt>
                <c:pt idx="5">
                  <c:v>18</c:v>
                </c:pt>
                <c:pt idx="6">
                  <c:v>19</c:v>
                </c:pt>
              </c:numCache>
            </c:numRef>
          </c:val>
          <c:extLst>
            <c:ext xmlns:c16="http://schemas.microsoft.com/office/drawing/2014/chart" uri="{C3380CC4-5D6E-409C-BE32-E72D297353CC}">
              <c16:uniqueId val="{00000002-8E09-466B-A1A5-CF5D56F460D5}"/>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c:v>
                </c:pt>
                <c:pt idx="1">
                  <c:v>12</c:v>
                </c:pt>
                <c:pt idx="2">
                  <c:v>22</c:v>
                </c:pt>
                <c:pt idx="3">
                  <c:v>19</c:v>
                </c:pt>
                <c:pt idx="4">
                  <c:v>28</c:v>
                </c:pt>
                <c:pt idx="5">
                  <c:v>29</c:v>
                </c:pt>
                <c:pt idx="6">
                  <c:v>25</c:v>
                </c:pt>
              </c:numCache>
            </c:numRef>
          </c:val>
          <c:extLst>
            <c:ext xmlns:c16="http://schemas.microsoft.com/office/drawing/2014/chart" uri="{C3380CC4-5D6E-409C-BE32-E72D297353CC}">
              <c16:uniqueId val="{00000003-8E09-466B-A1A5-CF5D56F460D5}"/>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7</c:v>
                </c:pt>
                <c:pt idx="2">
                  <c:v>5</c:v>
                </c:pt>
                <c:pt idx="3">
                  <c:v>5</c:v>
                </c:pt>
                <c:pt idx="4">
                  <c:v>8</c:v>
                </c:pt>
                <c:pt idx="5">
                  <c:v>11</c:v>
                </c:pt>
                <c:pt idx="6">
                  <c:v>3</c:v>
                </c:pt>
              </c:numCache>
            </c:numRef>
          </c:val>
          <c:extLst>
            <c:ext xmlns:c16="http://schemas.microsoft.com/office/drawing/2014/chart" uri="{C3380CC4-5D6E-409C-BE32-E72D297353CC}">
              <c16:uniqueId val="{00000004-8E09-466B-A1A5-CF5D56F460D5}"/>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5</c:v>
                </c:pt>
                <c:pt idx="2">
                  <c:v>4</c:v>
                </c:pt>
                <c:pt idx="3">
                  <c:v>2</c:v>
                </c:pt>
                <c:pt idx="4">
                  <c:v>4</c:v>
                </c:pt>
                <c:pt idx="5">
                  <c:v>6</c:v>
                </c:pt>
                <c:pt idx="6">
                  <c:v>4</c:v>
                </c:pt>
              </c:numCache>
            </c:numRef>
          </c:val>
          <c:extLst>
            <c:ext xmlns:c16="http://schemas.microsoft.com/office/drawing/2014/chart" uri="{C3380CC4-5D6E-409C-BE32-E72D297353CC}">
              <c16:uniqueId val="{00000005-8E09-466B-A1A5-CF5D56F460D5}"/>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2</c:v>
                </c:pt>
                <c:pt idx="2">
                  <c:v>2</c:v>
                </c:pt>
                <c:pt idx="3">
                  <c:v>3</c:v>
                </c:pt>
                <c:pt idx="4">
                  <c:v>2</c:v>
                </c:pt>
                <c:pt idx="5">
                  <c:v>3</c:v>
                </c:pt>
                <c:pt idx="6">
                  <c:v>3</c:v>
                </c:pt>
              </c:numCache>
            </c:numRef>
          </c:val>
          <c:extLst>
            <c:ext xmlns:c16="http://schemas.microsoft.com/office/drawing/2014/chart" uri="{C3380CC4-5D6E-409C-BE32-E72D297353CC}">
              <c16:uniqueId val="{00000006-8E09-466B-A1A5-CF5D56F460D5}"/>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c:v>
                </c:pt>
                <c:pt idx="1">
                  <c:v>-4</c:v>
                </c:pt>
                <c:pt idx="2">
                  <c:v>-4</c:v>
                </c:pt>
                <c:pt idx="3">
                  <c:v>1</c:v>
                </c:pt>
                <c:pt idx="4">
                  <c:v>-4</c:v>
                </c:pt>
                <c:pt idx="5">
                  <c:v>-1</c:v>
                </c:pt>
                <c:pt idx="6">
                  <c:v>-2</c:v>
                </c:pt>
              </c:numCache>
            </c:numRef>
          </c:val>
          <c:extLst>
            <c:ext xmlns:c16="http://schemas.microsoft.com/office/drawing/2014/chart" uri="{C3380CC4-5D6E-409C-BE32-E72D297353CC}">
              <c16:uniqueId val="{00000007-8E09-466B-A1A5-CF5D56F460D5}"/>
            </c:ext>
          </c:extLst>
        </c:ser>
        <c:dLbls>
          <c:showLegendKey val="0"/>
          <c:showVal val="0"/>
          <c:showCatName val="0"/>
          <c:showSerName val="0"/>
          <c:showPercent val="0"/>
          <c:showBubbleSize val="0"/>
        </c:dLbls>
        <c:gapWidth val="219"/>
        <c:overlap val="-27"/>
        <c:axId val="400724520"/>
        <c:axId val="400725832"/>
      </c:barChart>
      <c:catAx>
        <c:axId val="40072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25832"/>
        <c:crosses val="autoZero"/>
        <c:auto val="1"/>
        <c:lblAlgn val="ctr"/>
        <c:lblOffset val="100"/>
        <c:noMultiLvlLbl val="0"/>
      </c:catAx>
      <c:valAx>
        <c:axId val="40072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2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3</c:v>
                </c:pt>
                <c:pt idx="3">
                  <c:v>2</c:v>
                </c:pt>
                <c:pt idx="4">
                  <c:v>4</c:v>
                </c:pt>
                <c:pt idx="5">
                  <c:v>0</c:v>
                </c:pt>
                <c:pt idx="6">
                  <c:v>0</c:v>
                </c:pt>
              </c:numCache>
            </c:numRef>
          </c:val>
          <c:extLst>
            <c:ext xmlns:c16="http://schemas.microsoft.com/office/drawing/2014/chart" uri="{C3380CC4-5D6E-409C-BE32-E72D297353CC}">
              <c16:uniqueId val="{00000000-3B02-4E03-9C18-D03E58C7AE42}"/>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4</c:v>
                </c:pt>
                <c:pt idx="2">
                  <c:v>3</c:v>
                </c:pt>
                <c:pt idx="3">
                  <c:v>4</c:v>
                </c:pt>
                <c:pt idx="4">
                  <c:v>4</c:v>
                </c:pt>
                <c:pt idx="5">
                  <c:v>7</c:v>
                </c:pt>
                <c:pt idx="6">
                  <c:v>2</c:v>
                </c:pt>
              </c:numCache>
            </c:numRef>
          </c:val>
          <c:extLst>
            <c:ext xmlns:c16="http://schemas.microsoft.com/office/drawing/2014/chart" uri="{C3380CC4-5D6E-409C-BE32-E72D297353CC}">
              <c16:uniqueId val="{00000001-3B02-4E03-9C18-D03E58C7AE42}"/>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5</c:v>
                </c:pt>
                <c:pt idx="2">
                  <c:v>5</c:v>
                </c:pt>
                <c:pt idx="3">
                  <c:v>7</c:v>
                </c:pt>
                <c:pt idx="4">
                  <c:v>4</c:v>
                </c:pt>
                <c:pt idx="5">
                  <c:v>5</c:v>
                </c:pt>
                <c:pt idx="6">
                  <c:v>1</c:v>
                </c:pt>
              </c:numCache>
            </c:numRef>
          </c:val>
          <c:extLst>
            <c:ext xmlns:c16="http://schemas.microsoft.com/office/drawing/2014/chart" uri="{C3380CC4-5D6E-409C-BE32-E72D297353CC}">
              <c16:uniqueId val="{00000002-3B02-4E03-9C18-D03E58C7AE42}"/>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4</c:v>
                </c:pt>
                <c:pt idx="3">
                  <c:v>0</c:v>
                </c:pt>
                <c:pt idx="4">
                  <c:v>5</c:v>
                </c:pt>
                <c:pt idx="5">
                  <c:v>0</c:v>
                </c:pt>
                <c:pt idx="6">
                  <c:v>0</c:v>
                </c:pt>
              </c:numCache>
            </c:numRef>
          </c:val>
          <c:extLst>
            <c:ext xmlns:c16="http://schemas.microsoft.com/office/drawing/2014/chart" uri="{C3380CC4-5D6E-409C-BE32-E72D297353CC}">
              <c16:uniqueId val="{00000003-3B02-4E03-9C18-D03E58C7AE42}"/>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2</c:v>
                </c:pt>
                <c:pt idx="2">
                  <c:v>0</c:v>
                </c:pt>
                <c:pt idx="3">
                  <c:v>1</c:v>
                </c:pt>
                <c:pt idx="4">
                  <c:v>1</c:v>
                </c:pt>
                <c:pt idx="5">
                  <c:v>1</c:v>
                </c:pt>
                <c:pt idx="6">
                  <c:v>1</c:v>
                </c:pt>
              </c:numCache>
            </c:numRef>
          </c:val>
          <c:extLst>
            <c:ext xmlns:c16="http://schemas.microsoft.com/office/drawing/2014/chart" uri="{C3380CC4-5D6E-409C-BE32-E72D297353CC}">
              <c16:uniqueId val="{00000004-3B02-4E03-9C18-D03E58C7AE42}"/>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0</c:v>
                </c:pt>
                <c:pt idx="2">
                  <c:v>0</c:v>
                </c:pt>
                <c:pt idx="3">
                  <c:v>1</c:v>
                </c:pt>
                <c:pt idx="4">
                  <c:v>0</c:v>
                </c:pt>
                <c:pt idx="5">
                  <c:v>0</c:v>
                </c:pt>
                <c:pt idx="6">
                  <c:v>0</c:v>
                </c:pt>
              </c:numCache>
            </c:numRef>
          </c:val>
          <c:extLst>
            <c:ext xmlns:c16="http://schemas.microsoft.com/office/drawing/2014/chart" uri="{C3380CC4-5D6E-409C-BE32-E72D297353CC}">
              <c16:uniqueId val="{00000005-3B02-4E03-9C18-D03E58C7AE42}"/>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3B02-4E03-9C18-D03E58C7AE42}"/>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3B02-4E03-9C18-D03E58C7AE42}"/>
            </c:ext>
          </c:extLst>
        </c:ser>
        <c:dLbls>
          <c:showLegendKey val="0"/>
          <c:showVal val="0"/>
          <c:showCatName val="0"/>
          <c:showSerName val="0"/>
          <c:showPercent val="0"/>
          <c:showBubbleSize val="0"/>
        </c:dLbls>
        <c:gapWidth val="219"/>
        <c:overlap val="-27"/>
        <c:axId val="400729440"/>
        <c:axId val="400729768"/>
      </c:barChart>
      <c:catAx>
        <c:axId val="40072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29768"/>
        <c:crosses val="autoZero"/>
        <c:auto val="1"/>
        <c:lblAlgn val="ctr"/>
        <c:lblOffset val="100"/>
        <c:noMultiLvlLbl val="0"/>
      </c:catAx>
      <c:valAx>
        <c:axId val="40072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2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0.75689041674205404</c:v>
                </c:pt>
                <c:pt idx="1">
                  <c:v>0.13268198540498199</c:v>
                </c:pt>
                <c:pt idx="2">
                  <c:v>0.65335826146392495</c:v>
                </c:pt>
                <c:pt idx="3">
                  <c:v>0.470417948254026</c:v>
                </c:pt>
                <c:pt idx="4">
                  <c:v>0.78252216392256202</c:v>
                </c:pt>
              </c:numCache>
            </c:numRef>
          </c:val>
          <c:extLst>
            <c:ext xmlns:c16="http://schemas.microsoft.com/office/drawing/2014/chart" uri="{C3380CC4-5D6E-409C-BE32-E72D297353CC}">
              <c16:uniqueId val="{00000000-CF46-45D7-9CF0-92DC7BC0FF81}"/>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0.35467290695973802</c:v>
                </c:pt>
                <c:pt idx="1">
                  <c:v>0.98932324857399601</c:v>
                </c:pt>
                <c:pt idx="2">
                  <c:v>0.71317635096076804</c:v>
                </c:pt>
                <c:pt idx="3">
                  <c:v>0.58137105367627095</c:v>
                </c:pt>
                <c:pt idx="4">
                  <c:v>0.48996051064541102</c:v>
                </c:pt>
                <c:pt idx="5">
                  <c:v>0.43548728908416301</c:v>
                </c:pt>
                <c:pt idx="6">
                  <c:v>0.26221767200852503</c:v>
                </c:pt>
              </c:numCache>
            </c:numRef>
          </c:val>
          <c:extLst>
            <c:ext xmlns:c16="http://schemas.microsoft.com/office/drawing/2014/chart" uri="{C3380CC4-5D6E-409C-BE32-E72D297353CC}">
              <c16:uniqueId val="{00000001-CF46-45D7-9CF0-92DC7BC0FF81}"/>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0.70222053520592098</c:v>
                </c:pt>
                <c:pt idx="1">
                  <c:v>0.46579725076593598</c:v>
                </c:pt>
                <c:pt idx="2">
                  <c:v>0.43705772307024898</c:v>
                </c:pt>
                <c:pt idx="3">
                  <c:v>0.35750113292612601</c:v>
                </c:pt>
                <c:pt idx="4">
                  <c:v>0.45481658216522503</c:v>
                </c:pt>
                <c:pt idx="5">
                  <c:v>0.89146761380581796</c:v>
                </c:pt>
                <c:pt idx="6">
                  <c:v>0.32535314372475099</c:v>
                </c:pt>
              </c:numCache>
            </c:numRef>
          </c:val>
          <c:extLst>
            <c:ext xmlns:c16="http://schemas.microsoft.com/office/drawing/2014/chart" uri="{C3380CC4-5D6E-409C-BE32-E72D297353CC}">
              <c16:uniqueId val="{00000002-CF46-45D7-9CF0-92DC7BC0FF81}"/>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0.76286719175707096</c:v>
                </c:pt>
                <c:pt idx="1">
                  <c:v>0.66237819247181695</c:v>
                </c:pt>
                <c:pt idx="2">
                  <c:v>0.60293399571152595</c:v>
                </c:pt>
                <c:pt idx="4">
                  <c:v>0.88317092329575597</c:v>
                </c:pt>
              </c:numCache>
            </c:numRef>
          </c:val>
          <c:extLst>
            <c:ext xmlns:c16="http://schemas.microsoft.com/office/drawing/2014/chart" uri="{C3380CC4-5D6E-409C-BE32-E72D297353CC}">
              <c16:uniqueId val="{00000003-CF46-45D7-9CF0-92DC7BC0FF81}"/>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0.78912757562472602</c:v>
                </c:pt>
                <c:pt idx="3">
                  <c:v>0.65760631302060502</c:v>
                </c:pt>
                <c:pt idx="4">
                  <c:v>0.58453894490720404</c:v>
                </c:pt>
                <c:pt idx="5">
                  <c:v>2.4696770422329402</c:v>
                </c:pt>
                <c:pt idx="6">
                  <c:v>0.58453894490720404</c:v>
                </c:pt>
              </c:numCache>
            </c:numRef>
          </c:val>
          <c:extLst>
            <c:ext xmlns:c16="http://schemas.microsoft.com/office/drawing/2014/chart" uri="{C3380CC4-5D6E-409C-BE32-E72D297353CC}">
              <c16:uniqueId val="{00000004-CF46-45D7-9CF0-92DC7BC0FF81}"/>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0.31807887023714398</c:v>
                </c:pt>
                <c:pt idx="3">
                  <c:v>4.9960031974420503E-3</c:v>
                </c:pt>
              </c:numCache>
            </c:numRef>
          </c:val>
          <c:extLst>
            <c:ext xmlns:c16="http://schemas.microsoft.com/office/drawing/2014/chart" uri="{C3380CC4-5D6E-409C-BE32-E72D297353CC}">
              <c16:uniqueId val="{00000005-CF46-45D7-9CF0-92DC7BC0FF81}"/>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CF46-45D7-9CF0-92DC7BC0FF81}"/>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CF46-45D7-9CF0-92DC7BC0FF81}"/>
            </c:ext>
          </c:extLst>
        </c:ser>
        <c:dLbls>
          <c:showLegendKey val="0"/>
          <c:showVal val="0"/>
          <c:showCatName val="0"/>
          <c:showSerName val="0"/>
          <c:showPercent val="0"/>
          <c:showBubbleSize val="0"/>
        </c:dLbls>
        <c:gapWidth val="219"/>
        <c:overlap val="-27"/>
        <c:axId val="438103624"/>
        <c:axId val="438100672"/>
      </c:barChart>
      <c:catAx>
        <c:axId val="43810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00672"/>
        <c:crosses val="autoZero"/>
        <c:auto val="1"/>
        <c:lblAlgn val="ctr"/>
        <c:lblOffset val="100"/>
        <c:noMultiLvlLbl val="0"/>
      </c:catAx>
      <c:valAx>
        <c:axId val="43810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0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2</c:v>
                </c:pt>
                <c:pt idx="10">
                  <c:v>0</c:v>
                </c:pt>
                <c:pt idx="11">
                  <c:v>0</c:v>
                </c:pt>
                <c:pt idx="12">
                  <c:v>0</c:v>
                </c:pt>
                <c:pt idx="13">
                  <c:v>2</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3FF-4399-A363-106D8E98FC88}"/>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1</c:v>
                </c:pt>
                <c:pt idx="13">
                  <c:v>0</c:v>
                </c:pt>
                <c:pt idx="14">
                  <c:v>0</c:v>
                </c:pt>
                <c:pt idx="15">
                  <c:v>2</c:v>
                </c:pt>
                <c:pt idx="16">
                  <c:v>0</c:v>
                </c:pt>
                <c:pt idx="17">
                  <c:v>1</c:v>
                </c:pt>
                <c:pt idx="18">
                  <c:v>1</c:v>
                </c:pt>
                <c:pt idx="19">
                  <c:v>5</c:v>
                </c:pt>
                <c:pt idx="20">
                  <c:v>0</c:v>
                </c:pt>
                <c:pt idx="21">
                  <c:v>1</c:v>
                </c:pt>
                <c:pt idx="22">
                  <c:v>0</c:v>
                </c:pt>
                <c:pt idx="23">
                  <c:v>1</c:v>
                </c:pt>
              </c:numCache>
            </c:numRef>
          </c:val>
          <c:smooth val="0"/>
          <c:extLst>
            <c:ext xmlns:c16="http://schemas.microsoft.com/office/drawing/2014/chart" uri="{C3380CC4-5D6E-409C-BE32-E72D297353CC}">
              <c16:uniqueId val="{00000001-83FF-4399-A363-106D8E98FC88}"/>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c:v>
                </c:pt>
                <c:pt idx="9">
                  <c:v>0</c:v>
                </c:pt>
                <c:pt idx="10">
                  <c:v>0</c:v>
                </c:pt>
                <c:pt idx="11">
                  <c:v>1</c:v>
                </c:pt>
                <c:pt idx="12">
                  <c:v>2</c:v>
                </c:pt>
                <c:pt idx="13">
                  <c:v>0</c:v>
                </c:pt>
                <c:pt idx="14">
                  <c:v>0</c:v>
                </c:pt>
                <c:pt idx="15">
                  <c:v>0</c:v>
                </c:pt>
                <c:pt idx="16">
                  <c:v>1</c:v>
                </c:pt>
                <c:pt idx="17">
                  <c:v>2</c:v>
                </c:pt>
                <c:pt idx="18">
                  <c:v>1</c:v>
                </c:pt>
                <c:pt idx="19">
                  <c:v>2</c:v>
                </c:pt>
                <c:pt idx="20">
                  <c:v>4</c:v>
                </c:pt>
                <c:pt idx="21">
                  <c:v>2</c:v>
                </c:pt>
                <c:pt idx="22">
                  <c:v>0</c:v>
                </c:pt>
                <c:pt idx="23">
                  <c:v>0</c:v>
                </c:pt>
              </c:numCache>
            </c:numRef>
          </c:val>
          <c:smooth val="0"/>
          <c:extLst>
            <c:ext xmlns:c16="http://schemas.microsoft.com/office/drawing/2014/chart" uri="{C3380CC4-5D6E-409C-BE32-E72D297353CC}">
              <c16:uniqueId val="{00000002-83FF-4399-A363-106D8E98FC88}"/>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0</c:v>
                </c:pt>
                <c:pt idx="15">
                  <c:v>0</c:v>
                </c:pt>
                <c:pt idx="16">
                  <c:v>0</c:v>
                </c:pt>
                <c:pt idx="17">
                  <c:v>0</c:v>
                </c:pt>
                <c:pt idx="18">
                  <c:v>1</c:v>
                </c:pt>
                <c:pt idx="19">
                  <c:v>1</c:v>
                </c:pt>
                <c:pt idx="20">
                  <c:v>2</c:v>
                </c:pt>
                <c:pt idx="21">
                  <c:v>1</c:v>
                </c:pt>
                <c:pt idx="22">
                  <c:v>0</c:v>
                </c:pt>
                <c:pt idx="23">
                  <c:v>0</c:v>
                </c:pt>
              </c:numCache>
            </c:numRef>
          </c:val>
          <c:smooth val="0"/>
          <c:extLst>
            <c:ext xmlns:c16="http://schemas.microsoft.com/office/drawing/2014/chart" uri="{C3380CC4-5D6E-409C-BE32-E72D297353CC}">
              <c16:uniqueId val="{00000003-83FF-4399-A363-106D8E98FC88}"/>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1</c:v>
                </c:pt>
                <c:pt idx="12">
                  <c:v>0</c:v>
                </c:pt>
                <c:pt idx="13">
                  <c:v>1</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4-83FF-4399-A363-106D8E98FC88}"/>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83FF-4399-A363-106D8E98FC88}"/>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83FF-4399-A363-106D8E98FC88}"/>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83FF-4399-A363-106D8E98FC88}"/>
            </c:ext>
          </c:extLst>
        </c:ser>
        <c:dLbls>
          <c:showLegendKey val="0"/>
          <c:showVal val="0"/>
          <c:showCatName val="0"/>
          <c:showSerName val="0"/>
          <c:showPercent val="0"/>
          <c:showBubbleSize val="0"/>
        </c:dLbls>
        <c:smooth val="0"/>
        <c:axId val="399252432"/>
        <c:axId val="399249480"/>
      </c:lineChart>
      <c:catAx>
        <c:axId val="399252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49480"/>
        <c:crosses val="autoZero"/>
        <c:auto val="1"/>
        <c:lblAlgn val="ctr"/>
        <c:lblOffset val="100"/>
        <c:noMultiLvlLbl val="0"/>
      </c:catAx>
      <c:valAx>
        <c:axId val="39924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5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0.71312266312869399</c:v>
                </c:pt>
                <c:pt idx="9">
                  <c:v>0.68950267358179596</c:v>
                </c:pt>
                <c:pt idx="10">
                  <c:v>0.71764563985044005</c:v>
                </c:pt>
                <c:pt idx="11">
                  <c:v>0.132673983837897</c:v>
                </c:pt>
                <c:pt idx="12">
                  <c:v>0</c:v>
                </c:pt>
                <c:pt idx="13">
                  <c:v>0.59401760945603699</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D97-4EDA-8C5C-D448D00FC264}"/>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0.67700279994985202</c:v>
                </c:pt>
                <c:pt idx="9">
                  <c:v>0.137907977767562</c:v>
                </c:pt>
                <c:pt idx="10">
                  <c:v>0.58192987588281997</c:v>
                </c:pt>
                <c:pt idx="11">
                  <c:v>0</c:v>
                </c:pt>
                <c:pt idx="12">
                  <c:v>0.39491829997074701</c:v>
                </c:pt>
                <c:pt idx="13">
                  <c:v>0</c:v>
                </c:pt>
                <c:pt idx="14">
                  <c:v>0.405365874044047</c:v>
                </c:pt>
                <c:pt idx="15">
                  <c:v>0.342680429604246</c:v>
                </c:pt>
                <c:pt idx="16">
                  <c:v>1.4271386184128001</c:v>
                </c:pt>
                <c:pt idx="17">
                  <c:v>0.92983409252371596</c:v>
                </c:pt>
                <c:pt idx="18">
                  <c:v>0.73655397216766305</c:v>
                </c:pt>
                <c:pt idx="19">
                  <c:v>0.21856324961344001</c:v>
                </c:pt>
                <c:pt idx="20">
                  <c:v>0.218006045662864</c:v>
                </c:pt>
                <c:pt idx="21">
                  <c:v>1.10535333695516</c:v>
                </c:pt>
                <c:pt idx="22">
                  <c:v>0</c:v>
                </c:pt>
                <c:pt idx="23">
                  <c:v>0.57461657403151001</c:v>
                </c:pt>
              </c:numCache>
            </c:numRef>
          </c:val>
          <c:smooth val="0"/>
          <c:extLst>
            <c:ext xmlns:c16="http://schemas.microsoft.com/office/drawing/2014/chart" uri="{C3380CC4-5D6E-409C-BE32-E72D297353CC}">
              <c16:uniqueId val="{00000001-ED97-4EDA-8C5C-D448D00FC264}"/>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0.29105766014950601</c:v>
                </c:pt>
                <c:pt idx="9">
                  <c:v>0</c:v>
                </c:pt>
                <c:pt idx="10">
                  <c:v>0</c:v>
                </c:pt>
                <c:pt idx="11">
                  <c:v>0.35252325297610998</c:v>
                </c:pt>
                <c:pt idx="12">
                  <c:v>0.52878487946416497</c:v>
                </c:pt>
                <c:pt idx="13">
                  <c:v>0</c:v>
                </c:pt>
                <c:pt idx="14">
                  <c:v>0</c:v>
                </c:pt>
                <c:pt idx="15">
                  <c:v>0.78097459120861201</c:v>
                </c:pt>
                <c:pt idx="16">
                  <c:v>0.260324863736204</c:v>
                </c:pt>
                <c:pt idx="17">
                  <c:v>0.40314197648037198</c:v>
                </c:pt>
                <c:pt idx="18">
                  <c:v>0.70821017617123605</c:v>
                </c:pt>
                <c:pt idx="19">
                  <c:v>1.0259330567381699</c:v>
                </c:pt>
                <c:pt idx="20">
                  <c:v>0.39681463604233902</c:v>
                </c:pt>
                <c:pt idx="21">
                  <c:v>0.38235214361254999</c:v>
                </c:pt>
                <c:pt idx="22">
                  <c:v>0</c:v>
                </c:pt>
                <c:pt idx="23">
                  <c:v>0</c:v>
                </c:pt>
              </c:numCache>
            </c:numRef>
          </c:val>
          <c:smooth val="0"/>
          <c:extLst>
            <c:ext xmlns:c16="http://schemas.microsoft.com/office/drawing/2014/chart" uri="{C3380CC4-5D6E-409C-BE32-E72D297353CC}">
              <c16:uniqueId val="{00000002-ED97-4EDA-8C5C-D448D00FC264}"/>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0.28243188719712897</c:v>
                </c:pt>
                <c:pt idx="10">
                  <c:v>3.2999936293559302</c:v>
                </c:pt>
                <c:pt idx="11">
                  <c:v>0</c:v>
                </c:pt>
                <c:pt idx="12">
                  <c:v>0</c:v>
                </c:pt>
                <c:pt idx="13">
                  <c:v>0</c:v>
                </c:pt>
                <c:pt idx="14">
                  <c:v>0</c:v>
                </c:pt>
                <c:pt idx="15">
                  <c:v>0.45443927714425297</c:v>
                </c:pt>
                <c:pt idx="16">
                  <c:v>0</c:v>
                </c:pt>
                <c:pt idx="17">
                  <c:v>0</c:v>
                </c:pt>
                <c:pt idx="18">
                  <c:v>0.66254698350003205</c:v>
                </c:pt>
                <c:pt idx="19">
                  <c:v>0.38011509630290302</c:v>
                </c:pt>
                <c:pt idx="20">
                  <c:v>0.35958746540386299</c:v>
                </c:pt>
                <c:pt idx="21">
                  <c:v>0.57176530547238302</c:v>
                </c:pt>
                <c:pt idx="22">
                  <c:v>1.33571170712026</c:v>
                </c:pt>
                <c:pt idx="23">
                  <c:v>0</c:v>
                </c:pt>
              </c:numCache>
            </c:numRef>
          </c:val>
          <c:smooth val="0"/>
          <c:extLst>
            <c:ext xmlns:c16="http://schemas.microsoft.com/office/drawing/2014/chart" uri="{C3380CC4-5D6E-409C-BE32-E72D297353CC}">
              <c16:uniqueId val="{00000003-ED97-4EDA-8C5C-D448D00FC264}"/>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0.65799093434712697</c:v>
                </c:pt>
                <c:pt idx="9">
                  <c:v>0</c:v>
                </c:pt>
                <c:pt idx="10">
                  <c:v>0</c:v>
                </c:pt>
                <c:pt idx="11">
                  <c:v>0.58488083053077899</c:v>
                </c:pt>
                <c:pt idx="12">
                  <c:v>0</c:v>
                </c:pt>
                <c:pt idx="13">
                  <c:v>0.93580932884924695</c:v>
                </c:pt>
                <c:pt idx="14">
                  <c:v>0</c:v>
                </c:pt>
                <c:pt idx="15">
                  <c:v>2.4711215089925398</c:v>
                </c:pt>
                <c:pt idx="16">
                  <c:v>0</c:v>
                </c:pt>
                <c:pt idx="17">
                  <c:v>0.64336891358385695</c:v>
                </c:pt>
                <c:pt idx="18">
                  <c:v>0.58488083053077899</c:v>
                </c:pt>
                <c:pt idx="19">
                  <c:v>0</c:v>
                </c:pt>
                <c:pt idx="20">
                  <c:v>0</c:v>
                </c:pt>
                <c:pt idx="21">
                  <c:v>0</c:v>
                </c:pt>
                <c:pt idx="22">
                  <c:v>0</c:v>
                </c:pt>
                <c:pt idx="23">
                  <c:v>0</c:v>
                </c:pt>
              </c:numCache>
            </c:numRef>
          </c:val>
          <c:smooth val="0"/>
          <c:extLst>
            <c:ext xmlns:c16="http://schemas.microsoft.com/office/drawing/2014/chart" uri="{C3380CC4-5D6E-409C-BE32-E72D297353CC}">
              <c16:uniqueId val="{00000004-ED97-4EDA-8C5C-D448D00FC264}"/>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0.47976011994002998</c:v>
                </c:pt>
                <c:pt idx="11">
                  <c:v>0</c:v>
                </c:pt>
                <c:pt idx="12">
                  <c:v>0</c:v>
                </c:pt>
                <c:pt idx="13">
                  <c:v>0</c:v>
                </c:pt>
                <c:pt idx="14">
                  <c:v>0</c:v>
                </c:pt>
                <c:pt idx="15">
                  <c:v>4.99750124937531E-3</c:v>
                </c:pt>
                <c:pt idx="16">
                  <c:v>0</c:v>
                </c:pt>
                <c:pt idx="17">
                  <c:v>0.237381309345327</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ED97-4EDA-8C5C-D448D00FC264}"/>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ED97-4EDA-8C5C-D448D00FC264}"/>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ED97-4EDA-8C5C-D448D00FC264}"/>
            </c:ext>
          </c:extLst>
        </c:ser>
        <c:dLbls>
          <c:showLegendKey val="0"/>
          <c:showVal val="0"/>
          <c:showCatName val="0"/>
          <c:showSerName val="0"/>
          <c:showPercent val="0"/>
          <c:showBubbleSize val="0"/>
        </c:dLbls>
        <c:smooth val="0"/>
        <c:axId val="387292032"/>
        <c:axId val="387291704"/>
      </c:lineChart>
      <c:catAx>
        <c:axId val="38729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91704"/>
        <c:crosses val="autoZero"/>
        <c:auto val="1"/>
        <c:lblAlgn val="ctr"/>
        <c:lblOffset val="100"/>
        <c:noMultiLvlLbl val="0"/>
      </c:catAx>
      <c:valAx>
        <c:axId val="38729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9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7</c:v>
                </c:pt>
                <c:pt idx="1">
                  <c:v>14</c:v>
                </c:pt>
                <c:pt idx="2">
                  <c:v>14</c:v>
                </c:pt>
                <c:pt idx="3">
                  <c:v>6</c:v>
                </c:pt>
                <c:pt idx="4">
                  <c:v>2</c:v>
                </c:pt>
                <c:pt idx="5">
                  <c:v>3</c:v>
                </c:pt>
                <c:pt idx="6">
                  <c:v>0</c:v>
                </c:pt>
                <c:pt idx="7">
                  <c:v>0</c:v>
                </c:pt>
              </c:numCache>
            </c:numRef>
          </c:val>
          <c:extLst>
            <c:ext xmlns:c16="http://schemas.microsoft.com/office/drawing/2014/chart" uri="{C3380CC4-5D6E-409C-BE32-E72D297353CC}">
              <c16:uniqueId val="{00000000-CAB0-4892-82C7-92DC1D384FDD}"/>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5</c:v>
                </c:pt>
                <c:pt idx="1">
                  <c:v>11</c:v>
                </c:pt>
                <c:pt idx="2">
                  <c:v>16</c:v>
                </c:pt>
                <c:pt idx="3">
                  <c:v>5</c:v>
                </c:pt>
                <c:pt idx="4">
                  <c:v>2</c:v>
                </c:pt>
                <c:pt idx="5">
                  <c:v>1</c:v>
                </c:pt>
                <c:pt idx="6">
                  <c:v>0</c:v>
                </c:pt>
                <c:pt idx="7">
                  <c:v>0</c:v>
                </c:pt>
              </c:numCache>
            </c:numRef>
          </c:val>
          <c:extLst>
            <c:ext xmlns:c16="http://schemas.microsoft.com/office/drawing/2014/chart" uri="{C3380CC4-5D6E-409C-BE32-E72D297353CC}">
              <c16:uniqueId val="{00000001-CAB0-4892-82C7-92DC1D384FDD}"/>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0</c:v>
                </c:pt>
                <c:pt idx="1">
                  <c:v>3</c:v>
                </c:pt>
                <c:pt idx="2">
                  <c:v>1</c:v>
                </c:pt>
                <c:pt idx="3">
                  <c:v>2</c:v>
                </c:pt>
                <c:pt idx="4">
                  <c:v>2</c:v>
                </c:pt>
                <c:pt idx="5">
                  <c:v>0</c:v>
                </c:pt>
                <c:pt idx="6">
                  <c:v>0</c:v>
                </c:pt>
                <c:pt idx="7">
                  <c:v>0</c:v>
                </c:pt>
              </c:numCache>
            </c:numRef>
          </c:val>
          <c:extLst>
            <c:ext xmlns:c16="http://schemas.microsoft.com/office/drawing/2014/chart" uri="{C3380CC4-5D6E-409C-BE32-E72D297353CC}">
              <c16:uniqueId val="{00000002-CAB0-4892-82C7-92DC1D384FDD}"/>
            </c:ext>
          </c:extLst>
        </c:ser>
        <c:dLbls>
          <c:showLegendKey val="0"/>
          <c:showVal val="0"/>
          <c:showCatName val="0"/>
          <c:showSerName val="0"/>
          <c:showPercent val="0"/>
          <c:showBubbleSize val="0"/>
        </c:dLbls>
        <c:gapWidth val="150"/>
        <c:overlap val="100"/>
        <c:axId val="402642176"/>
        <c:axId val="402639880"/>
      </c:barChart>
      <c:catAx>
        <c:axId val="40264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39880"/>
        <c:crosses val="autoZero"/>
        <c:auto val="1"/>
        <c:lblAlgn val="ctr"/>
        <c:lblOffset val="100"/>
        <c:noMultiLvlLbl val="0"/>
      </c:catAx>
      <c:valAx>
        <c:axId val="402639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4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557</c:v>
                </c:pt>
                <c:pt idx="1">
                  <c:v>2422</c:v>
                </c:pt>
                <c:pt idx="2">
                  <c:v>2688</c:v>
                </c:pt>
                <c:pt idx="3">
                  <c:v>705</c:v>
                </c:pt>
                <c:pt idx="4">
                  <c:v>109</c:v>
                </c:pt>
                <c:pt idx="5">
                  <c:v>1</c:v>
                </c:pt>
                <c:pt idx="6">
                  <c:v>0</c:v>
                </c:pt>
                <c:pt idx="7">
                  <c:v>0</c:v>
                </c:pt>
              </c:numCache>
            </c:numRef>
          </c:val>
          <c:extLst>
            <c:ext xmlns:c16="http://schemas.microsoft.com/office/drawing/2014/chart" uri="{C3380CC4-5D6E-409C-BE32-E72D297353CC}">
              <c16:uniqueId val="{00000000-57D3-4FCA-8754-BAAD0953F63A}"/>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0</c:v>
                </c:pt>
                <c:pt idx="1">
                  <c:v>355</c:v>
                </c:pt>
                <c:pt idx="2">
                  <c:v>182</c:v>
                </c:pt>
                <c:pt idx="3">
                  <c:v>1866</c:v>
                </c:pt>
                <c:pt idx="4">
                  <c:v>80</c:v>
                </c:pt>
                <c:pt idx="5">
                  <c:v>0</c:v>
                </c:pt>
                <c:pt idx="6">
                  <c:v>0</c:v>
                </c:pt>
                <c:pt idx="7">
                  <c:v>0</c:v>
                </c:pt>
              </c:numCache>
            </c:numRef>
          </c:val>
          <c:extLst>
            <c:ext xmlns:c16="http://schemas.microsoft.com/office/drawing/2014/chart" uri="{C3380CC4-5D6E-409C-BE32-E72D297353CC}">
              <c16:uniqueId val="{00000001-57D3-4FCA-8754-BAAD0953F63A}"/>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716</c:v>
                </c:pt>
                <c:pt idx="1">
                  <c:v>4581</c:v>
                </c:pt>
                <c:pt idx="2">
                  <c:v>3189</c:v>
                </c:pt>
                <c:pt idx="3">
                  <c:v>2035</c:v>
                </c:pt>
                <c:pt idx="4">
                  <c:v>213</c:v>
                </c:pt>
                <c:pt idx="5">
                  <c:v>191</c:v>
                </c:pt>
                <c:pt idx="6">
                  <c:v>0</c:v>
                </c:pt>
                <c:pt idx="7">
                  <c:v>0</c:v>
                </c:pt>
              </c:numCache>
            </c:numRef>
          </c:val>
          <c:extLst>
            <c:ext xmlns:c16="http://schemas.microsoft.com/office/drawing/2014/chart" uri="{C3380CC4-5D6E-409C-BE32-E72D297353CC}">
              <c16:uniqueId val="{00000002-57D3-4FCA-8754-BAAD0953F63A}"/>
            </c:ext>
          </c:extLst>
        </c:ser>
        <c:dLbls>
          <c:showLegendKey val="0"/>
          <c:showVal val="0"/>
          <c:showCatName val="0"/>
          <c:showSerName val="0"/>
          <c:showPercent val="0"/>
          <c:showBubbleSize val="0"/>
        </c:dLbls>
        <c:gapWidth val="150"/>
        <c:overlap val="100"/>
        <c:axId val="327921896"/>
        <c:axId val="327920584"/>
      </c:barChart>
      <c:catAx>
        <c:axId val="327921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20584"/>
        <c:crosses val="autoZero"/>
        <c:auto val="1"/>
        <c:lblAlgn val="ctr"/>
        <c:lblOffset val="100"/>
        <c:noMultiLvlLbl val="0"/>
      </c:catAx>
      <c:valAx>
        <c:axId val="327920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2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0.61638571884603</c:v>
                </c:pt>
                <c:pt idx="1">
                  <c:v>0.67146363763152805</c:v>
                </c:pt>
                <c:pt idx="2">
                  <c:v>0</c:v>
                </c:pt>
              </c:numCache>
            </c:numRef>
          </c:val>
          <c:extLst>
            <c:ext xmlns:c16="http://schemas.microsoft.com/office/drawing/2014/chart" uri="{C3380CC4-5D6E-409C-BE32-E72D297353CC}">
              <c16:uniqueId val="{00000000-C859-4490-963A-18510BE33B6D}"/>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0.68295916757772701</c:v>
                </c:pt>
                <c:pt idx="1">
                  <c:v>0.46063594246755801</c:v>
                </c:pt>
                <c:pt idx="2">
                  <c:v>0.24676299217353501</c:v>
                </c:pt>
              </c:numCache>
            </c:numRef>
          </c:val>
          <c:extLst>
            <c:ext xmlns:c16="http://schemas.microsoft.com/office/drawing/2014/chart" uri="{C3380CC4-5D6E-409C-BE32-E72D297353CC}">
              <c16:uniqueId val="{00000001-C859-4490-963A-18510BE33B6D}"/>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0.61727770173303698</c:v>
                </c:pt>
                <c:pt idx="1">
                  <c:v>0.45600291487384198</c:v>
                </c:pt>
                <c:pt idx="2">
                  <c:v>0.49093655589124002</c:v>
                </c:pt>
              </c:numCache>
            </c:numRef>
          </c:val>
          <c:extLst>
            <c:ext xmlns:c16="http://schemas.microsoft.com/office/drawing/2014/chart" uri="{C3380CC4-5D6E-409C-BE32-E72D297353CC}">
              <c16:uniqueId val="{00000002-C859-4490-963A-18510BE33B6D}"/>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0.72064807079267201</c:v>
                </c:pt>
                <c:pt idx="1">
                  <c:v>0.29994198033528402</c:v>
                </c:pt>
                <c:pt idx="2">
                  <c:v>1.9823106958458301</c:v>
                </c:pt>
              </c:numCache>
            </c:numRef>
          </c:val>
          <c:extLst>
            <c:ext xmlns:c16="http://schemas.microsoft.com/office/drawing/2014/chart" uri="{C3380CC4-5D6E-409C-BE32-E72D297353CC}">
              <c16:uniqueId val="{00000003-C859-4490-963A-18510BE33B6D}"/>
            </c:ext>
          </c:extLst>
        </c:ser>
        <c:ser>
          <c:idx val="4"/>
          <c:order val="4"/>
          <c:tx>
            <c:strRef>
              <c:f>Sheet1!$F$1</c:f>
              <c:strCache>
                <c:ptCount val="1"/>
                <c:pt idx="0">
                  <c:v>meridabikes_ar</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1.53793023926205</c:v>
                </c:pt>
                <c:pt idx="1">
                  <c:v>0.79444943045818495</c:v>
                </c:pt>
                <c:pt idx="2">
                  <c:v>0.58814925941384</c:v>
                </c:pt>
              </c:numCache>
            </c:numRef>
          </c:val>
          <c:extLst>
            <c:ext xmlns:c16="http://schemas.microsoft.com/office/drawing/2014/chart" uri="{C3380CC4-5D6E-409C-BE32-E72D297353CC}">
              <c16:uniqueId val="{00000004-C859-4490-963A-18510BE33B6D}"/>
            </c:ext>
          </c:extLst>
        </c:ser>
        <c:ser>
          <c:idx val="5"/>
          <c:order val="5"/>
          <c:tx>
            <c:strRef>
              <c:f>Sheet1!$G$1</c:f>
              <c:strCache>
                <c:ptCount val="1"/>
                <c:pt idx="0">
                  <c:v>giantargentina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0.31755357744781798</c:v>
                </c:pt>
                <c:pt idx="1">
                  <c:v>4.9838026414153998E-3</c:v>
                </c:pt>
                <c:pt idx="2">
                  <c:v>0</c:v>
                </c:pt>
              </c:numCache>
            </c:numRef>
          </c:val>
          <c:extLst>
            <c:ext xmlns:c16="http://schemas.microsoft.com/office/drawing/2014/chart" uri="{C3380CC4-5D6E-409C-BE32-E72D297353CC}">
              <c16:uniqueId val="{00000005-C859-4490-963A-18510BE33B6D}"/>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0</c:v>
                </c:pt>
                <c:pt idx="2">
                  <c:v>0</c:v>
                </c:pt>
              </c:numCache>
            </c:numRef>
          </c:val>
          <c:extLst>
            <c:ext xmlns:c16="http://schemas.microsoft.com/office/drawing/2014/chart" uri="{C3380CC4-5D6E-409C-BE32-E72D297353CC}">
              <c16:uniqueId val="{00000006-C859-4490-963A-18510BE33B6D}"/>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C859-4490-963A-18510BE33B6D}"/>
            </c:ext>
          </c:extLst>
        </c:ser>
        <c:dLbls>
          <c:showLegendKey val="0"/>
          <c:showVal val="0"/>
          <c:showCatName val="0"/>
          <c:showSerName val="0"/>
          <c:showPercent val="0"/>
          <c:showBubbleSize val="0"/>
        </c:dLbls>
        <c:gapWidth val="219"/>
        <c:overlap val="-27"/>
        <c:axId val="398294992"/>
        <c:axId val="398295976"/>
      </c:barChart>
      <c:catAx>
        <c:axId val="39829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95976"/>
        <c:crosses val="autoZero"/>
        <c:auto val="1"/>
        <c:lblAlgn val="ctr"/>
        <c:lblOffset val="100"/>
        <c:noMultiLvlLbl val="0"/>
      </c:catAx>
      <c:valAx>
        <c:axId val="39829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9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1262</c:v>
                </c:pt>
                <c:pt idx="1">
                  <c:v>7225</c:v>
                </c:pt>
                <c:pt idx="2">
                  <c:v>5714</c:v>
                </c:pt>
                <c:pt idx="3">
                  <c:v>4463</c:v>
                </c:pt>
                <c:pt idx="4">
                  <c:v>398</c:v>
                </c:pt>
                <c:pt idx="5">
                  <c:v>177</c:v>
                </c:pt>
                <c:pt idx="6">
                  <c:v>0</c:v>
                </c:pt>
                <c:pt idx="7">
                  <c:v>0</c:v>
                </c:pt>
              </c:numCache>
            </c:numRef>
          </c:val>
          <c:extLst>
            <c:ext xmlns:c16="http://schemas.microsoft.com/office/drawing/2014/chart" uri="{C3380CC4-5D6E-409C-BE32-E72D297353CC}">
              <c16:uniqueId val="{00000000-A0A1-4C7F-A499-F2CE72FE5A75}"/>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11</c:v>
                </c:pt>
                <c:pt idx="1">
                  <c:v>133</c:v>
                </c:pt>
                <c:pt idx="2">
                  <c:v>345</c:v>
                </c:pt>
                <c:pt idx="3">
                  <c:v>143</c:v>
                </c:pt>
                <c:pt idx="4">
                  <c:v>4</c:v>
                </c:pt>
                <c:pt idx="5">
                  <c:v>15</c:v>
                </c:pt>
                <c:pt idx="6">
                  <c:v>0</c:v>
                </c:pt>
                <c:pt idx="7">
                  <c:v>0</c:v>
                </c:pt>
              </c:numCache>
            </c:numRef>
          </c:val>
          <c:extLst>
            <c:ext xmlns:c16="http://schemas.microsoft.com/office/drawing/2014/chart" uri="{C3380CC4-5D6E-409C-BE32-E72D297353CC}">
              <c16:uniqueId val="{00000001-A0A1-4C7F-A499-F2CE72FE5A75}"/>
            </c:ext>
          </c:extLst>
        </c:ser>
        <c:dLbls>
          <c:showLegendKey val="0"/>
          <c:showVal val="0"/>
          <c:showCatName val="0"/>
          <c:showSerName val="0"/>
          <c:showPercent val="0"/>
          <c:showBubbleSize val="0"/>
        </c:dLbls>
        <c:gapWidth val="150"/>
        <c:overlap val="100"/>
        <c:axId val="414770472"/>
        <c:axId val="414772112"/>
      </c:barChart>
      <c:catAx>
        <c:axId val="41477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772112"/>
        <c:crosses val="autoZero"/>
        <c:auto val="1"/>
        <c:lblAlgn val="ctr"/>
        <c:lblOffset val="100"/>
        <c:noMultiLvlLbl val="0"/>
      </c:catAx>
      <c:valAx>
        <c:axId val="414772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77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2E666-AC45-4A3F-9CDD-CA3C11A4EFD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9424199-0037-41E0-95A1-5B81FE47131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51506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EFA3-98B3-4A79-B45D-40CDA09F4044}"/>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19BC6D6A-A585-4312-BE0D-2C1051D22AE7}"/>
              </a:ext>
            </a:extLst>
          </p:cNvPr>
          <p:cNvGraphicFramePr>
            <a:graphicFrameLocks noGrp="1"/>
          </p:cNvGraphicFramePr>
          <p:nvPr>
            <p:ph type="tbl" sz="quarter" idx="13"/>
            <p:extLst>
              <p:ext uri="{D42A27DB-BD31-4B8C-83A1-F6EECF244321}">
                <p14:modId xmlns:p14="http://schemas.microsoft.com/office/powerpoint/2010/main" val="69814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6332757"/>
                    </a:ext>
                  </a:extLst>
                </a:gridCol>
                <a:gridCol w="658368">
                  <a:extLst>
                    <a:ext uri="{9D8B030D-6E8A-4147-A177-3AD203B41FA5}">
                      <a16:colId xmlns:a16="http://schemas.microsoft.com/office/drawing/2014/main" val="4264430826"/>
                    </a:ext>
                  </a:extLst>
                </a:gridCol>
                <a:gridCol w="658368">
                  <a:extLst>
                    <a:ext uri="{9D8B030D-6E8A-4147-A177-3AD203B41FA5}">
                      <a16:colId xmlns:a16="http://schemas.microsoft.com/office/drawing/2014/main" val="69119029"/>
                    </a:ext>
                  </a:extLst>
                </a:gridCol>
                <a:gridCol w="658368">
                  <a:extLst>
                    <a:ext uri="{9D8B030D-6E8A-4147-A177-3AD203B41FA5}">
                      <a16:colId xmlns:a16="http://schemas.microsoft.com/office/drawing/2014/main" val="1405213542"/>
                    </a:ext>
                  </a:extLst>
                </a:gridCol>
                <a:gridCol w="658368">
                  <a:extLst>
                    <a:ext uri="{9D8B030D-6E8A-4147-A177-3AD203B41FA5}">
                      <a16:colId xmlns:a16="http://schemas.microsoft.com/office/drawing/2014/main" val="3003938130"/>
                    </a:ext>
                  </a:extLst>
                </a:gridCol>
                <a:gridCol w="658368">
                  <a:extLst>
                    <a:ext uri="{9D8B030D-6E8A-4147-A177-3AD203B41FA5}">
                      <a16:colId xmlns:a16="http://schemas.microsoft.com/office/drawing/2014/main" val="464600110"/>
                    </a:ext>
                  </a:extLst>
                </a:gridCol>
                <a:gridCol w="658368">
                  <a:extLst>
                    <a:ext uri="{9D8B030D-6E8A-4147-A177-3AD203B41FA5}">
                      <a16:colId xmlns:a16="http://schemas.microsoft.com/office/drawing/2014/main" val="1429152652"/>
                    </a:ext>
                  </a:extLst>
                </a:gridCol>
                <a:gridCol w="658368">
                  <a:extLst>
                    <a:ext uri="{9D8B030D-6E8A-4147-A177-3AD203B41FA5}">
                      <a16:colId xmlns:a16="http://schemas.microsoft.com/office/drawing/2014/main" val="2211619876"/>
                    </a:ext>
                  </a:extLst>
                </a:gridCol>
                <a:gridCol w="658368">
                  <a:extLst>
                    <a:ext uri="{9D8B030D-6E8A-4147-A177-3AD203B41FA5}">
                      <a16:colId xmlns:a16="http://schemas.microsoft.com/office/drawing/2014/main" val="2311571310"/>
                    </a:ext>
                  </a:extLst>
                </a:gridCol>
                <a:gridCol w="658368">
                  <a:extLst>
                    <a:ext uri="{9D8B030D-6E8A-4147-A177-3AD203B41FA5}">
                      <a16:colId xmlns:a16="http://schemas.microsoft.com/office/drawing/2014/main" val="21161375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98161189"/>
                  </a:ext>
                </a:extLst>
              </a:tr>
              <a:tr h="370840">
                <a:tc>
                  <a:txBody>
                    <a:bodyPr/>
                    <a:lstStyle/>
                    <a:p>
                      <a:r>
                        <a:rPr lang="en-US" sz="1000"/>
                        <a:t>trekbicycleargentina</a:t>
                      </a:r>
                    </a:p>
                  </a:txBody>
                  <a:tcPr/>
                </a:tc>
                <a:tc>
                  <a:txBody>
                    <a:bodyPr/>
                    <a:lstStyle/>
                    <a:p>
                      <a:r>
                        <a:rPr lang="en-US" sz="1000"/>
                        <a:t>48025</a:t>
                      </a:r>
                    </a:p>
                  </a:txBody>
                  <a:tcPr/>
                </a:tc>
                <a:tc>
                  <a:txBody>
                    <a:bodyPr/>
                    <a:lstStyle/>
                    <a:p>
                      <a:r>
                        <a:rPr lang="en-US" sz="1000"/>
                        <a:t>334</a:t>
                      </a:r>
                    </a:p>
                  </a:txBody>
                  <a:tcPr/>
                </a:tc>
                <a:tc>
                  <a:txBody>
                    <a:bodyPr/>
                    <a:lstStyle/>
                    <a:p>
                      <a:r>
                        <a:rPr lang="en-US" sz="1000"/>
                        <a:t>11</a:t>
                      </a:r>
                    </a:p>
                  </a:txBody>
                  <a:tcPr/>
                </a:tc>
                <a:tc>
                  <a:txBody>
                    <a:bodyPr/>
                    <a:lstStyle/>
                    <a:p>
                      <a:r>
                        <a:rPr lang="en-US" sz="1000"/>
                        <a:t>14</a:t>
                      </a:r>
                    </a:p>
                  </a:txBody>
                  <a:tcPr/>
                </a:tc>
                <a:tc>
                  <a:txBody>
                    <a:bodyPr/>
                    <a:lstStyle/>
                    <a:p>
                      <a:r>
                        <a:rPr lang="en-US" sz="1000"/>
                        <a:t>3</a:t>
                      </a:r>
                    </a:p>
                  </a:txBody>
                  <a:tcPr/>
                </a:tc>
                <a:tc>
                  <a:txBody>
                    <a:bodyPr/>
                    <a:lstStyle/>
                    <a:p>
                      <a:r>
                        <a:rPr lang="en-US" sz="1000"/>
                        <a:t>28</a:t>
                      </a:r>
                    </a:p>
                  </a:txBody>
                  <a:tcPr/>
                </a:tc>
                <a:tc>
                  <a:txBody>
                    <a:bodyPr/>
                    <a:lstStyle/>
                    <a:p>
                      <a:r>
                        <a:rPr lang="en-US" sz="1000"/>
                        <a:t>7225</a:t>
                      </a:r>
                    </a:p>
                  </a:txBody>
                  <a:tcPr/>
                </a:tc>
                <a:tc>
                  <a:txBody>
                    <a:bodyPr/>
                    <a:lstStyle/>
                    <a:p>
                      <a:r>
                        <a:rPr lang="en-US" sz="1000"/>
                        <a:t>133</a:t>
                      </a:r>
                    </a:p>
                  </a:txBody>
                  <a:tcPr/>
                </a:tc>
                <a:tc>
                  <a:txBody>
                    <a:bodyPr/>
                    <a:lstStyle/>
                    <a:p>
                      <a:r>
                        <a:rPr lang="en-US" sz="1000"/>
                        <a:t>0.5491 %</a:t>
                      </a:r>
                    </a:p>
                  </a:txBody>
                  <a:tcPr/>
                </a:tc>
                <a:extLst>
                  <a:ext uri="{0D108BD9-81ED-4DB2-BD59-A6C34878D82A}">
                    <a16:rowId xmlns:a16="http://schemas.microsoft.com/office/drawing/2014/main" val="777012504"/>
                  </a:ext>
                </a:extLst>
              </a:tr>
              <a:tr h="370840">
                <a:tc>
                  <a:txBody>
                    <a:bodyPr/>
                    <a:lstStyle/>
                    <a:p>
                      <a:r>
                        <a:rPr lang="en-US" sz="1000"/>
                        <a:t>specialized_arg</a:t>
                      </a:r>
                    </a:p>
                  </a:txBody>
                  <a:tcPr/>
                </a:tc>
                <a:tc>
                  <a:txBody>
                    <a:bodyPr/>
                    <a:lstStyle/>
                    <a:p>
                      <a:r>
                        <a:rPr lang="en-US" sz="1000"/>
                        <a:t>47423</a:t>
                      </a:r>
                    </a:p>
                  </a:txBody>
                  <a:tcPr/>
                </a:tc>
                <a:tc>
                  <a:txBody>
                    <a:bodyPr/>
                    <a:lstStyle/>
                    <a:p>
                      <a:r>
                        <a:rPr lang="en-US" sz="1000"/>
                        <a:t>664</a:t>
                      </a:r>
                    </a:p>
                  </a:txBody>
                  <a:tcPr/>
                </a:tc>
                <a:tc>
                  <a:txBody>
                    <a:bodyPr/>
                    <a:lstStyle/>
                    <a:p>
                      <a:r>
                        <a:rPr lang="en-US" sz="1000"/>
                        <a:t>5</a:t>
                      </a:r>
                    </a:p>
                  </a:txBody>
                  <a:tcPr/>
                </a:tc>
                <a:tc>
                  <a:txBody>
                    <a:bodyPr/>
                    <a:lstStyle/>
                    <a:p>
                      <a:r>
                        <a:rPr lang="en-US" sz="1000"/>
                        <a:t>6</a:t>
                      </a:r>
                    </a:p>
                  </a:txBody>
                  <a:tcPr/>
                </a:tc>
                <a:tc>
                  <a:txBody>
                    <a:bodyPr/>
                    <a:lstStyle/>
                    <a:p>
                      <a:r>
                        <a:rPr lang="en-US" sz="1000"/>
                        <a:t>2</a:t>
                      </a:r>
                    </a:p>
                  </a:txBody>
                  <a:tcPr/>
                </a:tc>
                <a:tc>
                  <a:txBody>
                    <a:bodyPr/>
                    <a:lstStyle/>
                    <a:p>
                      <a:r>
                        <a:rPr lang="en-US" sz="1000"/>
                        <a:t>13</a:t>
                      </a:r>
                    </a:p>
                  </a:txBody>
                  <a:tcPr/>
                </a:tc>
                <a:tc>
                  <a:txBody>
                    <a:bodyPr/>
                    <a:lstStyle/>
                    <a:p>
                      <a:r>
                        <a:rPr lang="en-US" sz="1000"/>
                        <a:t>4463</a:t>
                      </a:r>
                    </a:p>
                  </a:txBody>
                  <a:tcPr/>
                </a:tc>
                <a:tc>
                  <a:txBody>
                    <a:bodyPr/>
                    <a:lstStyle/>
                    <a:p>
                      <a:r>
                        <a:rPr lang="en-US" sz="1000"/>
                        <a:t>143</a:t>
                      </a:r>
                    </a:p>
                  </a:txBody>
                  <a:tcPr/>
                </a:tc>
                <a:tc>
                  <a:txBody>
                    <a:bodyPr/>
                    <a:lstStyle/>
                    <a:p>
                      <a:r>
                        <a:rPr lang="en-US" sz="1000"/>
                        <a:t>0.7524 %</a:t>
                      </a:r>
                    </a:p>
                  </a:txBody>
                  <a:tcPr/>
                </a:tc>
                <a:extLst>
                  <a:ext uri="{0D108BD9-81ED-4DB2-BD59-A6C34878D82A}">
                    <a16:rowId xmlns:a16="http://schemas.microsoft.com/office/drawing/2014/main" val="810704545"/>
                  </a:ext>
                </a:extLst>
              </a:tr>
              <a:tr h="370840">
                <a:tc>
                  <a:txBody>
                    <a:bodyPr/>
                    <a:lstStyle/>
                    <a:p>
                      <a:r>
                        <a:rPr lang="en-US" sz="1000"/>
                        <a:t>scottsportsargentina</a:t>
                      </a:r>
                    </a:p>
                  </a:txBody>
                  <a:tcPr/>
                </a:tc>
                <a:tc>
                  <a:txBody>
                    <a:bodyPr/>
                    <a:lstStyle/>
                    <a:p>
                      <a:r>
                        <a:rPr lang="en-US" sz="1000"/>
                        <a:t>37130</a:t>
                      </a:r>
                    </a:p>
                  </a:txBody>
                  <a:tcPr/>
                </a:tc>
                <a:tc>
                  <a:txBody>
                    <a:bodyPr/>
                    <a:lstStyle/>
                    <a:p>
                      <a:r>
                        <a:rPr lang="en-US" sz="1000"/>
                        <a:t>507</a:t>
                      </a:r>
                    </a:p>
                  </a:txBody>
                  <a:tcPr/>
                </a:tc>
                <a:tc>
                  <a:txBody>
                    <a:bodyPr/>
                    <a:lstStyle/>
                    <a:p>
                      <a:r>
                        <a:rPr lang="en-US" sz="1000"/>
                        <a:t>16</a:t>
                      </a:r>
                    </a:p>
                  </a:txBody>
                  <a:tcPr/>
                </a:tc>
                <a:tc>
                  <a:txBody>
                    <a:bodyPr/>
                    <a:lstStyle/>
                    <a:p>
                      <a:r>
                        <a:rPr lang="en-US" sz="1000"/>
                        <a:t>14</a:t>
                      </a:r>
                    </a:p>
                  </a:txBody>
                  <a:tcPr/>
                </a:tc>
                <a:tc>
                  <a:txBody>
                    <a:bodyPr/>
                    <a:lstStyle/>
                    <a:p>
                      <a:r>
                        <a:rPr lang="en-US" sz="1000"/>
                        <a:t>1</a:t>
                      </a:r>
                    </a:p>
                  </a:txBody>
                  <a:tcPr/>
                </a:tc>
                <a:tc>
                  <a:txBody>
                    <a:bodyPr/>
                    <a:lstStyle/>
                    <a:p>
                      <a:r>
                        <a:rPr lang="en-US" sz="1000"/>
                        <a:t>31</a:t>
                      </a:r>
                    </a:p>
                  </a:txBody>
                  <a:tcPr/>
                </a:tc>
                <a:tc>
                  <a:txBody>
                    <a:bodyPr/>
                    <a:lstStyle/>
                    <a:p>
                      <a:r>
                        <a:rPr lang="en-US" sz="1000"/>
                        <a:t>5714</a:t>
                      </a:r>
                    </a:p>
                  </a:txBody>
                  <a:tcPr/>
                </a:tc>
                <a:tc>
                  <a:txBody>
                    <a:bodyPr/>
                    <a:lstStyle/>
                    <a:p>
                      <a:r>
                        <a:rPr lang="en-US" sz="1000"/>
                        <a:t>345</a:t>
                      </a:r>
                    </a:p>
                  </a:txBody>
                  <a:tcPr/>
                </a:tc>
                <a:tc>
                  <a:txBody>
                    <a:bodyPr/>
                    <a:lstStyle/>
                    <a:p>
                      <a:r>
                        <a:rPr lang="en-US" sz="1000"/>
                        <a:t>0.5300 %</a:t>
                      </a:r>
                    </a:p>
                  </a:txBody>
                  <a:tcPr/>
                </a:tc>
                <a:extLst>
                  <a:ext uri="{0D108BD9-81ED-4DB2-BD59-A6C34878D82A}">
                    <a16:rowId xmlns:a16="http://schemas.microsoft.com/office/drawing/2014/main" val="2698136053"/>
                  </a:ext>
                </a:extLst>
              </a:tr>
              <a:tr h="370840">
                <a:tc>
                  <a:txBody>
                    <a:bodyPr/>
                    <a:lstStyle/>
                    <a:p>
                      <a:r>
                        <a:rPr lang="en-US" sz="1000"/>
                        <a:t>giantargentina</a:t>
                      </a:r>
                    </a:p>
                  </a:txBody>
                  <a:tcPr/>
                </a:tc>
                <a:tc>
                  <a:txBody>
                    <a:bodyPr/>
                    <a:lstStyle/>
                    <a:p>
                      <a:r>
                        <a:rPr lang="en-US" sz="1000"/>
                        <a:t>20075</a:t>
                      </a:r>
                    </a:p>
                  </a:txBody>
                  <a:tcPr/>
                </a:tc>
                <a:tc>
                  <a:txBody>
                    <a:bodyPr/>
                    <a:lstStyle/>
                    <a:p>
                      <a:r>
                        <a:rPr lang="en-US" sz="1000"/>
                        <a:t>126</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177</a:t>
                      </a:r>
                    </a:p>
                  </a:txBody>
                  <a:tcPr/>
                </a:tc>
                <a:tc>
                  <a:txBody>
                    <a:bodyPr/>
                    <a:lstStyle/>
                    <a:p>
                      <a:r>
                        <a:rPr lang="en-US" sz="1000"/>
                        <a:t>15</a:t>
                      </a:r>
                    </a:p>
                  </a:txBody>
                  <a:tcPr/>
                </a:tc>
                <a:tc>
                  <a:txBody>
                    <a:bodyPr/>
                    <a:lstStyle/>
                    <a:p>
                      <a:r>
                        <a:rPr lang="en-US" sz="1000"/>
                        <a:t>0.2399 %</a:t>
                      </a:r>
                    </a:p>
                  </a:txBody>
                  <a:tcPr/>
                </a:tc>
                <a:extLst>
                  <a:ext uri="{0D108BD9-81ED-4DB2-BD59-A6C34878D82A}">
                    <a16:rowId xmlns:a16="http://schemas.microsoft.com/office/drawing/2014/main" val="493156302"/>
                  </a:ext>
                </a:extLst>
              </a:tr>
              <a:tr h="370840">
                <a:tc>
                  <a:txBody>
                    <a:bodyPr/>
                    <a:lstStyle/>
                    <a:p>
                      <a:r>
                        <a:rPr lang="en-US" sz="1000"/>
                        <a:t>orbea.argentina</a:t>
                      </a:r>
                    </a:p>
                  </a:txBody>
                  <a:tcPr/>
                </a:tc>
                <a:tc>
                  <a:txBody>
                    <a:bodyPr/>
                    <a:lstStyle/>
                    <a:p>
                      <a:r>
                        <a:rPr lang="en-US" sz="1000"/>
                        <a:t>18696</a:t>
                      </a:r>
                    </a:p>
                  </a:txBody>
                  <a:tcPr/>
                </a:tc>
                <a:tc>
                  <a:txBody>
                    <a:bodyPr/>
                    <a:lstStyle/>
                    <a:p>
                      <a:r>
                        <a:rPr lang="en-US" sz="1000"/>
                        <a:t>-60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81396989"/>
                  </a:ext>
                </a:extLst>
              </a:tr>
              <a:tr h="370840">
                <a:tc>
                  <a:txBody>
                    <a:bodyPr/>
                    <a:lstStyle/>
                    <a:p>
                      <a:r>
                        <a:rPr lang="en-US" sz="1000"/>
                        <a:t>cannondale.argentina</a:t>
                      </a:r>
                    </a:p>
                  </a:txBody>
                  <a:tcPr/>
                </a:tc>
                <a:tc>
                  <a:txBody>
                    <a:bodyPr/>
                    <a:lstStyle/>
                    <a:p>
                      <a:r>
                        <a:rPr lang="en-US" sz="1000"/>
                        <a:t>16618</a:t>
                      </a:r>
                    </a:p>
                  </a:txBody>
                  <a:tcPr/>
                </a:tc>
                <a:tc>
                  <a:txBody>
                    <a:bodyPr/>
                    <a:lstStyle/>
                    <a:p>
                      <a:r>
                        <a:rPr lang="en-US" sz="1000"/>
                        <a:t>73</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12</a:t>
                      </a:r>
                    </a:p>
                  </a:txBody>
                  <a:tcPr/>
                </a:tc>
                <a:tc>
                  <a:txBody>
                    <a:bodyPr/>
                    <a:lstStyle/>
                    <a:p>
                      <a:r>
                        <a:rPr lang="en-US" sz="1000"/>
                        <a:t>1262</a:t>
                      </a:r>
                    </a:p>
                  </a:txBody>
                  <a:tcPr/>
                </a:tc>
                <a:tc>
                  <a:txBody>
                    <a:bodyPr/>
                    <a:lstStyle/>
                    <a:p>
                      <a:r>
                        <a:rPr lang="en-US" sz="1000"/>
                        <a:t>11</a:t>
                      </a:r>
                    </a:p>
                  </a:txBody>
                  <a:tcPr/>
                </a:tc>
                <a:tc>
                  <a:txBody>
                    <a:bodyPr/>
                    <a:lstStyle/>
                    <a:p>
                      <a:r>
                        <a:rPr lang="en-US" sz="1000"/>
                        <a:t>0.6398 %</a:t>
                      </a:r>
                    </a:p>
                  </a:txBody>
                  <a:tcPr/>
                </a:tc>
                <a:extLst>
                  <a:ext uri="{0D108BD9-81ED-4DB2-BD59-A6C34878D82A}">
                    <a16:rowId xmlns:a16="http://schemas.microsoft.com/office/drawing/2014/main" val="1396625761"/>
                  </a:ext>
                </a:extLst>
              </a:tr>
              <a:tr h="370840">
                <a:tc>
                  <a:txBody>
                    <a:bodyPr/>
                    <a:lstStyle/>
                    <a:p>
                      <a:r>
                        <a:rPr lang="en-US" sz="1000"/>
                        <a:t>meridabikes_ar</a:t>
                      </a:r>
                    </a:p>
                  </a:txBody>
                  <a:tcPr/>
                </a:tc>
                <a:tc>
                  <a:txBody>
                    <a:bodyPr/>
                    <a:lstStyle/>
                    <a:p>
                      <a:r>
                        <a:rPr lang="en-US" sz="1000"/>
                        <a:t>6938</a:t>
                      </a:r>
                    </a:p>
                  </a:txBody>
                  <a:tcPr/>
                </a:tc>
                <a:tc>
                  <a:txBody>
                    <a:bodyPr/>
                    <a:lstStyle/>
                    <a:p>
                      <a:r>
                        <a:rPr lang="en-US" sz="1000"/>
                        <a:t>201</a:t>
                      </a:r>
                    </a:p>
                  </a:txBody>
                  <a:tcPr/>
                </a:tc>
                <a:tc>
                  <a:txBody>
                    <a:bodyPr/>
                    <a:lstStyle/>
                    <a:p>
                      <a:r>
                        <a:rPr lang="en-US" sz="1000"/>
                        <a:t>2</a:t>
                      </a:r>
                    </a:p>
                  </a:txBody>
                  <a:tcPr/>
                </a:tc>
                <a:tc>
                  <a:txBody>
                    <a:bodyPr/>
                    <a:lstStyle/>
                    <a:p>
                      <a:r>
                        <a:rPr lang="en-US" sz="1000"/>
                        <a:t>2</a:t>
                      </a:r>
                    </a:p>
                  </a:txBody>
                  <a:tcPr/>
                </a:tc>
                <a:tc>
                  <a:txBody>
                    <a:bodyPr/>
                    <a:lstStyle/>
                    <a:p>
                      <a:r>
                        <a:rPr lang="en-US" sz="1000"/>
                        <a:t>2</a:t>
                      </a:r>
                    </a:p>
                  </a:txBody>
                  <a:tcPr/>
                </a:tc>
                <a:tc>
                  <a:txBody>
                    <a:bodyPr/>
                    <a:lstStyle/>
                    <a:p>
                      <a:r>
                        <a:rPr lang="en-US" sz="1000"/>
                        <a:t>6</a:t>
                      </a:r>
                    </a:p>
                  </a:txBody>
                  <a:tcPr/>
                </a:tc>
                <a:tc>
                  <a:txBody>
                    <a:bodyPr/>
                    <a:lstStyle/>
                    <a:p>
                      <a:r>
                        <a:rPr lang="en-US" sz="1000"/>
                        <a:t>398</a:t>
                      </a:r>
                    </a:p>
                  </a:txBody>
                  <a:tcPr/>
                </a:tc>
                <a:tc>
                  <a:txBody>
                    <a:bodyPr/>
                    <a:lstStyle/>
                    <a:p>
                      <a:r>
                        <a:rPr lang="en-US" sz="1000"/>
                        <a:t>4</a:t>
                      </a:r>
                    </a:p>
                  </a:txBody>
                  <a:tcPr/>
                </a:tc>
                <a:tc>
                  <a:txBody>
                    <a:bodyPr/>
                    <a:lstStyle/>
                    <a:p>
                      <a:r>
                        <a:rPr lang="en-US" sz="1000"/>
                        <a:t>0.9800 %</a:t>
                      </a:r>
                    </a:p>
                  </a:txBody>
                  <a:tcPr/>
                </a:tc>
                <a:extLst>
                  <a:ext uri="{0D108BD9-81ED-4DB2-BD59-A6C34878D82A}">
                    <a16:rowId xmlns:a16="http://schemas.microsoft.com/office/drawing/2014/main" val="2032313732"/>
                  </a:ext>
                </a:extLst>
              </a:tr>
              <a:tr h="370840">
                <a:tc>
                  <a:txBody>
                    <a:bodyPr/>
                    <a:lstStyle/>
                    <a:p>
                      <a:r>
                        <a:rPr lang="en-US" sz="1000"/>
                        <a:t>cervelo_argentina</a:t>
                      </a:r>
                    </a:p>
                  </a:txBody>
                  <a:tcPr/>
                </a:tc>
                <a:tc>
                  <a:txBody>
                    <a:bodyPr/>
                    <a:lstStyle/>
                    <a:p>
                      <a:r>
                        <a:rPr lang="en-US" sz="1000"/>
                        <a:t>4453</a:t>
                      </a:r>
                    </a:p>
                  </a:txBody>
                  <a:tcPr/>
                </a:tc>
                <a:tc>
                  <a:txBody>
                    <a:bodyPr/>
                    <a:lstStyle/>
                    <a:p>
                      <a:r>
                        <a:rPr lang="en-US" sz="1000"/>
                        <a:t>76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6891022"/>
                  </a:ext>
                </a:extLst>
              </a:tr>
            </a:tbl>
          </a:graphicData>
        </a:graphic>
      </p:graphicFrame>
      <p:sp>
        <p:nvSpPr>
          <p:cNvPr id="4" name="Text Placeholder 3">
            <a:extLst>
              <a:ext uri="{FF2B5EF4-FFF2-40B4-BE49-F238E27FC236}">
                <a16:creationId xmlns:a16="http://schemas.microsoft.com/office/drawing/2014/main" id="{64E9A07A-838E-4211-92C2-AD06DC9BEDF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04795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51D30-BA19-43EB-B477-0BA6ED80B25A}"/>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9BA43A78-3E6E-4A9C-981A-DF3FBDB638B8}"/>
              </a:ext>
            </a:extLst>
          </p:cNvPr>
          <p:cNvGraphicFramePr>
            <a:graphicFrameLocks noGrp="1"/>
          </p:cNvGraphicFramePr>
          <p:nvPr>
            <p:ph type="chart" sz="quarter" idx="13"/>
            <p:extLst>
              <p:ext uri="{D42A27DB-BD31-4B8C-83A1-F6EECF244321}">
                <p14:modId xmlns:p14="http://schemas.microsoft.com/office/powerpoint/2010/main" val="1283051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E9C8B4-4AB6-4E3A-9847-F63B10C87362}"/>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E07B3920-3E7F-459A-8C6F-0E48CEE2FD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0992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7341E-8CBF-4A0C-BF30-33CE3BEF5739}"/>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C72E1944-2D06-498F-A9F4-6F01C57705BE}"/>
              </a:ext>
            </a:extLst>
          </p:cNvPr>
          <p:cNvGraphicFramePr>
            <a:graphicFrameLocks noGrp="1"/>
          </p:cNvGraphicFramePr>
          <p:nvPr>
            <p:ph type="chart" sz="quarter" idx="13"/>
            <p:extLst>
              <p:ext uri="{D42A27DB-BD31-4B8C-83A1-F6EECF244321}">
                <p14:modId xmlns:p14="http://schemas.microsoft.com/office/powerpoint/2010/main" val="528685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D30F72-A7C2-4863-953B-303CC87E4074}"/>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0A48922F-B88E-44CD-B67F-A490B78124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4986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03A89-592B-4189-9CEC-5240FCF9472E}"/>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E14EE132-FF20-47E1-A052-9EF9ADC9277A}"/>
              </a:ext>
            </a:extLst>
          </p:cNvPr>
          <p:cNvGraphicFramePr>
            <a:graphicFrameLocks noGrp="1"/>
          </p:cNvGraphicFramePr>
          <p:nvPr>
            <p:ph type="chart" sz="quarter" idx="13"/>
            <p:extLst>
              <p:ext uri="{D42A27DB-BD31-4B8C-83A1-F6EECF244321}">
                <p14:modId xmlns:p14="http://schemas.microsoft.com/office/powerpoint/2010/main" val="2265502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6EE680-9BAF-4BD8-A1A7-44AE4D7D5FC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03C222B9-BFE7-4DB9-8E25-3AAE59F6FD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7873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76D17-77FB-43F9-B6D0-F7BDB517BADF}"/>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FE1C55C7-1651-491C-A73D-E57A9D53E543}"/>
              </a:ext>
            </a:extLst>
          </p:cNvPr>
          <p:cNvGraphicFramePr>
            <a:graphicFrameLocks noGrp="1"/>
          </p:cNvGraphicFramePr>
          <p:nvPr>
            <p:ph type="chart" sz="quarter" idx="13"/>
            <p:extLst>
              <p:ext uri="{D42A27DB-BD31-4B8C-83A1-F6EECF244321}">
                <p14:modId xmlns:p14="http://schemas.microsoft.com/office/powerpoint/2010/main" val="541315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498BD9-83BA-44A2-9962-D4B9772FBF78}"/>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C589802-7751-446F-82E7-27339FD406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2179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13C28-8B02-413A-8DB8-05ED610FAB2B}"/>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1AF4A52C-4A20-4A76-84BF-76C735266992}"/>
              </a:ext>
            </a:extLst>
          </p:cNvPr>
          <p:cNvGraphicFramePr>
            <a:graphicFrameLocks noGrp="1"/>
          </p:cNvGraphicFramePr>
          <p:nvPr>
            <p:ph type="chart" sz="quarter" idx="13"/>
            <p:extLst>
              <p:ext uri="{D42A27DB-BD31-4B8C-83A1-F6EECF244321}">
                <p14:modId xmlns:p14="http://schemas.microsoft.com/office/powerpoint/2010/main" val="172462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59619A-DA7A-4406-8867-39C9C674E537}"/>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33D0FB15-859A-4A15-A754-B8CD443CF3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0481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DA37C-9F0F-4098-A206-67ECDF31992C}"/>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0FD768C6-0845-4627-8D63-F2D2B69D309A}"/>
              </a:ext>
            </a:extLst>
          </p:cNvPr>
          <p:cNvGraphicFramePr>
            <a:graphicFrameLocks noGrp="1"/>
          </p:cNvGraphicFramePr>
          <p:nvPr>
            <p:ph type="chart" sz="quarter" idx="13"/>
            <p:extLst>
              <p:ext uri="{D42A27DB-BD31-4B8C-83A1-F6EECF244321}">
                <p14:modId xmlns:p14="http://schemas.microsoft.com/office/powerpoint/2010/main" val="2493832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5B6F7A-5881-4783-BA48-66AC9A3ADE4F}"/>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8C661D4-6A3D-40DA-A059-4D19D2868F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5219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F01DA-87E9-4340-8789-2E634BA57291}"/>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1DAE4273-C3CC-4FAE-AD44-5DA2602BF38F}"/>
              </a:ext>
            </a:extLst>
          </p:cNvPr>
          <p:cNvGraphicFramePr>
            <a:graphicFrameLocks noGrp="1"/>
          </p:cNvGraphicFramePr>
          <p:nvPr>
            <p:ph type="chart" sz="quarter" idx="13"/>
            <p:extLst>
              <p:ext uri="{D42A27DB-BD31-4B8C-83A1-F6EECF244321}">
                <p14:modId xmlns:p14="http://schemas.microsoft.com/office/powerpoint/2010/main" val="805880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D413B2-E904-4BB6-9AC9-3B2EEBF5229F}"/>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1BB009C-F37D-4D68-B755-13241D41A1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3114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AEA45-171B-49A4-81AB-B1D30D607983}"/>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074EB773-FD53-45A4-A677-5DCE9B914F2C}"/>
              </a:ext>
            </a:extLst>
          </p:cNvPr>
          <p:cNvGraphicFramePr>
            <a:graphicFrameLocks noGrp="1"/>
          </p:cNvGraphicFramePr>
          <p:nvPr>
            <p:ph type="chart" sz="quarter" idx="13"/>
            <p:extLst>
              <p:ext uri="{D42A27DB-BD31-4B8C-83A1-F6EECF244321}">
                <p14:modId xmlns:p14="http://schemas.microsoft.com/office/powerpoint/2010/main" val="1365501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7619C1-689A-44D1-9DA8-5F98D006848F}"/>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22DAF88-7D01-4EE5-AEF2-85AEF2C840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8315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46C0B-556F-4140-BFD7-8EA17B1D1F86}"/>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142527B4-E887-4D94-9FED-640B8B61F31F}"/>
              </a:ext>
            </a:extLst>
          </p:cNvPr>
          <p:cNvGraphicFramePr>
            <a:graphicFrameLocks noGrp="1"/>
          </p:cNvGraphicFramePr>
          <p:nvPr>
            <p:ph type="chart" sz="quarter" idx="13"/>
            <p:extLst>
              <p:ext uri="{D42A27DB-BD31-4B8C-83A1-F6EECF244321}">
                <p14:modId xmlns:p14="http://schemas.microsoft.com/office/powerpoint/2010/main" val="986555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AD87AF-AE0E-4FE2-AE0F-B5D3FAC511E2}"/>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08B07A8B-7D3F-4ED5-9F0A-E0BB24CC83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9372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8C955-CB9F-4263-B774-7964206DF10E}"/>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63223930-A7F9-4C9C-BE1F-FA148EEA9635}"/>
              </a:ext>
            </a:extLst>
          </p:cNvPr>
          <p:cNvGraphicFramePr>
            <a:graphicFrameLocks noGrp="1"/>
          </p:cNvGraphicFramePr>
          <p:nvPr>
            <p:ph type="chart" sz="quarter" idx="13"/>
            <p:extLst>
              <p:ext uri="{D42A27DB-BD31-4B8C-83A1-F6EECF244321}">
                <p14:modId xmlns:p14="http://schemas.microsoft.com/office/powerpoint/2010/main" val="2259209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B357E3-E541-47EB-8F2D-BBDABA361876}"/>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C808CB52-0E52-4D20-B9EB-71B828F070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5742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26ADF-BCE8-4C01-9CB8-83FD40C4F33F}"/>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1D314ED7-74A3-4ECA-AAEF-3A738CDC201E}"/>
              </a:ext>
            </a:extLst>
          </p:cNvPr>
          <p:cNvGraphicFramePr>
            <a:graphicFrameLocks noGrp="1"/>
          </p:cNvGraphicFramePr>
          <p:nvPr>
            <p:ph type="chart" sz="quarter" idx="13"/>
            <p:extLst>
              <p:ext uri="{D42A27DB-BD31-4B8C-83A1-F6EECF244321}">
                <p14:modId xmlns:p14="http://schemas.microsoft.com/office/powerpoint/2010/main" val="1613171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32402-F253-4C90-BCA9-C719395614EA}"/>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C5BC32BD-3174-428D-85F7-140476843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0871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D853C-9CEE-4560-8C6C-6FC38ECEC05E}"/>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32E01320-1D4F-432A-A0B7-C4BAF2C4BE5F}"/>
              </a:ext>
            </a:extLst>
          </p:cNvPr>
          <p:cNvGraphicFramePr>
            <a:graphicFrameLocks noGrp="1"/>
          </p:cNvGraphicFramePr>
          <p:nvPr>
            <p:ph type="chart" sz="quarter" idx="13"/>
            <p:extLst>
              <p:ext uri="{D42A27DB-BD31-4B8C-83A1-F6EECF244321}">
                <p14:modId xmlns:p14="http://schemas.microsoft.com/office/powerpoint/2010/main" val="3233388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992F13-70F7-4762-8A9F-C3EC092D4783}"/>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5D71D3C2-E443-4006-BD5E-C67363F8AD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0421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E3196-D864-4CF8-921E-B37830E5566F}"/>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A93F0BE2-960D-4ECC-A2DC-2A7DC475D345}"/>
              </a:ext>
            </a:extLst>
          </p:cNvPr>
          <p:cNvGraphicFramePr>
            <a:graphicFrameLocks noGrp="1"/>
          </p:cNvGraphicFramePr>
          <p:nvPr>
            <p:ph type="tbl" sz="quarter" idx="13"/>
            <p:extLst>
              <p:ext uri="{D42A27DB-BD31-4B8C-83A1-F6EECF244321}">
                <p14:modId xmlns:p14="http://schemas.microsoft.com/office/powerpoint/2010/main" val="3489039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96929517"/>
                    </a:ext>
                  </a:extLst>
                </a:gridCol>
                <a:gridCol w="1399032">
                  <a:extLst>
                    <a:ext uri="{9D8B030D-6E8A-4147-A177-3AD203B41FA5}">
                      <a16:colId xmlns:a16="http://schemas.microsoft.com/office/drawing/2014/main" val="384926175"/>
                    </a:ext>
                  </a:extLst>
                </a:gridCol>
                <a:gridCol w="1399032">
                  <a:extLst>
                    <a:ext uri="{9D8B030D-6E8A-4147-A177-3AD203B41FA5}">
                      <a16:colId xmlns:a16="http://schemas.microsoft.com/office/drawing/2014/main" val="1683900870"/>
                    </a:ext>
                  </a:extLst>
                </a:gridCol>
                <a:gridCol w="1399032">
                  <a:extLst>
                    <a:ext uri="{9D8B030D-6E8A-4147-A177-3AD203B41FA5}">
                      <a16:colId xmlns:a16="http://schemas.microsoft.com/office/drawing/2014/main" val="3348862821"/>
                    </a:ext>
                  </a:extLst>
                </a:gridCol>
                <a:gridCol w="1399032">
                  <a:extLst>
                    <a:ext uri="{9D8B030D-6E8A-4147-A177-3AD203B41FA5}">
                      <a16:colId xmlns:a16="http://schemas.microsoft.com/office/drawing/2014/main" val="1013329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5628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180.03571428571</a:t>
                      </a:r>
                    </a:p>
                  </a:txBody>
                  <a:tcPr/>
                </a:tc>
                <a:extLst>
                  <a:ext uri="{0D108BD9-81ED-4DB2-BD59-A6C34878D82A}">
                    <a16:rowId xmlns:a16="http://schemas.microsoft.com/office/drawing/2014/main" val="3841698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180.03571428571</a:t>
                      </a:r>
                    </a:p>
                  </a:txBody>
                  <a:tcPr/>
                </a:tc>
                <a:extLst>
                  <a:ext uri="{0D108BD9-81ED-4DB2-BD59-A6C34878D82A}">
                    <a16:rowId xmlns:a16="http://schemas.microsoft.com/office/drawing/2014/main" val="2871521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extLst>
                  <a:ext uri="{0D108BD9-81ED-4DB2-BD59-A6C34878D82A}">
                    <a16:rowId xmlns:a16="http://schemas.microsoft.com/office/drawing/2014/main" val="17290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extLst>
                  <a:ext uri="{0D108BD9-81ED-4DB2-BD59-A6C34878D82A}">
                    <a16:rowId xmlns:a16="http://schemas.microsoft.com/office/drawing/2014/main" val="2020878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extLst>
                  <a:ext uri="{0D108BD9-81ED-4DB2-BD59-A6C34878D82A}">
                    <a16:rowId xmlns:a16="http://schemas.microsoft.com/office/drawing/2014/main" val="579959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392.55555555556</a:t>
                      </a:r>
                    </a:p>
                  </a:txBody>
                  <a:tcPr/>
                </a:tc>
                <a:extLst>
                  <a:ext uri="{0D108BD9-81ED-4DB2-BD59-A6C34878D82A}">
                    <a16:rowId xmlns:a16="http://schemas.microsoft.com/office/drawing/2014/main" val="1799524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435.66666666667</a:t>
                      </a:r>
                    </a:p>
                  </a:txBody>
                  <a:tcPr/>
                </a:tc>
                <a:extLst>
                  <a:ext uri="{0D108BD9-81ED-4DB2-BD59-A6C34878D82A}">
                    <a16:rowId xmlns:a16="http://schemas.microsoft.com/office/drawing/2014/main" val="408512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168.66666666667</a:t>
                      </a:r>
                    </a:p>
                  </a:txBody>
                  <a:tcPr/>
                </a:tc>
                <a:extLst>
                  <a:ext uri="{0D108BD9-81ED-4DB2-BD59-A6C34878D82A}">
                    <a16:rowId xmlns:a16="http://schemas.microsoft.com/office/drawing/2014/main" val="84297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168.66666666667</a:t>
                      </a:r>
                    </a:p>
                  </a:txBody>
                  <a:tcPr/>
                </a:tc>
                <a:extLst>
                  <a:ext uri="{0D108BD9-81ED-4DB2-BD59-A6C34878D82A}">
                    <a16:rowId xmlns:a16="http://schemas.microsoft.com/office/drawing/2014/main" val="406168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294.375</a:t>
                      </a:r>
                    </a:p>
                  </a:txBody>
                  <a:tcPr/>
                </a:tc>
                <a:extLst>
                  <a:ext uri="{0D108BD9-81ED-4DB2-BD59-A6C34878D82A}">
                    <a16:rowId xmlns:a16="http://schemas.microsoft.com/office/drawing/2014/main" val="3314502826"/>
                  </a:ext>
                </a:extLst>
              </a:tr>
            </a:tbl>
          </a:graphicData>
        </a:graphic>
      </p:graphicFrame>
      <p:sp>
        <p:nvSpPr>
          <p:cNvPr id="4" name="Text Placeholder 3">
            <a:extLst>
              <a:ext uri="{FF2B5EF4-FFF2-40B4-BE49-F238E27FC236}">
                <a16:creationId xmlns:a16="http://schemas.microsoft.com/office/drawing/2014/main" id="{53FC15EC-48BD-4C3A-9FFB-0D48390DD02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029440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D67F4-21D3-4AB2-894B-7508F5CADE5F}"/>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201079A9-71F2-407C-92A2-ED30B28C3AF7}"/>
              </a:ext>
            </a:extLst>
          </p:cNvPr>
          <p:cNvGraphicFramePr>
            <a:graphicFrameLocks noGrp="1"/>
          </p:cNvGraphicFramePr>
          <p:nvPr>
            <p:ph type="tbl" sz="quarter" idx="13"/>
            <p:extLst>
              <p:ext uri="{D42A27DB-BD31-4B8C-83A1-F6EECF244321}">
                <p14:modId xmlns:p14="http://schemas.microsoft.com/office/powerpoint/2010/main" val="318193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30297859"/>
                    </a:ext>
                  </a:extLst>
                </a:gridCol>
                <a:gridCol w="1399032">
                  <a:extLst>
                    <a:ext uri="{9D8B030D-6E8A-4147-A177-3AD203B41FA5}">
                      <a16:colId xmlns:a16="http://schemas.microsoft.com/office/drawing/2014/main" val="1336561029"/>
                    </a:ext>
                  </a:extLst>
                </a:gridCol>
                <a:gridCol w="1399032">
                  <a:extLst>
                    <a:ext uri="{9D8B030D-6E8A-4147-A177-3AD203B41FA5}">
                      <a16:colId xmlns:a16="http://schemas.microsoft.com/office/drawing/2014/main" val="2292672458"/>
                    </a:ext>
                  </a:extLst>
                </a:gridCol>
                <a:gridCol w="1399032">
                  <a:extLst>
                    <a:ext uri="{9D8B030D-6E8A-4147-A177-3AD203B41FA5}">
                      <a16:colId xmlns:a16="http://schemas.microsoft.com/office/drawing/2014/main" val="4174359519"/>
                    </a:ext>
                  </a:extLst>
                </a:gridCol>
                <a:gridCol w="1399032">
                  <a:extLst>
                    <a:ext uri="{9D8B030D-6E8A-4147-A177-3AD203B41FA5}">
                      <a16:colId xmlns:a16="http://schemas.microsoft.com/office/drawing/2014/main" val="3810247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1926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250.75</a:t>
                      </a:r>
                    </a:p>
                  </a:txBody>
                  <a:tcPr/>
                </a:tc>
                <a:extLst>
                  <a:ext uri="{0D108BD9-81ED-4DB2-BD59-A6C34878D82A}">
                    <a16:rowId xmlns:a16="http://schemas.microsoft.com/office/drawing/2014/main" val="250557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112.16666666667</a:t>
                      </a:r>
                    </a:p>
                  </a:txBody>
                  <a:tcPr/>
                </a:tc>
                <a:extLst>
                  <a:ext uri="{0D108BD9-81ED-4DB2-BD59-A6C34878D82A}">
                    <a16:rowId xmlns:a16="http://schemas.microsoft.com/office/drawing/2014/main" val="3606091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extLst>
                  <a:ext uri="{0D108BD9-81ED-4DB2-BD59-A6C34878D82A}">
                    <a16:rowId xmlns:a16="http://schemas.microsoft.com/office/drawing/2014/main" val="145309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#UCIMasters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extLst>
                  <a:ext uri="{0D108BD9-81ED-4DB2-BD59-A6C34878D82A}">
                    <a16:rowId xmlns:a16="http://schemas.microsoft.com/office/drawing/2014/main" val="85124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a:t>
                      </a:r>
                    </a:p>
                  </a:txBody>
                  <a:tcPr/>
                </a:tc>
                <a:extLst>
                  <a:ext uri="{0D108BD9-81ED-4DB2-BD59-A6C34878D82A}">
                    <a16:rowId xmlns:a16="http://schemas.microsoft.com/office/drawing/2014/main" val="340354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669599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397392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#Topstone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96.75</a:t>
                      </a:r>
                    </a:p>
                  </a:txBody>
                  <a:tcPr/>
                </a:tc>
                <a:extLst>
                  <a:ext uri="{0D108BD9-81ED-4DB2-BD59-A6C34878D82A}">
                    <a16:rowId xmlns:a16="http://schemas.microsoft.com/office/drawing/2014/main" val="129873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643943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409665595"/>
                  </a:ext>
                </a:extLst>
              </a:tr>
            </a:tbl>
          </a:graphicData>
        </a:graphic>
      </p:graphicFrame>
      <p:sp>
        <p:nvSpPr>
          <p:cNvPr id="4" name="Text Placeholder 3">
            <a:extLst>
              <a:ext uri="{FF2B5EF4-FFF2-40B4-BE49-F238E27FC236}">
                <a16:creationId xmlns:a16="http://schemas.microsoft.com/office/drawing/2014/main" id="{A0C76645-11CA-4399-BC91-9C4325DF4F6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461395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29C46-D140-46AE-80D0-044AEC1CA410}"/>
              </a:ext>
            </a:extLst>
          </p:cNvPr>
          <p:cNvSpPr>
            <a:spLocks noGrp="1"/>
          </p:cNvSpPr>
          <p:nvPr>
            <p:ph type="title"/>
          </p:nvPr>
        </p:nvSpPr>
        <p:spPr/>
        <p:txBody>
          <a:bodyPr/>
          <a:lstStyle/>
          <a:p>
            <a:r>
              <a:rPr lang="en-US"/>
              <a:t>Instagram Posts Table | Scott - 1 of 21</a:t>
            </a:r>
          </a:p>
        </p:txBody>
      </p:sp>
      <p:graphicFrame>
        <p:nvGraphicFramePr>
          <p:cNvPr id="5" name="Table Placeholder 4">
            <a:extLst>
              <a:ext uri="{FF2B5EF4-FFF2-40B4-BE49-F238E27FC236}">
                <a16:creationId xmlns:a16="http://schemas.microsoft.com/office/drawing/2014/main" id="{0A40057B-A6A5-4AAC-931D-52791204C7F8}"/>
              </a:ext>
            </a:extLst>
          </p:cNvPr>
          <p:cNvGraphicFramePr>
            <a:graphicFrameLocks noGrp="1"/>
          </p:cNvGraphicFramePr>
          <p:nvPr>
            <p:ph type="tbl" sz="quarter" idx="13"/>
            <p:extLst>
              <p:ext uri="{D42A27DB-BD31-4B8C-83A1-F6EECF244321}">
                <p14:modId xmlns:p14="http://schemas.microsoft.com/office/powerpoint/2010/main" val="4188560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5966632"/>
                    </a:ext>
                  </a:extLst>
                </a:gridCol>
                <a:gridCol w="1810512">
                  <a:extLst>
                    <a:ext uri="{9D8B030D-6E8A-4147-A177-3AD203B41FA5}">
                      <a16:colId xmlns:a16="http://schemas.microsoft.com/office/drawing/2014/main" val="960444525"/>
                    </a:ext>
                  </a:extLst>
                </a:gridCol>
                <a:gridCol w="822960">
                  <a:extLst>
                    <a:ext uri="{9D8B030D-6E8A-4147-A177-3AD203B41FA5}">
                      <a16:colId xmlns:a16="http://schemas.microsoft.com/office/drawing/2014/main" val="2158336998"/>
                    </a:ext>
                  </a:extLst>
                </a:gridCol>
                <a:gridCol w="822960">
                  <a:extLst>
                    <a:ext uri="{9D8B030D-6E8A-4147-A177-3AD203B41FA5}">
                      <a16:colId xmlns:a16="http://schemas.microsoft.com/office/drawing/2014/main" val="2379533687"/>
                    </a:ext>
                  </a:extLst>
                </a:gridCol>
                <a:gridCol w="822960">
                  <a:extLst>
                    <a:ext uri="{9D8B030D-6E8A-4147-A177-3AD203B41FA5}">
                      <a16:colId xmlns:a16="http://schemas.microsoft.com/office/drawing/2014/main" val="1476218176"/>
                    </a:ext>
                  </a:extLst>
                </a:gridCol>
                <a:gridCol w="822960">
                  <a:extLst>
                    <a:ext uri="{9D8B030D-6E8A-4147-A177-3AD203B41FA5}">
                      <a16:colId xmlns:a16="http://schemas.microsoft.com/office/drawing/2014/main" val="4025494585"/>
                    </a:ext>
                  </a:extLst>
                </a:gridCol>
                <a:gridCol w="822960">
                  <a:extLst>
                    <a:ext uri="{9D8B030D-6E8A-4147-A177-3AD203B41FA5}">
                      <a16:colId xmlns:a16="http://schemas.microsoft.com/office/drawing/2014/main" val="2073045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935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- 2022-04-15 10:05:18</a:t>
                      </a:r>
                      <a:r>
                        <a:rPr kumimoji="0" lang="es-ES" sz="1000" b="0" i="0" u="none" strike="noStrike" kern="1200" cap="none" spc="0" normalizeH="0" baseline="0" noProof="0">
                          <a:ln>
                            <a:noFill/>
                          </a:ln>
                          <a:solidFill>
                            <a:prstClr val="black"/>
                          </a:solidFill>
                          <a:effectLst/>
                          <a:uLnTx/>
                          <a:uFillTx/>
                          <a:latin typeface="+mn-lt"/>
                          <a:ea typeface="+mn-ea"/>
                          <a:cs typeface="+mn-cs"/>
                        </a:rPr>
                        <a:t>
 No sos ciclista por competir en carreras y querer estar cada día más fuerte🚴‍♂️.
Sos ciclista cuando te subís a la bici y te sentís feliz🚴‍♂️😊.
¡Feliz día a todos los amantes de la 🚲!
#IamSpecialized #SpecializedArgentina #Specialized #DiaInternacionalDelCiclista #DiaDelCiclista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https://quintly-image-storage.s3.amazonaws.com/835b4dd9729cb84c3dc986009efd7f6f/cd7aaa9ddd02ae5c7b629c53d8237f6f.jpg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4691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- 2022-04-09 19:22:41</a:t>
                      </a:r>
                      <a:r>
                        <a:rPr kumimoji="0" lang="en-US" sz="1000" b="0" i="0" u="none" strike="noStrike" kern="1200" cap="none" spc="0" normalizeH="0" baseline="0" noProof="0">
                          <a:ln>
                            <a:noFill/>
                          </a:ln>
                          <a:solidFill>
                            <a:prstClr val="black"/>
                          </a:solidFill>
                          <a:effectLst/>
                          <a:uLnTx/>
                          <a:uFillTx/>
                          <a:latin typeface="+mn-lt"/>
                          <a:ea typeface="+mn-ea"/>
                          <a:cs typeface="+mn-cs"/>
                        </a:rPr>
                        <a:t>
 Felicitaciones soyjulibenedetti por el título!!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https://quintly-image-storage.s3.amazonaws.com/741aa47421f0656db8ef34000eb243ec/e7a2be0e89719074e1acdcddc433eea3.jpg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85493072"/>
                  </a:ext>
                </a:extLst>
              </a:tr>
            </a:tbl>
          </a:graphicData>
        </a:graphic>
      </p:graphicFrame>
      <p:sp>
        <p:nvSpPr>
          <p:cNvPr id="4" name="Text Placeholder 3">
            <a:extLst>
              <a:ext uri="{FF2B5EF4-FFF2-40B4-BE49-F238E27FC236}">
                <a16:creationId xmlns:a16="http://schemas.microsoft.com/office/drawing/2014/main" id="{50C6EB70-AC82-4F7C-8FF1-C510159E483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96088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7143A-546A-4749-8B39-174F3FADA41F}"/>
              </a:ext>
            </a:extLst>
          </p:cNvPr>
          <p:cNvSpPr>
            <a:spLocks noGrp="1"/>
          </p:cNvSpPr>
          <p:nvPr>
            <p:ph type="title"/>
          </p:nvPr>
        </p:nvSpPr>
        <p:spPr/>
        <p:txBody>
          <a:bodyPr/>
          <a:lstStyle/>
          <a:p>
            <a:r>
              <a:rPr lang="en-US"/>
              <a:t>Instagram Posts Table | Scott - 2 of 21</a:t>
            </a:r>
          </a:p>
        </p:txBody>
      </p:sp>
      <p:graphicFrame>
        <p:nvGraphicFramePr>
          <p:cNvPr id="5" name="Table Placeholder 4">
            <a:extLst>
              <a:ext uri="{FF2B5EF4-FFF2-40B4-BE49-F238E27FC236}">
                <a16:creationId xmlns:a16="http://schemas.microsoft.com/office/drawing/2014/main" id="{16FBF321-8541-4055-A616-3340C4CBC88D}"/>
              </a:ext>
            </a:extLst>
          </p:cNvPr>
          <p:cNvGraphicFramePr>
            <a:graphicFrameLocks noGrp="1"/>
          </p:cNvGraphicFramePr>
          <p:nvPr>
            <p:ph type="tbl" sz="quarter" idx="13"/>
            <p:extLst>
              <p:ext uri="{D42A27DB-BD31-4B8C-83A1-F6EECF244321}">
                <p14:modId xmlns:p14="http://schemas.microsoft.com/office/powerpoint/2010/main" val="2110828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77343319"/>
                    </a:ext>
                  </a:extLst>
                </a:gridCol>
                <a:gridCol w="1810512">
                  <a:extLst>
                    <a:ext uri="{9D8B030D-6E8A-4147-A177-3AD203B41FA5}">
                      <a16:colId xmlns:a16="http://schemas.microsoft.com/office/drawing/2014/main" val="1648287209"/>
                    </a:ext>
                  </a:extLst>
                </a:gridCol>
                <a:gridCol w="822960">
                  <a:extLst>
                    <a:ext uri="{9D8B030D-6E8A-4147-A177-3AD203B41FA5}">
                      <a16:colId xmlns:a16="http://schemas.microsoft.com/office/drawing/2014/main" val="963126050"/>
                    </a:ext>
                  </a:extLst>
                </a:gridCol>
                <a:gridCol w="822960">
                  <a:extLst>
                    <a:ext uri="{9D8B030D-6E8A-4147-A177-3AD203B41FA5}">
                      <a16:colId xmlns:a16="http://schemas.microsoft.com/office/drawing/2014/main" val="1191810634"/>
                    </a:ext>
                  </a:extLst>
                </a:gridCol>
                <a:gridCol w="822960">
                  <a:extLst>
                    <a:ext uri="{9D8B030D-6E8A-4147-A177-3AD203B41FA5}">
                      <a16:colId xmlns:a16="http://schemas.microsoft.com/office/drawing/2014/main" val="3343799391"/>
                    </a:ext>
                  </a:extLst>
                </a:gridCol>
                <a:gridCol w="822960">
                  <a:extLst>
                    <a:ext uri="{9D8B030D-6E8A-4147-A177-3AD203B41FA5}">
                      <a16:colId xmlns:a16="http://schemas.microsoft.com/office/drawing/2014/main" val="2126776378"/>
                    </a:ext>
                  </a:extLst>
                </a:gridCol>
                <a:gridCol w="822960">
                  <a:extLst>
                    <a:ext uri="{9D8B030D-6E8A-4147-A177-3AD203B41FA5}">
                      <a16:colId xmlns:a16="http://schemas.microsoft.com/office/drawing/2014/main" val="3610398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386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- 2022-04-05 21:26:30</a:t>
                      </a:r>
                      <a:r>
                        <a:rPr kumimoji="0" lang="es-ES" sz="1000" b="0" i="0" u="none" strike="noStrike" kern="1200" cap="none" spc="0" normalizeH="0" baseline="0" noProof="0">
                          <a:ln>
                            <a:noFill/>
                          </a:ln>
                          <a:solidFill>
                            <a:prstClr val="black"/>
                          </a:solidFill>
                          <a:effectLst/>
                          <a:uLnTx/>
                          <a:uFillTx/>
                          <a:latin typeface="+mn-lt"/>
                          <a:ea typeface="+mn-ea"/>
                          <a:cs typeface="+mn-cs"/>
                        </a:rPr>
                        <a:t>
 ¡Así es! ¡ Facu Cayata presente en la Copa del Mundo junto a las grandes figuras del Trek Internacional! 
Uno de los mejores bikers juveniles, 17 años, del mtb argentino dejará todo en la pista de Petropólis para hacer historia en su primera Copa del Mundo UCI. Gracias al apoyo de Trek internacional podrá vivir una experiencia inigualable para su carrera. 
¡A dejarle un mensaje de motivación a este pequeño gigante!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https://quintly-image-storage.s3.amazonaws.com/203365f48a427a541a07e6d695a8b9d3/ab8061ef7edb3e7ede1a0364f0428751.jpg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7375975"/>
                  </a:ext>
                </a:extLst>
              </a:tr>
            </a:tbl>
          </a:graphicData>
        </a:graphic>
      </p:graphicFrame>
      <p:sp>
        <p:nvSpPr>
          <p:cNvPr id="4" name="Text Placeholder 3">
            <a:extLst>
              <a:ext uri="{FF2B5EF4-FFF2-40B4-BE49-F238E27FC236}">
                <a16:creationId xmlns:a16="http://schemas.microsoft.com/office/drawing/2014/main" id="{0CFE9F8C-28B8-4937-9E1C-DC306AA23F6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0622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2B1FE-D15A-4C7B-8EA5-FC17F5275CB8}"/>
              </a:ext>
            </a:extLst>
          </p:cNvPr>
          <p:cNvSpPr>
            <a:spLocks noGrp="1"/>
          </p:cNvSpPr>
          <p:nvPr>
            <p:ph type="title"/>
          </p:nvPr>
        </p:nvSpPr>
        <p:spPr/>
        <p:txBody>
          <a:bodyPr/>
          <a:lstStyle/>
          <a:p>
            <a:r>
              <a:rPr lang="en-US"/>
              <a:t>Instagram Posts Table | Scott - 3 of 21</a:t>
            </a:r>
          </a:p>
        </p:txBody>
      </p:sp>
      <p:graphicFrame>
        <p:nvGraphicFramePr>
          <p:cNvPr id="5" name="Table Placeholder 4">
            <a:extLst>
              <a:ext uri="{FF2B5EF4-FFF2-40B4-BE49-F238E27FC236}">
                <a16:creationId xmlns:a16="http://schemas.microsoft.com/office/drawing/2014/main" id="{2B5C25B1-3EBA-4FB4-8906-6B18360622CC}"/>
              </a:ext>
            </a:extLst>
          </p:cNvPr>
          <p:cNvGraphicFramePr>
            <a:graphicFrameLocks noGrp="1"/>
          </p:cNvGraphicFramePr>
          <p:nvPr>
            <p:ph type="tbl" sz="quarter" idx="13"/>
            <p:extLst>
              <p:ext uri="{D42A27DB-BD31-4B8C-83A1-F6EECF244321}">
                <p14:modId xmlns:p14="http://schemas.microsoft.com/office/powerpoint/2010/main" val="2719737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39390623"/>
                    </a:ext>
                  </a:extLst>
                </a:gridCol>
                <a:gridCol w="1810512">
                  <a:extLst>
                    <a:ext uri="{9D8B030D-6E8A-4147-A177-3AD203B41FA5}">
                      <a16:colId xmlns:a16="http://schemas.microsoft.com/office/drawing/2014/main" val="382845627"/>
                    </a:ext>
                  </a:extLst>
                </a:gridCol>
                <a:gridCol w="822960">
                  <a:extLst>
                    <a:ext uri="{9D8B030D-6E8A-4147-A177-3AD203B41FA5}">
                      <a16:colId xmlns:a16="http://schemas.microsoft.com/office/drawing/2014/main" val="2503990761"/>
                    </a:ext>
                  </a:extLst>
                </a:gridCol>
                <a:gridCol w="822960">
                  <a:extLst>
                    <a:ext uri="{9D8B030D-6E8A-4147-A177-3AD203B41FA5}">
                      <a16:colId xmlns:a16="http://schemas.microsoft.com/office/drawing/2014/main" val="872062543"/>
                    </a:ext>
                  </a:extLst>
                </a:gridCol>
                <a:gridCol w="822960">
                  <a:extLst>
                    <a:ext uri="{9D8B030D-6E8A-4147-A177-3AD203B41FA5}">
                      <a16:colId xmlns:a16="http://schemas.microsoft.com/office/drawing/2014/main" val="623781417"/>
                    </a:ext>
                  </a:extLst>
                </a:gridCol>
                <a:gridCol w="822960">
                  <a:extLst>
                    <a:ext uri="{9D8B030D-6E8A-4147-A177-3AD203B41FA5}">
                      <a16:colId xmlns:a16="http://schemas.microsoft.com/office/drawing/2014/main" val="2306612882"/>
                    </a:ext>
                  </a:extLst>
                </a:gridCol>
                <a:gridCol w="822960">
                  <a:extLst>
                    <a:ext uri="{9D8B030D-6E8A-4147-A177-3AD203B41FA5}">
                      <a16:colId xmlns:a16="http://schemas.microsoft.com/office/drawing/2014/main" val="1263558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120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- 2022-04-13 18:21:13</a:t>
                      </a:r>
                      <a:r>
                        <a:rPr kumimoji="0" lang="es-ES" sz="1000" b="0" i="0" u="none" strike="noStrike" kern="1200" cap="none" spc="0" normalizeH="0" baseline="0" noProof="0">
                          <a:ln>
                            <a:noFill/>
                          </a:ln>
                          <a:solidFill>
                            <a:prstClr val="black"/>
                          </a:solidFill>
                          <a:effectLst/>
                          <a:uLnTx/>
                          <a:uFillTx/>
                          <a:latin typeface="+mn-lt"/>
                          <a:ea typeface="+mn-ea"/>
                          <a:cs typeface="+mn-cs"/>
                        </a:rPr>
                        <a:t>
 ¡ cecicaillabet se suma al #TeamTrekBontrager para el 22! 
La triple ganadora del Duatlon Ciudad de Buenos Aires y ganadora de los Fondos GFNY, Colonia y Punta del Este se estrena en el team en la prueba de CRI del campeonato argentino de ciclismo. Además acompañará a Caro Pérez en la prueba de ruta.
trekbikes trekbicycleargentina bontragerargentina santini_arg OpticaCentralStore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https://quintly-image-storage.s3.amazonaws.com/203365f48a427a541a07e6d695a8b9d3/2ee3549519484fab2ee666c740d127d5.jpg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23861420"/>
                  </a:ext>
                </a:extLst>
              </a:tr>
            </a:tbl>
          </a:graphicData>
        </a:graphic>
      </p:graphicFrame>
      <p:sp>
        <p:nvSpPr>
          <p:cNvPr id="4" name="Text Placeholder 3">
            <a:extLst>
              <a:ext uri="{FF2B5EF4-FFF2-40B4-BE49-F238E27FC236}">
                <a16:creationId xmlns:a16="http://schemas.microsoft.com/office/drawing/2014/main" id="{6C5E18EC-4F37-47A6-AB8A-1068D1B7F5C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2816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A75FA-3D00-41A8-A8A9-D8BED1C0B943}"/>
              </a:ext>
            </a:extLst>
          </p:cNvPr>
          <p:cNvSpPr>
            <a:spLocks noGrp="1"/>
          </p:cNvSpPr>
          <p:nvPr>
            <p:ph type="title"/>
          </p:nvPr>
        </p:nvSpPr>
        <p:spPr/>
        <p:txBody>
          <a:bodyPr/>
          <a:lstStyle/>
          <a:p>
            <a:r>
              <a:rPr lang="en-US"/>
              <a:t>Instagram Posts Table | Scott - 4 of 21</a:t>
            </a:r>
          </a:p>
        </p:txBody>
      </p:sp>
      <p:graphicFrame>
        <p:nvGraphicFramePr>
          <p:cNvPr id="5" name="Table Placeholder 4">
            <a:extLst>
              <a:ext uri="{FF2B5EF4-FFF2-40B4-BE49-F238E27FC236}">
                <a16:creationId xmlns:a16="http://schemas.microsoft.com/office/drawing/2014/main" id="{516B115E-1513-47FD-9D0C-B7EE81ADA2A9}"/>
              </a:ext>
            </a:extLst>
          </p:cNvPr>
          <p:cNvGraphicFramePr>
            <a:graphicFrameLocks noGrp="1"/>
          </p:cNvGraphicFramePr>
          <p:nvPr>
            <p:ph type="tbl" sz="quarter" idx="13"/>
            <p:extLst>
              <p:ext uri="{D42A27DB-BD31-4B8C-83A1-F6EECF244321}">
                <p14:modId xmlns:p14="http://schemas.microsoft.com/office/powerpoint/2010/main" val="1389028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37870673"/>
                    </a:ext>
                  </a:extLst>
                </a:gridCol>
                <a:gridCol w="1810512">
                  <a:extLst>
                    <a:ext uri="{9D8B030D-6E8A-4147-A177-3AD203B41FA5}">
                      <a16:colId xmlns:a16="http://schemas.microsoft.com/office/drawing/2014/main" val="1990031301"/>
                    </a:ext>
                  </a:extLst>
                </a:gridCol>
                <a:gridCol w="822960">
                  <a:extLst>
                    <a:ext uri="{9D8B030D-6E8A-4147-A177-3AD203B41FA5}">
                      <a16:colId xmlns:a16="http://schemas.microsoft.com/office/drawing/2014/main" val="3017563222"/>
                    </a:ext>
                  </a:extLst>
                </a:gridCol>
                <a:gridCol w="822960">
                  <a:extLst>
                    <a:ext uri="{9D8B030D-6E8A-4147-A177-3AD203B41FA5}">
                      <a16:colId xmlns:a16="http://schemas.microsoft.com/office/drawing/2014/main" val="3686186402"/>
                    </a:ext>
                  </a:extLst>
                </a:gridCol>
                <a:gridCol w="822960">
                  <a:extLst>
                    <a:ext uri="{9D8B030D-6E8A-4147-A177-3AD203B41FA5}">
                      <a16:colId xmlns:a16="http://schemas.microsoft.com/office/drawing/2014/main" val="1892084593"/>
                    </a:ext>
                  </a:extLst>
                </a:gridCol>
                <a:gridCol w="822960">
                  <a:extLst>
                    <a:ext uri="{9D8B030D-6E8A-4147-A177-3AD203B41FA5}">
                      <a16:colId xmlns:a16="http://schemas.microsoft.com/office/drawing/2014/main" val="73948659"/>
                    </a:ext>
                  </a:extLst>
                </a:gridCol>
                <a:gridCol w="822960">
                  <a:extLst>
                    <a:ext uri="{9D8B030D-6E8A-4147-A177-3AD203B41FA5}">
                      <a16:colId xmlns:a16="http://schemas.microsoft.com/office/drawing/2014/main" val="3209381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2132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- 2022-04-29 16:22:35</a:t>
                      </a:r>
                      <a:r>
                        <a:rPr kumimoji="0" lang="en-US" sz="1000" b="0" i="0" u="none" strike="noStrike" kern="1200" cap="none" spc="0" normalizeH="0" baseline="0" noProof="0">
                          <a:ln>
                            <a:noFill/>
                          </a:ln>
                          <a:solidFill>
                            <a:prstClr val="black"/>
                          </a:solidFill>
                          <a:effectLst/>
                          <a:uLnTx/>
                          <a:uFillTx/>
                          <a:latin typeface="+mn-lt"/>
                          <a:ea typeface="+mn-ea"/>
                          <a:cs typeface="+mn-cs"/>
                        </a:rPr>
                        <a:t>
 ¡Bienvenido Facu Ambrosini! 
Seguimos apostando al ciclismo juvenil.Por eso el Mendocino de 14 años, facuambrossi  se suma al team para el 2022. 
¡Bienvenido y te deseamos lo mejor! 
trekbikes trekbicycleargentina bontragerargentina santini_arg OpticaCentralStore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https://quintly-image-storage.s3.amazonaws.com/203365f48a427a541a07e6d695a8b9d3/f7f6228e058455957db34ca6512a9ee3.jpg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63598582"/>
                  </a:ext>
                </a:extLst>
              </a:tr>
            </a:tbl>
          </a:graphicData>
        </a:graphic>
      </p:graphicFrame>
      <p:sp>
        <p:nvSpPr>
          <p:cNvPr id="4" name="Text Placeholder 3">
            <a:extLst>
              <a:ext uri="{FF2B5EF4-FFF2-40B4-BE49-F238E27FC236}">
                <a16:creationId xmlns:a16="http://schemas.microsoft.com/office/drawing/2014/main" id="{3310864E-3B14-42D5-922B-27B274C77CA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95154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1A797-AC4F-496B-89C2-C4BF45484971}"/>
              </a:ext>
            </a:extLst>
          </p:cNvPr>
          <p:cNvSpPr>
            <a:spLocks noGrp="1"/>
          </p:cNvSpPr>
          <p:nvPr>
            <p:ph type="title"/>
          </p:nvPr>
        </p:nvSpPr>
        <p:spPr/>
        <p:txBody>
          <a:bodyPr/>
          <a:lstStyle/>
          <a:p>
            <a:r>
              <a:rPr lang="en-US"/>
              <a:t>Instagram Posts Table | Scott - 5 of 21</a:t>
            </a:r>
          </a:p>
        </p:txBody>
      </p:sp>
      <p:graphicFrame>
        <p:nvGraphicFramePr>
          <p:cNvPr id="5" name="Table Placeholder 4">
            <a:extLst>
              <a:ext uri="{FF2B5EF4-FFF2-40B4-BE49-F238E27FC236}">
                <a16:creationId xmlns:a16="http://schemas.microsoft.com/office/drawing/2014/main" id="{8935D737-6B28-4BF3-852A-5EC3A8595825}"/>
              </a:ext>
            </a:extLst>
          </p:cNvPr>
          <p:cNvGraphicFramePr>
            <a:graphicFrameLocks noGrp="1"/>
          </p:cNvGraphicFramePr>
          <p:nvPr>
            <p:ph type="tbl" sz="quarter" idx="13"/>
            <p:extLst>
              <p:ext uri="{D42A27DB-BD31-4B8C-83A1-F6EECF244321}">
                <p14:modId xmlns:p14="http://schemas.microsoft.com/office/powerpoint/2010/main" val="2102574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22983787"/>
                    </a:ext>
                  </a:extLst>
                </a:gridCol>
                <a:gridCol w="1810512">
                  <a:extLst>
                    <a:ext uri="{9D8B030D-6E8A-4147-A177-3AD203B41FA5}">
                      <a16:colId xmlns:a16="http://schemas.microsoft.com/office/drawing/2014/main" val="1898070115"/>
                    </a:ext>
                  </a:extLst>
                </a:gridCol>
                <a:gridCol w="822960">
                  <a:extLst>
                    <a:ext uri="{9D8B030D-6E8A-4147-A177-3AD203B41FA5}">
                      <a16:colId xmlns:a16="http://schemas.microsoft.com/office/drawing/2014/main" val="3467391067"/>
                    </a:ext>
                  </a:extLst>
                </a:gridCol>
                <a:gridCol w="822960">
                  <a:extLst>
                    <a:ext uri="{9D8B030D-6E8A-4147-A177-3AD203B41FA5}">
                      <a16:colId xmlns:a16="http://schemas.microsoft.com/office/drawing/2014/main" val="2616122780"/>
                    </a:ext>
                  </a:extLst>
                </a:gridCol>
                <a:gridCol w="822960">
                  <a:extLst>
                    <a:ext uri="{9D8B030D-6E8A-4147-A177-3AD203B41FA5}">
                      <a16:colId xmlns:a16="http://schemas.microsoft.com/office/drawing/2014/main" val="2715186891"/>
                    </a:ext>
                  </a:extLst>
                </a:gridCol>
                <a:gridCol w="822960">
                  <a:extLst>
                    <a:ext uri="{9D8B030D-6E8A-4147-A177-3AD203B41FA5}">
                      <a16:colId xmlns:a16="http://schemas.microsoft.com/office/drawing/2014/main" val="2030002930"/>
                    </a:ext>
                  </a:extLst>
                </a:gridCol>
                <a:gridCol w="822960">
                  <a:extLst>
                    <a:ext uri="{9D8B030D-6E8A-4147-A177-3AD203B41FA5}">
                      <a16:colId xmlns:a16="http://schemas.microsoft.com/office/drawing/2014/main" val="1843283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464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- 2022-04-18 22:00:14</a:t>
                      </a:r>
                      <a:r>
                        <a:rPr kumimoji="0" lang="es-ES" sz="1000" b="0" i="0" u="none" strike="noStrike" kern="1200" cap="none" spc="0" normalizeH="0" baseline="0" noProof="0">
                          <a:ln>
                            <a:noFill/>
                          </a:ln>
                          <a:solidFill>
                            <a:prstClr val="black"/>
                          </a:solidFill>
                          <a:effectLst/>
                          <a:uLnTx/>
                          <a:uFillTx/>
                          <a:latin typeface="+mn-lt"/>
                          <a:ea typeface="+mn-ea"/>
                          <a:cs typeface="+mn-cs"/>
                        </a:rPr>
                        <a:t>
 Cuando la velocidad te llama, la Specialized Epic Expert es la mejor opción🚵‍♂️💨 
Con la combinación de la eficiencia de una bicicleta rígida y la capacidad de la doble suspensión para obtener impresionantes resultados, la Epic te hará volar por los senderos más técnicos💪
Renovamos por completo el sistema de suspensión Brain, haciéndolo más duradero y con una respuesta mejorada.
▪️ La Epic Expert tiene un cuadro súper liviano de geometría moderna construido en carbono FACT 11M.
▪️ Suspensión RockShox SID SL BRAIN y shock RockShox Specialized BRAIN, ambos con 100 mm de recorrido. 
▪️ Ruedas hechas a mano Roval Control Carbon, con un ancho interno de 25 mm para aumentar la resistencia, calidad de rodada y durabilidad.
▪️ Frenos Sram Level TL que ofrecen un tacto suave cuando el terreno se empieza a complicar.
🔺 Encontrala en nuestras tiendas autorizadas🔺 
#IamSpecialized #SpecializedEpic #Specialized #Epic #SpecializedArgentina #MTB #Xc #XCMTB #SpecializedBrain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https://quintly-image-storage.s3.amazonaws.com/835b4dd9729cb84c3dc986009efd7f6f/2e48a02a128bdac04cffcb54e674a209.jpg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60622186"/>
                  </a:ext>
                </a:extLst>
              </a:tr>
            </a:tbl>
          </a:graphicData>
        </a:graphic>
      </p:graphicFrame>
      <p:sp>
        <p:nvSpPr>
          <p:cNvPr id="4" name="Text Placeholder 3">
            <a:extLst>
              <a:ext uri="{FF2B5EF4-FFF2-40B4-BE49-F238E27FC236}">
                <a16:creationId xmlns:a16="http://schemas.microsoft.com/office/drawing/2014/main" id="{16DEC573-E971-4A1F-8887-09DBC89D73B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75018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602FA-FD22-48DD-B0F8-47DF2CF9E447}"/>
              </a:ext>
            </a:extLst>
          </p:cNvPr>
          <p:cNvSpPr>
            <a:spLocks noGrp="1"/>
          </p:cNvSpPr>
          <p:nvPr>
            <p:ph type="title"/>
          </p:nvPr>
        </p:nvSpPr>
        <p:spPr/>
        <p:txBody>
          <a:bodyPr/>
          <a:lstStyle/>
          <a:p>
            <a:r>
              <a:rPr lang="en-US"/>
              <a:t>Instagram Posts Table | Scott - 6 of 21</a:t>
            </a:r>
          </a:p>
        </p:txBody>
      </p:sp>
      <p:graphicFrame>
        <p:nvGraphicFramePr>
          <p:cNvPr id="5" name="Table Placeholder 4">
            <a:extLst>
              <a:ext uri="{FF2B5EF4-FFF2-40B4-BE49-F238E27FC236}">
                <a16:creationId xmlns:a16="http://schemas.microsoft.com/office/drawing/2014/main" id="{06311D10-6CE4-46C9-87FF-D1F69D374464}"/>
              </a:ext>
            </a:extLst>
          </p:cNvPr>
          <p:cNvGraphicFramePr>
            <a:graphicFrameLocks noGrp="1"/>
          </p:cNvGraphicFramePr>
          <p:nvPr>
            <p:ph type="tbl" sz="quarter" idx="13"/>
            <p:extLst>
              <p:ext uri="{D42A27DB-BD31-4B8C-83A1-F6EECF244321}">
                <p14:modId xmlns:p14="http://schemas.microsoft.com/office/powerpoint/2010/main" val="2117784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85455871"/>
                    </a:ext>
                  </a:extLst>
                </a:gridCol>
                <a:gridCol w="1810512">
                  <a:extLst>
                    <a:ext uri="{9D8B030D-6E8A-4147-A177-3AD203B41FA5}">
                      <a16:colId xmlns:a16="http://schemas.microsoft.com/office/drawing/2014/main" val="1098506773"/>
                    </a:ext>
                  </a:extLst>
                </a:gridCol>
                <a:gridCol w="822960">
                  <a:extLst>
                    <a:ext uri="{9D8B030D-6E8A-4147-A177-3AD203B41FA5}">
                      <a16:colId xmlns:a16="http://schemas.microsoft.com/office/drawing/2014/main" val="3663709330"/>
                    </a:ext>
                  </a:extLst>
                </a:gridCol>
                <a:gridCol w="822960">
                  <a:extLst>
                    <a:ext uri="{9D8B030D-6E8A-4147-A177-3AD203B41FA5}">
                      <a16:colId xmlns:a16="http://schemas.microsoft.com/office/drawing/2014/main" val="4051758074"/>
                    </a:ext>
                  </a:extLst>
                </a:gridCol>
                <a:gridCol w="822960">
                  <a:extLst>
                    <a:ext uri="{9D8B030D-6E8A-4147-A177-3AD203B41FA5}">
                      <a16:colId xmlns:a16="http://schemas.microsoft.com/office/drawing/2014/main" val="3781678469"/>
                    </a:ext>
                  </a:extLst>
                </a:gridCol>
                <a:gridCol w="822960">
                  <a:extLst>
                    <a:ext uri="{9D8B030D-6E8A-4147-A177-3AD203B41FA5}">
                      <a16:colId xmlns:a16="http://schemas.microsoft.com/office/drawing/2014/main" val="4125960526"/>
                    </a:ext>
                  </a:extLst>
                </a:gridCol>
                <a:gridCol w="822960">
                  <a:extLst>
                    <a:ext uri="{9D8B030D-6E8A-4147-A177-3AD203B41FA5}">
                      <a16:colId xmlns:a16="http://schemas.microsoft.com/office/drawing/2014/main" val="346978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6694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- 2022-04-12 18:41:13</a:t>
                      </a:r>
                      <a:r>
                        <a:rPr kumimoji="0" lang="en-US" sz="1000" b="0" i="0" u="none" strike="noStrike" kern="1200" cap="none" spc="0" normalizeH="0" baseline="0" noProof="0">
                          <a:ln>
                            <a:noFill/>
                          </a:ln>
                          <a:solidFill>
                            <a:prstClr val="black"/>
                          </a:solidFill>
                          <a:effectLst/>
                          <a:uLnTx/>
                          <a:uFillTx/>
                          <a:latin typeface="+mn-lt"/>
                          <a:ea typeface="+mn-ea"/>
                          <a:cs typeface="+mn-cs"/>
                        </a:rPr>
                        <a:t>
 ¡ nico_tivani se quedó con la vueltaaformosa 22! 
El corredor del #SuperTeamTrek parte del equipo oficial de agrupacion_virgen_de_fatima se impuso en la general después  cuatro etapas con finales de infarto. 
¡Felicitaciones Nico! Imparable. 
trekbikes trekbicycleargentina bontragerargentina santini_arg guargentina OpticaCentralStore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https://quintly-image-storage.s3.amazonaws.com/203365f48a427a541a07e6d695a8b9d3/928cc813992b1183e0489c28e365dbe3.jpg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32527054"/>
                  </a:ext>
                </a:extLst>
              </a:tr>
            </a:tbl>
          </a:graphicData>
        </a:graphic>
      </p:graphicFrame>
      <p:sp>
        <p:nvSpPr>
          <p:cNvPr id="4" name="Text Placeholder 3">
            <a:extLst>
              <a:ext uri="{FF2B5EF4-FFF2-40B4-BE49-F238E27FC236}">
                <a16:creationId xmlns:a16="http://schemas.microsoft.com/office/drawing/2014/main" id="{EC86C18E-6797-42F9-93DB-7DBB8AFB899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017712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599FB-46E7-45F7-8B19-60DE380B19C4}"/>
              </a:ext>
            </a:extLst>
          </p:cNvPr>
          <p:cNvSpPr>
            <a:spLocks noGrp="1"/>
          </p:cNvSpPr>
          <p:nvPr>
            <p:ph type="title"/>
          </p:nvPr>
        </p:nvSpPr>
        <p:spPr/>
        <p:txBody>
          <a:bodyPr/>
          <a:lstStyle/>
          <a:p>
            <a:r>
              <a:rPr lang="en-US"/>
              <a:t>Instagram Posts Table | Scott - 7 of 21</a:t>
            </a:r>
          </a:p>
        </p:txBody>
      </p:sp>
      <p:graphicFrame>
        <p:nvGraphicFramePr>
          <p:cNvPr id="5" name="Table Placeholder 4">
            <a:extLst>
              <a:ext uri="{FF2B5EF4-FFF2-40B4-BE49-F238E27FC236}">
                <a16:creationId xmlns:a16="http://schemas.microsoft.com/office/drawing/2014/main" id="{6DD78954-9418-4A72-A51C-5E17DBDBD4AE}"/>
              </a:ext>
            </a:extLst>
          </p:cNvPr>
          <p:cNvGraphicFramePr>
            <a:graphicFrameLocks noGrp="1"/>
          </p:cNvGraphicFramePr>
          <p:nvPr>
            <p:ph type="tbl" sz="quarter" idx="13"/>
            <p:extLst>
              <p:ext uri="{D42A27DB-BD31-4B8C-83A1-F6EECF244321}">
                <p14:modId xmlns:p14="http://schemas.microsoft.com/office/powerpoint/2010/main" val="3121785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33643248"/>
                    </a:ext>
                  </a:extLst>
                </a:gridCol>
                <a:gridCol w="1810512">
                  <a:extLst>
                    <a:ext uri="{9D8B030D-6E8A-4147-A177-3AD203B41FA5}">
                      <a16:colId xmlns:a16="http://schemas.microsoft.com/office/drawing/2014/main" val="3668674857"/>
                    </a:ext>
                  </a:extLst>
                </a:gridCol>
                <a:gridCol w="822960">
                  <a:extLst>
                    <a:ext uri="{9D8B030D-6E8A-4147-A177-3AD203B41FA5}">
                      <a16:colId xmlns:a16="http://schemas.microsoft.com/office/drawing/2014/main" val="1398819338"/>
                    </a:ext>
                  </a:extLst>
                </a:gridCol>
                <a:gridCol w="822960">
                  <a:extLst>
                    <a:ext uri="{9D8B030D-6E8A-4147-A177-3AD203B41FA5}">
                      <a16:colId xmlns:a16="http://schemas.microsoft.com/office/drawing/2014/main" val="3434768370"/>
                    </a:ext>
                  </a:extLst>
                </a:gridCol>
                <a:gridCol w="822960">
                  <a:extLst>
                    <a:ext uri="{9D8B030D-6E8A-4147-A177-3AD203B41FA5}">
                      <a16:colId xmlns:a16="http://schemas.microsoft.com/office/drawing/2014/main" val="3763203311"/>
                    </a:ext>
                  </a:extLst>
                </a:gridCol>
                <a:gridCol w="822960">
                  <a:extLst>
                    <a:ext uri="{9D8B030D-6E8A-4147-A177-3AD203B41FA5}">
                      <a16:colId xmlns:a16="http://schemas.microsoft.com/office/drawing/2014/main" val="3713539095"/>
                    </a:ext>
                  </a:extLst>
                </a:gridCol>
                <a:gridCol w="822960">
                  <a:extLst>
                    <a:ext uri="{9D8B030D-6E8A-4147-A177-3AD203B41FA5}">
                      <a16:colId xmlns:a16="http://schemas.microsoft.com/office/drawing/2014/main" val="871817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4072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- 2022-04-13 21:00:08</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Nació y vive en Mendoza y le dicen "Pipi". "El ciclismo es mi vida entera, mi felicidad, mi pasión, lo que me hace vibrar", es su respuesta cuando le preguntás que es el ciclismo para ella.
𝙈𝙖𝙣𝙤 𝙖 𝙢𝙖𝙣𝙤 𝙘𝙤𝙣 𝙋𝙞𝙡𝙖𝙧 𝘼𝙙𝙤𝙪𝙚👇
‣ 𝙴𝚍𝚊𝚍: 𝟹𝟷
‣ 𝚂𝚒𝚐𝚗𝚘: 𝙻𝚒𝚋𝚛𝚊♎️
‣ 𝙻𝚘 𝚖𝚎𝚓𝚘𝚛 𝚍𝚎 𝚕𝚊 𝚋𝚒𝚌𝚒 𝚎𝚜: 𝚕𝚊 𝚏𝚎𝚕𝚒𝚌𝚒𝚍𝚊𝚍 𝚚𝚞𝚎 𝚖𝚎 𝚐𝚎𝚗𝚎𝚛𝚊 𝚌𝚊𝚍𝚊 𝚟𝚎𝚣 𝚚𝚞𝚎 𝚖𝚎 𝚜𝚞𝚋𝚘 𝚢 𝚕𝚘 𝚍𝚒𝚟𝚎𝚛𝚝𝚒𝚍𝚊 𝚚𝚞𝚎 𝚟𝚞𝚎𝚕𝚟𝚎 𝚖𝚒 𝚟𝚒𝚍𝚊 𝚊𝚕 𝚑𝚊𝚌𝚎𝚛 𝚚𝚞𝚎 𝚖𝚎 𝚙𝚕𝚊𝚗𝚝𝚎𝚎 𝚗𝚞𝚎𝚟𝚘𝚜 𝚘𝚋𝚓𝚎𝚝𝚒𝚟𝚘𝚜 𝚝𝚘𝚍𝚘 𝚎𝚕 𝚝𝚒𝚎𝚖𝚙𝚘. 𝙻𝚊 𝚋𝚒𝚌𝚒 𝚎𝚜 𝚒𝚗𝚏𝚒𝚗𝚒𝚝𝚊, 𝚗𝚞𝚗𝚌𝚊 𝚍𝚎𝚓𝚊𝚖𝚘𝚜 𝚍𝚎 𝚊𝚙𝚛𝚎𝚗𝚍𝚎𝚛.
‣ 𝙲𝚘𝚖𝚒𝚍𝚊 𝚙𝚛𝚎𝚏𝚎𝚛𝚒𝚍𝚊 𝚍𝚎𝚜𝚙𝚞é𝚜 𝚍𝚎 𝚎𝚗𝚝𝚛𝚎𝚗𝚊𝚛: 𝚑𝚞𝚎𝚟𝚘𝚜 𝚛𝚎𝚟𝚞𝚎𝚕𝚝𝚘𝚜 𝚌𝚘𝚗 𝚙𝚊𝚕𝚝𝚊 𝚘 𝚜á𝚗𝚍𝚠𝚒𝚌𝚑 𝚍𝚎 𝚊𝚝ú𝚗.
‣ 𝙱𝚒𝚌𝚒 𝚙𝚛𝚎𝚏𝚎𝚛𝚒𝚍𝚊: 𝚝𝚘𝚍𝚊𝚜 ¡𝚎𝚜𝚝𝚊 𝚙𝚛𝚎𝚐𝚞𝚗𝚝𝚊 𝚎𝚜 𝚒𝚖𝚙𝚘𝚜𝚒𝚋𝚕𝚎! 𝙰𝚞𝚗𝚚𝚞𝚎 𝚂-𝚆𝚘𝚛𝚔𝚜 𝙴𝚙𝚒𝚌 𝚢 𝚃𝚞𝚛𝚋𝚘 𝙻𝚎𝚟𝚘❤️ .
‣ 𝙲𝚊𝚜𝚌𝚘 𝚙𝚛𝚎𝚏𝚎𝚛𝚒𝚍𝚘: 𝙿𝚛𝚎𝚟𝚊𝚒𝚕 𝙸𝙸 𝚅𝚎𝚗𝚝, 𝚞𝚗𝚊 𝚖𝚊𝚛𝚊𝚟𝚒𝚕𝚕𝚊 𝚌𝚛𝚎𝚊𝚍𝚊 𝚙𝚘𝚛 𝚎𝚕 𝚑𝚘𝚖𝚋𝚛𝚎.
‣ 𝙲𝚘𝚕𝚘𝚛 𝚍𝚎 𝚌𝚊𝚜𝚌𝚘 𝚙𝚛𝚎𝚏𝚎𝚛𝚒𝚍𝚘: 𝚋𝚕𝚊𝚗𝚌𝚘, 𝚜𝚒𝚎𝚖𝚙𝚛𝚎🤍. 𝚀𝚞𝚎𝚖𝚊 𝚖𝚎𝚗𝚘𝚜 𝚎𝚕 𝚜𝚘𝚕, 𝚍𝚊𝚝𝚊𝚣𝚘 😉
‣ 𝙽𝚞𝚗𝚌𝚊 𝚜𝚊𝚕í𝚜 𝚊 𝚛𝚘𝚍𝚊𝚛 𝚜𝚒𝚗: 𝚖𝚒 𝚖𝚎𝚖𝚋𝚛𝚒𝚕𝚕𝚒𝚝𝚘.
‣ 𝙲𝚘𝚖𝚙𝚎𝚝𝚎𝚗𝚌𝚒𝚊 𝚙𝚛𝚎𝚏𝚎𝚛𝚒𝚍𝚊: 𝚏𝚊𝚗 𝚍𝚎 𝚕𝚊 𝙲𝚘𝚙𝚊 𝙰𝚛𝚐𝚎𝚗𝚝𝚒𝚗𝚊🇦🇷 𝚍𝚎 𝚇𝙲𝙾🚵‍♀️
‣ 𝚄𝚗 𝚜𝚞𝚎ñ𝚘 𝚌𝚞𝚖𝚙𝚕𝚒𝚍𝚘: 𝚜𝚎𝚛 𝚎𝚖𝚋𝚊𝚓𝚊𝚍𝚘𝚛𝚊 𝚍𝚎 𝚖𝚒 𝚖𝚊𝚛𝚌𝚊 𝚙𝚛𝚎𝚏𝚎𝚛𝚒𝚍𝚊 𝚢 𝚙𝚘𝚍𝚎𝚛 𝚌𝚘𝚛𝚛𝚎𝚛 𝚞𝚗 𝚌𝚊𝚖𝚙𝚎𝚘𝚗𝚊𝚝𝚘 𝚊𝚛𝚐𝚎𝚗𝚝𝚒𝚗𝚘 𝚌𝚘𝚗 𝚖𝚒 𝙴𝚙𝚒𝚌.
‣ 𝚄𝚗 𝚜𝚞𝚎ñ𝚘 𝚙𝚘𝚛 𝚌𝚞𝚖𝚙𝚕𝚒𝚛: 𝚌𝚘𝚛𝚛𝚎𝚛 𝚎𝚗 𝙴𝚞𝚛𝚘𝚙𝚊. 
‣ 𝚄𝚗 𝚌𝚘𝚗𝚜𝚎𝚓𝚘 𝚌𝚒𝚌𝚕𝚒𝚜𝚝𝚊: 𝚑𝚊𝚐𝚊𝚗 𝚌𝚒𝚌𝚕𝚒𝚜𝚖𝚘 𝚍𝚎 𝚖𝚘𝚗𝚝𝚊ñ𝚊, 𝚎𝚜 𝚛𝚎𝚊𝚕𝚖𝚎𝚗𝚝𝚎 𝚊𝚙𝚊𝚜𝚒𝚘𝚗𝚊𝚗𝚝𝚎 𝚢 𝚝𝚎 𝚎𝚗𝚜𝚎ñ𝚊 𝚌𝚘𝚜𝚊𝚜 𝚙𝚊𝚛𝚊 𝚕𝚊 𝚟𝚒𝚍𝚊.
‣ 𝚄𝚗 𝚌𝚘𝚗𝚜𝚎𝚓𝚘 𝚙𝚊𝚛𝚊 𝚚𝚞𝚒é𝚗 𝚊ú𝚗 𝚗𝚘 𝚕𝚘 𝚎𝚜:  𝚕𝚊 𝚋𝚒𝚌𝚒𝚌𝚕𝚎𝚝𝚊 𝚎𝚜 𝚌𝚊𝚙𝚊𝚣 𝚍𝚎 𝚌𝚊𝚖𝚋𝚒𝚊𝚛𝚕𝚎 𝚕𝚊 𝚟𝚒𝚍𝚊 𝚙𝚊𝚛𝚊 𝚋𝚒𝚎𝚗 𝚊 𝚌𝚞𝚊𝚕𝚚𝚞𝚒𝚎𝚛 𝚙𝚎𝚛𝚜𝚘𝚗𝚊 ¡𝚜𝚞𝚋𝚒𝚝𝚎 𝚢𝚊!
Más sobre Pili ⇢ pili_adoue 
#SpecializedArgentina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https://quintly-image-storage.s3.amazonaws.com/835b4dd9729cb84c3dc986009efd7f6f/ddffedc49a1d718e8f57d1f193a2e7d3.jpg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8356433"/>
                  </a:ext>
                </a:extLst>
              </a:tr>
            </a:tbl>
          </a:graphicData>
        </a:graphic>
      </p:graphicFrame>
      <p:sp>
        <p:nvSpPr>
          <p:cNvPr id="4" name="Text Placeholder 3">
            <a:extLst>
              <a:ext uri="{FF2B5EF4-FFF2-40B4-BE49-F238E27FC236}">
                <a16:creationId xmlns:a16="http://schemas.microsoft.com/office/drawing/2014/main" id="{C57D5A4C-AAA0-45A0-9E8E-8744A2E6D3E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513208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1CDBF-7D56-4457-B772-F5BD84B51DE5}"/>
              </a:ext>
            </a:extLst>
          </p:cNvPr>
          <p:cNvSpPr>
            <a:spLocks noGrp="1"/>
          </p:cNvSpPr>
          <p:nvPr>
            <p:ph type="title"/>
          </p:nvPr>
        </p:nvSpPr>
        <p:spPr/>
        <p:txBody>
          <a:bodyPr/>
          <a:lstStyle/>
          <a:p>
            <a:r>
              <a:rPr lang="en-US"/>
              <a:t>Instagram Posts Table | Scott - 8 of 21</a:t>
            </a:r>
          </a:p>
        </p:txBody>
      </p:sp>
      <p:graphicFrame>
        <p:nvGraphicFramePr>
          <p:cNvPr id="5" name="Table Placeholder 4">
            <a:extLst>
              <a:ext uri="{FF2B5EF4-FFF2-40B4-BE49-F238E27FC236}">
                <a16:creationId xmlns:a16="http://schemas.microsoft.com/office/drawing/2014/main" id="{23C3FFC0-E3A4-47D0-A7CF-8180FDF404AD}"/>
              </a:ext>
            </a:extLst>
          </p:cNvPr>
          <p:cNvGraphicFramePr>
            <a:graphicFrameLocks noGrp="1"/>
          </p:cNvGraphicFramePr>
          <p:nvPr>
            <p:ph type="tbl" sz="quarter" idx="13"/>
            <p:extLst>
              <p:ext uri="{D42A27DB-BD31-4B8C-83A1-F6EECF244321}">
                <p14:modId xmlns:p14="http://schemas.microsoft.com/office/powerpoint/2010/main" val="1149572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82039557"/>
                    </a:ext>
                  </a:extLst>
                </a:gridCol>
                <a:gridCol w="1810512">
                  <a:extLst>
                    <a:ext uri="{9D8B030D-6E8A-4147-A177-3AD203B41FA5}">
                      <a16:colId xmlns:a16="http://schemas.microsoft.com/office/drawing/2014/main" val="3423544319"/>
                    </a:ext>
                  </a:extLst>
                </a:gridCol>
                <a:gridCol w="822960">
                  <a:extLst>
                    <a:ext uri="{9D8B030D-6E8A-4147-A177-3AD203B41FA5}">
                      <a16:colId xmlns:a16="http://schemas.microsoft.com/office/drawing/2014/main" val="2447490721"/>
                    </a:ext>
                  </a:extLst>
                </a:gridCol>
                <a:gridCol w="822960">
                  <a:extLst>
                    <a:ext uri="{9D8B030D-6E8A-4147-A177-3AD203B41FA5}">
                      <a16:colId xmlns:a16="http://schemas.microsoft.com/office/drawing/2014/main" val="3490614898"/>
                    </a:ext>
                  </a:extLst>
                </a:gridCol>
                <a:gridCol w="822960">
                  <a:extLst>
                    <a:ext uri="{9D8B030D-6E8A-4147-A177-3AD203B41FA5}">
                      <a16:colId xmlns:a16="http://schemas.microsoft.com/office/drawing/2014/main" val="3976296481"/>
                    </a:ext>
                  </a:extLst>
                </a:gridCol>
                <a:gridCol w="822960">
                  <a:extLst>
                    <a:ext uri="{9D8B030D-6E8A-4147-A177-3AD203B41FA5}">
                      <a16:colId xmlns:a16="http://schemas.microsoft.com/office/drawing/2014/main" val="2569156080"/>
                    </a:ext>
                  </a:extLst>
                </a:gridCol>
                <a:gridCol w="822960">
                  <a:extLst>
                    <a:ext uri="{9D8B030D-6E8A-4147-A177-3AD203B41FA5}">
                      <a16:colId xmlns:a16="http://schemas.microsoft.com/office/drawing/2014/main" val="2273115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533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- 2022-04-07 17:22:23</a:t>
                      </a:r>
                      <a:r>
                        <a:rPr kumimoji="0" lang="es-ES" sz="1000" b="0" i="0" u="none" strike="noStrike" kern="1200" cap="none" spc="0" normalizeH="0" baseline="0" noProof="0">
                          <a:ln>
                            <a:noFill/>
                          </a:ln>
                          <a:solidFill>
                            <a:prstClr val="black"/>
                          </a:solidFill>
                          <a:effectLst/>
                          <a:uLnTx/>
                          <a:uFillTx/>
                          <a:latin typeface="+mn-lt"/>
                          <a:ea typeface="+mn-ea"/>
                          <a:cs typeface="+mn-cs"/>
                        </a:rPr>
                        <a:t>
 ¡ facu_cayata ya está presente en la primera fecha de la Copa del Mundo de #XCO junto a los mejores ciclistas del mundo! 
Gracias a todo el equipo de trekbikes trekbicyclebrasil y todos los sponsor del #SuperTeamTrek por el soporte a uno de los corredores que día a día demuestras su gran nivel entre los mejores de Argentina.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https://quintly-image-storage.s3.amazonaws.com/203365f48a427a541a07e6d695a8b9d3/e7533afd83008fad0413f6bdd70337ae.jpg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9921730"/>
                  </a:ext>
                </a:extLst>
              </a:tr>
            </a:tbl>
          </a:graphicData>
        </a:graphic>
      </p:graphicFrame>
      <p:sp>
        <p:nvSpPr>
          <p:cNvPr id="4" name="Text Placeholder 3">
            <a:extLst>
              <a:ext uri="{FF2B5EF4-FFF2-40B4-BE49-F238E27FC236}">
                <a16:creationId xmlns:a16="http://schemas.microsoft.com/office/drawing/2014/main" id="{6E60011A-040B-4617-959A-E033A8D0662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156168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C1562-1B66-4BF7-BFE7-67D1868F9B15}"/>
              </a:ext>
            </a:extLst>
          </p:cNvPr>
          <p:cNvSpPr>
            <a:spLocks noGrp="1"/>
          </p:cNvSpPr>
          <p:nvPr>
            <p:ph type="title"/>
          </p:nvPr>
        </p:nvSpPr>
        <p:spPr/>
        <p:txBody>
          <a:bodyPr/>
          <a:lstStyle/>
          <a:p>
            <a:r>
              <a:rPr lang="en-US"/>
              <a:t>Instagram Posts Table | Scott - 9 of 21</a:t>
            </a:r>
          </a:p>
        </p:txBody>
      </p:sp>
      <p:graphicFrame>
        <p:nvGraphicFramePr>
          <p:cNvPr id="5" name="Table Placeholder 4">
            <a:extLst>
              <a:ext uri="{FF2B5EF4-FFF2-40B4-BE49-F238E27FC236}">
                <a16:creationId xmlns:a16="http://schemas.microsoft.com/office/drawing/2014/main" id="{C9FE5AC2-4E23-405C-A333-1B1080092C58}"/>
              </a:ext>
            </a:extLst>
          </p:cNvPr>
          <p:cNvGraphicFramePr>
            <a:graphicFrameLocks noGrp="1"/>
          </p:cNvGraphicFramePr>
          <p:nvPr>
            <p:ph type="tbl" sz="quarter" idx="13"/>
            <p:extLst>
              <p:ext uri="{D42A27DB-BD31-4B8C-83A1-F6EECF244321}">
                <p14:modId xmlns:p14="http://schemas.microsoft.com/office/powerpoint/2010/main" val="3400297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13955777"/>
                    </a:ext>
                  </a:extLst>
                </a:gridCol>
                <a:gridCol w="1810512">
                  <a:extLst>
                    <a:ext uri="{9D8B030D-6E8A-4147-A177-3AD203B41FA5}">
                      <a16:colId xmlns:a16="http://schemas.microsoft.com/office/drawing/2014/main" val="2681974641"/>
                    </a:ext>
                  </a:extLst>
                </a:gridCol>
                <a:gridCol w="822960">
                  <a:extLst>
                    <a:ext uri="{9D8B030D-6E8A-4147-A177-3AD203B41FA5}">
                      <a16:colId xmlns:a16="http://schemas.microsoft.com/office/drawing/2014/main" val="1728602030"/>
                    </a:ext>
                  </a:extLst>
                </a:gridCol>
                <a:gridCol w="822960">
                  <a:extLst>
                    <a:ext uri="{9D8B030D-6E8A-4147-A177-3AD203B41FA5}">
                      <a16:colId xmlns:a16="http://schemas.microsoft.com/office/drawing/2014/main" val="2483361256"/>
                    </a:ext>
                  </a:extLst>
                </a:gridCol>
                <a:gridCol w="822960">
                  <a:extLst>
                    <a:ext uri="{9D8B030D-6E8A-4147-A177-3AD203B41FA5}">
                      <a16:colId xmlns:a16="http://schemas.microsoft.com/office/drawing/2014/main" val="2490441939"/>
                    </a:ext>
                  </a:extLst>
                </a:gridCol>
                <a:gridCol w="822960">
                  <a:extLst>
                    <a:ext uri="{9D8B030D-6E8A-4147-A177-3AD203B41FA5}">
                      <a16:colId xmlns:a16="http://schemas.microsoft.com/office/drawing/2014/main" val="6820894"/>
                    </a:ext>
                  </a:extLst>
                </a:gridCol>
                <a:gridCol w="822960">
                  <a:extLst>
                    <a:ext uri="{9D8B030D-6E8A-4147-A177-3AD203B41FA5}">
                      <a16:colId xmlns:a16="http://schemas.microsoft.com/office/drawing/2014/main" val="153968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2399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- 2022-04-28 23:07:22</a:t>
                      </a:r>
                      <a:r>
                        <a:rPr kumimoji="0" lang="en-US" sz="1000" b="0" i="0" u="none" strike="noStrike" kern="1200" cap="none" spc="0" normalizeH="0" baseline="0" noProof="0">
                          <a:ln>
                            <a:noFill/>
                          </a:ln>
                          <a:solidFill>
                            <a:prstClr val="black"/>
                          </a:solidFill>
                          <a:effectLst/>
                          <a:uLnTx/>
                          <a:uFillTx/>
                          <a:latin typeface="+mn-lt"/>
                          <a:ea typeface="+mn-ea"/>
                          <a:cs typeface="+mn-cs"/>
                        </a:rPr>
                        <a:t>
 #tbt riopinto 2021 ! 
trekbikes trekbicycleargentina bontragerargentina #trek #Trekargentina  #xc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https://quintly-image-storage.s3.amazonaws.com/203365f48a427a541a07e6d695a8b9d3/21f7b87388508a3d2fa16967baab5a3b.jpg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98612816"/>
                  </a:ext>
                </a:extLst>
              </a:tr>
            </a:tbl>
          </a:graphicData>
        </a:graphic>
      </p:graphicFrame>
      <p:sp>
        <p:nvSpPr>
          <p:cNvPr id="4" name="Text Placeholder 3">
            <a:extLst>
              <a:ext uri="{FF2B5EF4-FFF2-40B4-BE49-F238E27FC236}">
                <a16:creationId xmlns:a16="http://schemas.microsoft.com/office/drawing/2014/main" id="{6E484AED-C808-4C27-8B85-DFF53427C5D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6992880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43096-5681-4F96-8237-A7C96B78553C}"/>
              </a:ext>
            </a:extLst>
          </p:cNvPr>
          <p:cNvSpPr>
            <a:spLocks noGrp="1"/>
          </p:cNvSpPr>
          <p:nvPr>
            <p:ph type="title"/>
          </p:nvPr>
        </p:nvSpPr>
        <p:spPr/>
        <p:txBody>
          <a:bodyPr/>
          <a:lstStyle/>
          <a:p>
            <a:r>
              <a:rPr lang="en-US"/>
              <a:t>Instagram Posts Table | Scott - 10 of 21</a:t>
            </a:r>
          </a:p>
        </p:txBody>
      </p:sp>
      <p:graphicFrame>
        <p:nvGraphicFramePr>
          <p:cNvPr id="5" name="Table Placeholder 4">
            <a:extLst>
              <a:ext uri="{FF2B5EF4-FFF2-40B4-BE49-F238E27FC236}">
                <a16:creationId xmlns:a16="http://schemas.microsoft.com/office/drawing/2014/main" id="{E79DD750-CFDA-4CF3-8FA8-667D82E082D1}"/>
              </a:ext>
            </a:extLst>
          </p:cNvPr>
          <p:cNvGraphicFramePr>
            <a:graphicFrameLocks noGrp="1"/>
          </p:cNvGraphicFramePr>
          <p:nvPr>
            <p:ph type="tbl" sz="quarter" idx="13"/>
            <p:extLst>
              <p:ext uri="{D42A27DB-BD31-4B8C-83A1-F6EECF244321}">
                <p14:modId xmlns:p14="http://schemas.microsoft.com/office/powerpoint/2010/main" val="4217232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66491149"/>
                    </a:ext>
                  </a:extLst>
                </a:gridCol>
                <a:gridCol w="1810512">
                  <a:extLst>
                    <a:ext uri="{9D8B030D-6E8A-4147-A177-3AD203B41FA5}">
                      <a16:colId xmlns:a16="http://schemas.microsoft.com/office/drawing/2014/main" val="3817618726"/>
                    </a:ext>
                  </a:extLst>
                </a:gridCol>
                <a:gridCol w="822960">
                  <a:extLst>
                    <a:ext uri="{9D8B030D-6E8A-4147-A177-3AD203B41FA5}">
                      <a16:colId xmlns:a16="http://schemas.microsoft.com/office/drawing/2014/main" val="1119276931"/>
                    </a:ext>
                  </a:extLst>
                </a:gridCol>
                <a:gridCol w="822960">
                  <a:extLst>
                    <a:ext uri="{9D8B030D-6E8A-4147-A177-3AD203B41FA5}">
                      <a16:colId xmlns:a16="http://schemas.microsoft.com/office/drawing/2014/main" val="1664910566"/>
                    </a:ext>
                  </a:extLst>
                </a:gridCol>
                <a:gridCol w="822960">
                  <a:extLst>
                    <a:ext uri="{9D8B030D-6E8A-4147-A177-3AD203B41FA5}">
                      <a16:colId xmlns:a16="http://schemas.microsoft.com/office/drawing/2014/main" val="160416030"/>
                    </a:ext>
                  </a:extLst>
                </a:gridCol>
                <a:gridCol w="822960">
                  <a:extLst>
                    <a:ext uri="{9D8B030D-6E8A-4147-A177-3AD203B41FA5}">
                      <a16:colId xmlns:a16="http://schemas.microsoft.com/office/drawing/2014/main" val="1474037177"/>
                    </a:ext>
                  </a:extLst>
                </a:gridCol>
                <a:gridCol w="822960">
                  <a:extLst>
                    <a:ext uri="{9D8B030D-6E8A-4147-A177-3AD203B41FA5}">
                      <a16:colId xmlns:a16="http://schemas.microsoft.com/office/drawing/2014/main" val="1472842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89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- 2022-04-11 18:35:02</a:t>
                      </a:r>
                      <a:r>
                        <a:rPr kumimoji="0" lang="es-ES" sz="1000" b="0" i="0" u="none" strike="noStrike" kern="1200" cap="none" spc="0" normalizeH="0" baseline="0" noProof="0">
                          <a:ln>
                            <a:noFill/>
                          </a:ln>
                          <a:solidFill>
                            <a:prstClr val="black"/>
                          </a:solidFill>
                          <a:effectLst/>
                          <a:uLnTx/>
                          <a:uFillTx/>
                          <a:latin typeface="+mn-lt"/>
                          <a:ea typeface="+mn-ea"/>
                          <a:cs typeface="+mn-cs"/>
                        </a:rPr>
                        <a:t>
 ¿Vas a Cerro Bayo para el UCI Masters Mountain Bike World Championship? Entonces participá de nuestro sorteo y pasá por nuestro stand a retirar el premio si sos uno de los ganadores.
Comentá arrobando a un amigo fan del MTB y ya estás participando. Si subís una Storie con una foto de nuestro stand en UCI y nos etiquetás, tenés doble chance. Recordá que nos tenés que seguir.
1er Premio: un casco Supra + un juego de puños + un bolso bajo asiento
2do. Premio: dos porta caramañolas + un juego de puños + un bolso bajo asiento
3er. Premio: un juego de puños + un bolso bajo asiento
El sorteo se realizará el sábado 23/4 y los premios se retiran únicamente por nuestro stand durante el domingo 24/4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https://quintly-image-storage.s3.amazonaws.com/741aa47421f0656db8ef34000eb243ec/2d08492a7514362d328215aafee39d5e.jpg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993382"/>
                  </a:ext>
                </a:extLst>
              </a:tr>
            </a:tbl>
          </a:graphicData>
        </a:graphic>
      </p:graphicFrame>
      <p:sp>
        <p:nvSpPr>
          <p:cNvPr id="4" name="Text Placeholder 3">
            <a:extLst>
              <a:ext uri="{FF2B5EF4-FFF2-40B4-BE49-F238E27FC236}">
                <a16:creationId xmlns:a16="http://schemas.microsoft.com/office/drawing/2014/main" id="{4B534BF8-BDBF-49A3-99FD-328434940E4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34904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8428B-B8D3-4CFC-9560-9164E5482B78}"/>
              </a:ext>
            </a:extLst>
          </p:cNvPr>
          <p:cNvSpPr>
            <a:spLocks noGrp="1"/>
          </p:cNvSpPr>
          <p:nvPr>
            <p:ph type="title"/>
          </p:nvPr>
        </p:nvSpPr>
        <p:spPr/>
        <p:txBody>
          <a:bodyPr/>
          <a:lstStyle/>
          <a:p>
            <a:r>
              <a:rPr lang="en-US"/>
              <a:t>Instagram Posts Table | Scott - 11 of 21</a:t>
            </a:r>
          </a:p>
        </p:txBody>
      </p:sp>
      <p:graphicFrame>
        <p:nvGraphicFramePr>
          <p:cNvPr id="5" name="Table Placeholder 4">
            <a:extLst>
              <a:ext uri="{FF2B5EF4-FFF2-40B4-BE49-F238E27FC236}">
                <a16:creationId xmlns:a16="http://schemas.microsoft.com/office/drawing/2014/main" id="{5D996A9A-5447-49C0-92C3-E69309932BA9}"/>
              </a:ext>
            </a:extLst>
          </p:cNvPr>
          <p:cNvGraphicFramePr>
            <a:graphicFrameLocks noGrp="1"/>
          </p:cNvGraphicFramePr>
          <p:nvPr>
            <p:ph type="tbl" sz="quarter" idx="13"/>
            <p:extLst>
              <p:ext uri="{D42A27DB-BD31-4B8C-83A1-F6EECF244321}">
                <p14:modId xmlns:p14="http://schemas.microsoft.com/office/powerpoint/2010/main" val="699889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94981644"/>
                    </a:ext>
                  </a:extLst>
                </a:gridCol>
                <a:gridCol w="1810512">
                  <a:extLst>
                    <a:ext uri="{9D8B030D-6E8A-4147-A177-3AD203B41FA5}">
                      <a16:colId xmlns:a16="http://schemas.microsoft.com/office/drawing/2014/main" val="3164976992"/>
                    </a:ext>
                  </a:extLst>
                </a:gridCol>
                <a:gridCol w="822960">
                  <a:extLst>
                    <a:ext uri="{9D8B030D-6E8A-4147-A177-3AD203B41FA5}">
                      <a16:colId xmlns:a16="http://schemas.microsoft.com/office/drawing/2014/main" val="4085063476"/>
                    </a:ext>
                  </a:extLst>
                </a:gridCol>
                <a:gridCol w="822960">
                  <a:extLst>
                    <a:ext uri="{9D8B030D-6E8A-4147-A177-3AD203B41FA5}">
                      <a16:colId xmlns:a16="http://schemas.microsoft.com/office/drawing/2014/main" val="3511394617"/>
                    </a:ext>
                  </a:extLst>
                </a:gridCol>
                <a:gridCol w="822960">
                  <a:extLst>
                    <a:ext uri="{9D8B030D-6E8A-4147-A177-3AD203B41FA5}">
                      <a16:colId xmlns:a16="http://schemas.microsoft.com/office/drawing/2014/main" val="268829803"/>
                    </a:ext>
                  </a:extLst>
                </a:gridCol>
                <a:gridCol w="822960">
                  <a:extLst>
                    <a:ext uri="{9D8B030D-6E8A-4147-A177-3AD203B41FA5}">
                      <a16:colId xmlns:a16="http://schemas.microsoft.com/office/drawing/2014/main" val="258334424"/>
                    </a:ext>
                  </a:extLst>
                </a:gridCol>
                <a:gridCol w="822960">
                  <a:extLst>
                    <a:ext uri="{9D8B030D-6E8A-4147-A177-3AD203B41FA5}">
                      <a16:colId xmlns:a16="http://schemas.microsoft.com/office/drawing/2014/main" val="1098035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730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- 2022-04-25 21:38:27</a:t>
                      </a:r>
                      <a:r>
                        <a:rPr kumimoji="0" lang="en-US" sz="1000" b="0" i="0" u="none" strike="noStrike" kern="1200" cap="none" spc="0" normalizeH="0" baseline="0" noProof="0">
                          <a:ln>
                            <a:noFill/>
                          </a:ln>
                          <a:solidFill>
                            <a:prstClr val="black"/>
                          </a:solidFill>
                          <a:effectLst/>
                          <a:uLnTx/>
                          <a:uFillTx/>
                          <a:latin typeface="+mn-lt"/>
                          <a:ea typeface="+mn-ea"/>
                          <a:cs typeface="+mn-cs"/>
                        </a:rPr>
                        <a:t>
 ¡ jimenaflorit Campeona del Mundo Master  XCO en C1 con #Supercaliber ! 
En Villa la Angostura se coronó campeona mundial en una jornada épica con unas condiciones climáticas extremas.
¡Felicitaciones Jime! 
trekbikes trekbicycleargentina bontragerargentina #trekbikes #trekargentina  #procaliber #topfuel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https://quintly-image-storage.s3.amazonaws.com/203365f48a427a541a07e6d695a8b9d3/2b4752a05e91aadac7d84e6fa6049ee5.jpg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44017540"/>
                  </a:ext>
                </a:extLst>
              </a:tr>
            </a:tbl>
          </a:graphicData>
        </a:graphic>
      </p:graphicFrame>
      <p:sp>
        <p:nvSpPr>
          <p:cNvPr id="4" name="Text Placeholder 3">
            <a:extLst>
              <a:ext uri="{FF2B5EF4-FFF2-40B4-BE49-F238E27FC236}">
                <a16:creationId xmlns:a16="http://schemas.microsoft.com/office/drawing/2014/main" id="{735B30B4-9796-4DAE-A09F-78866EFF322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314561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B2215-2B4F-4D95-95C1-509035235FEF}"/>
              </a:ext>
            </a:extLst>
          </p:cNvPr>
          <p:cNvSpPr>
            <a:spLocks noGrp="1"/>
          </p:cNvSpPr>
          <p:nvPr>
            <p:ph type="title"/>
          </p:nvPr>
        </p:nvSpPr>
        <p:spPr/>
        <p:txBody>
          <a:bodyPr/>
          <a:lstStyle/>
          <a:p>
            <a:r>
              <a:rPr lang="en-US"/>
              <a:t>Instagram Posts Table | Scott - 12 of 21</a:t>
            </a:r>
          </a:p>
        </p:txBody>
      </p:sp>
      <p:graphicFrame>
        <p:nvGraphicFramePr>
          <p:cNvPr id="5" name="Table Placeholder 4">
            <a:extLst>
              <a:ext uri="{FF2B5EF4-FFF2-40B4-BE49-F238E27FC236}">
                <a16:creationId xmlns:a16="http://schemas.microsoft.com/office/drawing/2014/main" id="{5D084E97-2611-446B-A3A6-415F4F065949}"/>
              </a:ext>
            </a:extLst>
          </p:cNvPr>
          <p:cNvGraphicFramePr>
            <a:graphicFrameLocks noGrp="1"/>
          </p:cNvGraphicFramePr>
          <p:nvPr>
            <p:ph type="tbl" sz="quarter" idx="13"/>
            <p:extLst>
              <p:ext uri="{D42A27DB-BD31-4B8C-83A1-F6EECF244321}">
                <p14:modId xmlns:p14="http://schemas.microsoft.com/office/powerpoint/2010/main" val="1478408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07734285"/>
                    </a:ext>
                  </a:extLst>
                </a:gridCol>
                <a:gridCol w="1810512">
                  <a:extLst>
                    <a:ext uri="{9D8B030D-6E8A-4147-A177-3AD203B41FA5}">
                      <a16:colId xmlns:a16="http://schemas.microsoft.com/office/drawing/2014/main" val="1720451596"/>
                    </a:ext>
                  </a:extLst>
                </a:gridCol>
                <a:gridCol w="822960">
                  <a:extLst>
                    <a:ext uri="{9D8B030D-6E8A-4147-A177-3AD203B41FA5}">
                      <a16:colId xmlns:a16="http://schemas.microsoft.com/office/drawing/2014/main" val="3923988326"/>
                    </a:ext>
                  </a:extLst>
                </a:gridCol>
                <a:gridCol w="822960">
                  <a:extLst>
                    <a:ext uri="{9D8B030D-6E8A-4147-A177-3AD203B41FA5}">
                      <a16:colId xmlns:a16="http://schemas.microsoft.com/office/drawing/2014/main" val="266269515"/>
                    </a:ext>
                  </a:extLst>
                </a:gridCol>
                <a:gridCol w="822960">
                  <a:extLst>
                    <a:ext uri="{9D8B030D-6E8A-4147-A177-3AD203B41FA5}">
                      <a16:colId xmlns:a16="http://schemas.microsoft.com/office/drawing/2014/main" val="3774187436"/>
                    </a:ext>
                  </a:extLst>
                </a:gridCol>
                <a:gridCol w="822960">
                  <a:extLst>
                    <a:ext uri="{9D8B030D-6E8A-4147-A177-3AD203B41FA5}">
                      <a16:colId xmlns:a16="http://schemas.microsoft.com/office/drawing/2014/main" val="1142917217"/>
                    </a:ext>
                  </a:extLst>
                </a:gridCol>
                <a:gridCol w="822960">
                  <a:extLst>
                    <a:ext uri="{9D8B030D-6E8A-4147-A177-3AD203B41FA5}">
                      <a16:colId xmlns:a16="http://schemas.microsoft.com/office/drawing/2014/main" val="4018202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872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- 2022-04-09 10:21:44</a:t>
                      </a:r>
                      <a:r>
                        <a:rPr kumimoji="0" lang="en-US" sz="1000" b="0" i="0" u="none" strike="noStrike" kern="1200" cap="none" spc="0" normalizeH="0" baseline="0" noProof="0">
                          <a:ln>
                            <a:noFill/>
                          </a:ln>
                          <a:solidFill>
                            <a:prstClr val="black"/>
                          </a:solidFill>
                          <a:effectLst/>
                          <a:uLnTx/>
                          <a:uFillTx/>
                          <a:latin typeface="+mn-lt"/>
                          <a:ea typeface="+mn-ea"/>
                          <a:cs typeface="+mn-cs"/>
                        </a:rPr>
                        <a:t>
 ¡Así se vive la Copa del Mundo con trekbicyclebrasil ! 
Todos conectados con facu_cayata en su debut oficial categoría Junior. 
trekbikes trekbicycleargentina bontragerargentina #trekbikes #trekargentina #bontragerargentina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https://quintly-image-storage.s3.amazonaws.com/203365f48a427a541a07e6d695a8b9d3/63c6a55cd175ab3d77ce9275d5fad59c.jpg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894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- 2022-04-26 21:43:00</a:t>
                      </a:r>
                      <a:r>
                        <a:rPr kumimoji="0" lang="en-US" sz="1000" b="0" i="0" u="none" strike="noStrike" kern="1200" cap="none" spc="0" normalizeH="0" baseline="0" noProof="0">
                          <a:ln>
                            <a:noFill/>
                          </a:ln>
                          <a:solidFill>
                            <a:prstClr val="black"/>
                          </a:solidFill>
                          <a:effectLst/>
                          <a:uLnTx/>
                          <a:uFillTx/>
                          <a:latin typeface="+mn-lt"/>
                          <a:ea typeface="+mn-ea"/>
                          <a:cs typeface="+mn-cs"/>
                        </a:rPr>
                        <a:t>
 ¡Cuenta regresiva para riopinto ! 
¿ #Procaliber o #supercaliber ? Y vos, ¿Estás listo para el desafío más grande de Sudamérica ? 
trekbikes trekbicycleargentina bontragerargentina #trek #Trekargentina  #xc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https://quintly-image-storage.s3.amazonaws.com/203365f48a427a541a07e6d695a8b9d3/47da4ae0151de0cf39e671dc5370dbf9.jpg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27956091"/>
                  </a:ext>
                </a:extLst>
              </a:tr>
            </a:tbl>
          </a:graphicData>
        </a:graphic>
      </p:graphicFrame>
      <p:sp>
        <p:nvSpPr>
          <p:cNvPr id="4" name="Text Placeholder 3">
            <a:extLst>
              <a:ext uri="{FF2B5EF4-FFF2-40B4-BE49-F238E27FC236}">
                <a16:creationId xmlns:a16="http://schemas.microsoft.com/office/drawing/2014/main" id="{6C332178-EE24-4C84-B6E4-9654B7846BB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1769445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56094-8233-4750-BC7C-E26FE9C04BB8}"/>
              </a:ext>
            </a:extLst>
          </p:cNvPr>
          <p:cNvSpPr>
            <a:spLocks noGrp="1"/>
          </p:cNvSpPr>
          <p:nvPr>
            <p:ph type="title"/>
          </p:nvPr>
        </p:nvSpPr>
        <p:spPr/>
        <p:txBody>
          <a:bodyPr/>
          <a:lstStyle/>
          <a:p>
            <a:r>
              <a:rPr lang="en-US"/>
              <a:t>Instagram Posts Table | Scott - 13 of 21</a:t>
            </a:r>
          </a:p>
        </p:txBody>
      </p:sp>
      <p:graphicFrame>
        <p:nvGraphicFramePr>
          <p:cNvPr id="5" name="Table Placeholder 4">
            <a:extLst>
              <a:ext uri="{FF2B5EF4-FFF2-40B4-BE49-F238E27FC236}">
                <a16:creationId xmlns:a16="http://schemas.microsoft.com/office/drawing/2014/main" id="{CA9B453A-304C-4F42-B0C2-FA5D67F2BA3B}"/>
              </a:ext>
            </a:extLst>
          </p:cNvPr>
          <p:cNvGraphicFramePr>
            <a:graphicFrameLocks noGrp="1"/>
          </p:cNvGraphicFramePr>
          <p:nvPr>
            <p:ph type="tbl" sz="quarter" idx="13"/>
            <p:extLst>
              <p:ext uri="{D42A27DB-BD31-4B8C-83A1-F6EECF244321}">
                <p14:modId xmlns:p14="http://schemas.microsoft.com/office/powerpoint/2010/main" val="1989856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32007867"/>
                    </a:ext>
                  </a:extLst>
                </a:gridCol>
                <a:gridCol w="1810512">
                  <a:extLst>
                    <a:ext uri="{9D8B030D-6E8A-4147-A177-3AD203B41FA5}">
                      <a16:colId xmlns:a16="http://schemas.microsoft.com/office/drawing/2014/main" val="3177379234"/>
                    </a:ext>
                  </a:extLst>
                </a:gridCol>
                <a:gridCol w="822960">
                  <a:extLst>
                    <a:ext uri="{9D8B030D-6E8A-4147-A177-3AD203B41FA5}">
                      <a16:colId xmlns:a16="http://schemas.microsoft.com/office/drawing/2014/main" val="1094765003"/>
                    </a:ext>
                  </a:extLst>
                </a:gridCol>
                <a:gridCol w="822960">
                  <a:extLst>
                    <a:ext uri="{9D8B030D-6E8A-4147-A177-3AD203B41FA5}">
                      <a16:colId xmlns:a16="http://schemas.microsoft.com/office/drawing/2014/main" val="2541279225"/>
                    </a:ext>
                  </a:extLst>
                </a:gridCol>
                <a:gridCol w="822960">
                  <a:extLst>
                    <a:ext uri="{9D8B030D-6E8A-4147-A177-3AD203B41FA5}">
                      <a16:colId xmlns:a16="http://schemas.microsoft.com/office/drawing/2014/main" val="1026630894"/>
                    </a:ext>
                  </a:extLst>
                </a:gridCol>
                <a:gridCol w="822960">
                  <a:extLst>
                    <a:ext uri="{9D8B030D-6E8A-4147-A177-3AD203B41FA5}">
                      <a16:colId xmlns:a16="http://schemas.microsoft.com/office/drawing/2014/main" val="2600508478"/>
                    </a:ext>
                  </a:extLst>
                </a:gridCol>
                <a:gridCol w="822960">
                  <a:extLst>
                    <a:ext uri="{9D8B030D-6E8A-4147-A177-3AD203B41FA5}">
                      <a16:colId xmlns:a16="http://schemas.microsoft.com/office/drawing/2014/main" val="1373952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287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- 2022-04-30 08:42:07</a:t>
                      </a:r>
                      <a:r>
                        <a:rPr kumimoji="0" lang="es-ES" sz="1000" b="0" i="0" u="none" strike="noStrike" kern="1200" cap="none" spc="0" normalizeH="0" baseline="0" noProof="0">
                          <a:ln>
                            <a:noFill/>
                          </a:ln>
                          <a:solidFill>
                            <a:prstClr val="black"/>
                          </a:solidFill>
                          <a:effectLst/>
                          <a:uLnTx/>
                          <a:uFillTx/>
                          <a:latin typeface="+mn-lt"/>
                          <a:ea typeface="+mn-ea"/>
                          <a:cs typeface="+mn-cs"/>
                        </a:rPr>
                        <a:t>
 ¿Estás listo? Viví una experiencia única en la previa de riopinto con los múltiples ganadores de la carrera con más participantes de Sudamérica. 
Te esperamos a las 10:30 en el stand oficial de la feria con el team, las mejores bicis del mundo  y las chicastrek. 
trekbikes trekbicycleargentina bontragerargentina #trek #Trekargentina  #xc #supercaliber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https://quintly-image-storage.s3.amazonaws.com/203365f48a427a541a07e6d695a8b9d3/07304dcfa4563564df073d947c59b131.jpg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8587327"/>
                  </a:ext>
                </a:extLst>
              </a:tr>
            </a:tbl>
          </a:graphicData>
        </a:graphic>
      </p:graphicFrame>
      <p:sp>
        <p:nvSpPr>
          <p:cNvPr id="4" name="Text Placeholder 3">
            <a:extLst>
              <a:ext uri="{FF2B5EF4-FFF2-40B4-BE49-F238E27FC236}">
                <a16:creationId xmlns:a16="http://schemas.microsoft.com/office/drawing/2014/main" id="{48F53FB1-B6E2-41B8-B6B3-80941D62965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174958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4C8F6-6889-41CC-9FCE-8941EE297346}"/>
              </a:ext>
            </a:extLst>
          </p:cNvPr>
          <p:cNvSpPr>
            <a:spLocks noGrp="1"/>
          </p:cNvSpPr>
          <p:nvPr>
            <p:ph type="title"/>
          </p:nvPr>
        </p:nvSpPr>
        <p:spPr/>
        <p:txBody>
          <a:bodyPr/>
          <a:lstStyle/>
          <a:p>
            <a:r>
              <a:rPr lang="en-US"/>
              <a:t>Instagram Posts Table | Scott - 14 of 21</a:t>
            </a:r>
          </a:p>
        </p:txBody>
      </p:sp>
      <p:graphicFrame>
        <p:nvGraphicFramePr>
          <p:cNvPr id="5" name="Table Placeholder 4">
            <a:extLst>
              <a:ext uri="{FF2B5EF4-FFF2-40B4-BE49-F238E27FC236}">
                <a16:creationId xmlns:a16="http://schemas.microsoft.com/office/drawing/2014/main" id="{B3D572BB-8694-4B7C-8629-778A46724BA4}"/>
              </a:ext>
            </a:extLst>
          </p:cNvPr>
          <p:cNvGraphicFramePr>
            <a:graphicFrameLocks noGrp="1"/>
          </p:cNvGraphicFramePr>
          <p:nvPr>
            <p:ph type="tbl" sz="quarter" idx="13"/>
            <p:extLst>
              <p:ext uri="{D42A27DB-BD31-4B8C-83A1-F6EECF244321}">
                <p14:modId xmlns:p14="http://schemas.microsoft.com/office/powerpoint/2010/main" val="2742290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41463444"/>
                    </a:ext>
                  </a:extLst>
                </a:gridCol>
                <a:gridCol w="1810512">
                  <a:extLst>
                    <a:ext uri="{9D8B030D-6E8A-4147-A177-3AD203B41FA5}">
                      <a16:colId xmlns:a16="http://schemas.microsoft.com/office/drawing/2014/main" val="4027061498"/>
                    </a:ext>
                  </a:extLst>
                </a:gridCol>
                <a:gridCol w="822960">
                  <a:extLst>
                    <a:ext uri="{9D8B030D-6E8A-4147-A177-3AD203B41FA5}">
                      <a16:colId xmlns:a16="http://schemas.microsoft.com/office/drawing/2014/main" val="954409882"/>
                    </a:ext>
                  </a:extLst>
                </a:gridCol>
                <a:gridCol w="822960">
                  <a:extLst>
                    <a:ext uri="{9D8B030D-6E8A-4147-A177-3AD203B41FA5}">
                      <a16:colId xmlns:a16="http://schemas.microsoft.com/office/drawing/2014/main" val="1319140176"/>
                    </a:ext>
                  </a:extLst>
                </a:gridCol>
                <a:gridCol w="822960">
                  <a:extLst>
                    <a:ext uri="{9D8B030D-6E8A-4147-A177-3AD203B41FA5}">
                      <a16:colId xmlns:a16="http://schemas.microsoft.com/office/drawing/2014/main" val="4122380957"/>
                    </a:ext>
                  </a:extLst>
                </a:gridCol>
                <a:gridCol w="822960">
                  <a:extLst>
                    <a:ext uri="{9D8B030D-6E8A-4147-A177-3AD203B41FA5}">
                      <a16:colId xmlns:a16="http://schemas.microsoft.com/office/drawing/2014/main" val="1470658052"/>
                    </a:ext>
                  </a:extLst>
                </a:gridCol>
                <a:gridCol w="822960">
                  <a:extLst>
                    <a:ext uri="{9D8B030D-6E8A-4147-A177-3AD203B41FA5}">
                      <a16:colId xmlns:a16="http://schemas.microsoft.com/office/drawing/2014/main" val="1390450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172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- 2022-04-12 15:39:42</a:t>
                      </a:r>
                      <a:r>
                        <a:rPr kumimoji="0" lang="es-ES" sz="1000" b="0" i="0" u="none" strike="noStrike" kern="1200" cap="none" spc="0" normalizeH="0" baseline="0" noProof="0">
                          <a:ln>
                            <a:noFill/>
                          </a:ln>
                          <a:solidFill>
                            <a:prstClr val="black"/>
                          </a:solidFill>
                          <a:effectLst/>
                          <a:uLnTx/>
                          <a:uFillTx/>
                          <a:latin typeface="+mn-lt"/>
                          <a:ea typeface="+mn-ea"/>
                          <a:cs typeface="+mn-cs"/>
                        </a:rPr>
                        <a:t>
 Pasaron casi 3 años para que nschurter volviera a subir al escalón más alto del podio de una Copa del Mundo.
Lo del domingo fue histórico.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https://quintly-image-storage.s3.amazonaws.com/741aa47421f0656db8ef34000eb243ec/6b34cf0444bda63cd188b98d14726dfc.jpg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59829631"/>
                  </a:ext>
                </a:extLst>
              </a:tr>
            </a:tbl>
          </a:graphicData>
        </a:graphic>
      </p:graphicFrame>
      <p:sp>
        <p:nvSpPr>
          <p:cNvPr id="4" name="Text Placeholder 3">
            <a:extLst>
              <a:ext uri="{FF2B5EF4-FFF2-40B4-BE49-F238E27FC236}">
                <a16:creationId xmlns:a16="http://schemas.microsoft.com/office/drawing/2014/main" id="{667F16A5-8FF7-49C6-8622-73C5F4B514D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1590629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A380C-35E7-4845-B59B-1DAAAA5F36C3}"/>
              </a:ext>
            </a:extLst>
          </p:cNvPr>
          <p:cNvSpPr>
            <a:spLocks noGrp="1"/>
          </p:cNvSpPr>
          <p:nvPr>
            <p:ph type="title"/>
          </p:nvPr>
        </p:nvSpPr>
        <p:spPr/>
        <p:txBody>
          <a:bodyPr/>
          <a:lstStyle/>
          <a:p>
            <a:r>
              <a:rPr lang="en-US"/>
              <a:t>Instagram Posts Table | Scott - 15 of 21</a:t>
            </a:r>
          </a:p>
        </p:txBody>
      </p:sp>
      <p:graphicFrame>
        <p:nvGraphicFramePr>
          <p:cNvPr id="5" name="Table Placeholder 4">
            <a:extLst>
              <a:ext uri="{FF2B5EF4-FFF2-40B4-BE49-F238E27FC236}">
                <a16:creationId xmlns:a16="http://schemas.microsoft.com/office/drawing/2014/main" id="{2E92D80A-AE64-4C3F-A655-07EF2914FB69}"/>
              </a:ext>
            </a:extLst>
          </p:cNvPr>
          <p:cNvGraphicFramePr>
            <a:graphicFrameLocks noGrp="1"/>
          </p:cNvGraphicFramePr>
          <p:nvPr>
            <p:ph type="tbl" sz="quarter" idx="13"/>
            <p:extLst>
              <p:ext uri="{D42A27DB-BD31-4B8C-83A1-F6EECF244321}">
                <p14:modId xmlns:p14="http://schemas.microsoft.com/office/powerpoint/2010/main" val="3832393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6098759"/>
                    </a:ext>
                  </a:extLst>
                </a:gridCol>
                <a:gridCol w="1810512">
                  <a:extLst>
                    <a:ext uri="{9D8B030D-6E8A-4147-A177-3AD203B41FA5}">
                      <a16:colId xmlns:a16="http://schemas.microsoft.com/office/drawing/2014/main" val="3189906695"/>
                    </a:ext>
                  </a:extLst>
                </a:gridCol>
                <a:gridCol w="822960">
                  <a:extLst>
                    <a:ext uri="{9D8B030D-6E8A-4147-A177-3AD203B41FA5}">
                      <a16:colId xmlns:a16="http://schemas.microsoft.com/office/drawing/2014/main" val="1766147863"/>
                    </a:ext>
                  </a:extLst>
                </a:gridCol>
                <a:gridCol w="822960">
                  <a:extLst>
                    <a:ext uri="{9D8B030D-6E8A-4147-A177-3AD203B41FA5}">
                      <a16:colId xmlns:a16="http://schemas.microsoft.com/office/drawing/2014/main" val="1282554476"/>
                    </a:ext>
                  </a:extLst>
                </a:gridCol>
                <a:gridCol w="822960">
                  <a:extLst>
                    <a:ext uri="{9D8B030D-6E8A-4147-A177-3AD203B41FA5}">
                      <a16:colId xmlns:a16="http://schemas.microsoft.com/office/drawing/2014/main" val="2611007480"/>
                    </a:ext>
                  </a:extLst>
                </a:gridCol>
                <a:gridCol w="822960">
                  <a:extLst>
                    <a:ext uri="{9D8B030D-6E8A-4147-A177-3AD203B41FA5}">
                      <a16:colId xmlns:a16="http://schemas.microsoft.com/office/drawing/2014/main" val="1385712561"/>
                    </a:ext>
                  </a:extLst>
                </a:gridCol>
                <a:gridCol w="822960">
                  <a:extLst>
                    <a:ext uri="{9D8B030D-6E8A-4147-A177-3AD203B41FA5}">
                      <a16:colId xmlns:a16="http://schemas.microsoft.com/office/drawing/2014/main" val="3642432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925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- 2022-04-26 18:32:07</a:t>
                      </a:r>
                      <a:r>
                        <a:rPr kumimoji="0" lang="es-ES" sz="1000" b="0" i="0" u="none" strike="noStrike" kern="1200" cap="none" spc="0" normalizeH="0" baseline="0" noProof="0">
                          <a:ln>
                            <a:noFill/>
                          </a:ln>
                          <a:solidFill>
                            <a:prstClr val="black"/>
                          </a:solidFill>
                          <a:effectLst/>
                          <a:uLnTx/>
                          <a:uFillTx/>
                          <a:latin typeface="+mn-lt"/>
                          <a:ea typeface="+mn-ea"/>
                          <a:cs typeface="+mn-cs"/>
                        </a:rPr>
                        <a:t>
 🚵 El pasado fin de semana se realizó el Mundial Máster de MTB🌈 (XCO y DH) 2022 en Villa la Angostura, Argentina🇦🇷.
Fueron tres jornadas de lluvia, barro, frío, viento y nieve 💨🌨🥶 en la que estuvimos presentes dando soporte a los valientes corredores que se animaron a participar, dándolo todo y mucho más💪.
Nada mejor para retratar lo que fue este mundial que las palabras de nuestros embajadores que vivieron esta dura experiencia:👇
"Terminar la carrera ya era una victoria", manusuarezbrc
"Me vuelvo con una gran experiencia, un noveno puesto y con muchas ganas de seguir aprendiendo y creciendo en esta especialidad, que es muy nueva para mí", erisimon77
"Nadie se va a olvidar del Mundial Máster más épico de los últimos 12 años", martinarielsantos
¡Felicitaciones valientes guerreros 🙌 !
IamSpecialized #SpecializedArgentina #Specialized #MTB #ucimastersworldchamps #UCI
ucimastersworldchamps ridesrl
🎥 marianodiaz11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https://quintly-image-storage.s3.amazonaws.com/835b4dd9729cb84c3dc986009efd7f6f/8e762701647f25d0884f7feee2ecd10c.jpg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7298152"/>
                  </a:ext>
                </a:extLst>
              </a:tr>
            </a:tbl>
          </a:graphicData>
        </a:graphic>
      </p:graphicFrame>
      <p:sp>
        <p:nvSpPr>
          <p:cNvPr id="4" name="Text Placeholder 3">
            <a:extLst>
              <a:ext uri="{FF2B5EF4-FFF2-40B4-BE49-F238E27FC236}">
                <a16:creationId xmlns:a16="http://schemas.microsoft.com/office/drawing/2014/main" id="{B2C684B8-D9EE-4FD1-AA29-574701C12E1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391935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27921-2097-4C1C-8EFE-8A1CC5331976}"/>
              </a:ext>
            </a:extLst>
          </p:cNvPr>
          <p:cNvSpPr>
            <a:spLocks noGrp="1"/>
          </p:cNvSpPr>
          <p:nvPr>
            <p:ph type="title"/>
          </p:nvPr>
        </p:nvSpPr>
        <p:spPr/>
        <p:txBody>
          <a:bodyPr/>
          <a:lstStyle/>
          <a:p>
            <a:r>
              <a:rPr lang="en-US"/>
              <a:t>Instagram Posts Table | Scott - 16 of 21</a:t>
            </a:r>
          </a:p>
        </p:txBody>
      </p:sp>
      <p:graphicFrame>
        <p:nvGraphicFramePr>
          <p:cNvPr id="5" name="Table Placeholder 4">
            <a:extLst>
              <a:ext uri="{FF2B5EF4-FFF2-40B4-BE49-F238E27FC236}">
                <a16:creationId xmlns:a16="http://schemas.microsoft.com/office/drawing/2014/main" id="{8AC1D7E6-A4EF-44B1-9487-8C2A33D83E57}"/>
              </a:ext>
            </a:extLst>
          </p:cNvPr>
          <p:cNvGraphicFramePr>
            <a:graphicFrameLocks noGrp="1"/>
          </p:cNvGraphicFramePr>
          <p:nvPr>
            <p:ph type="tbl" sz="quarter" idx="13"/>
            <p:extLst>
              <p:ext uri="{D42A27DB-BD31-4B8C-83A1-F6EECF244321}">
                <p14:modId xmlns:p14="http://schemas.microsoft.com/office/powerpoint/2010/main" val="1816973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2413294"/>
                    </a:ext>
                  </a:extLst>
                </a:gridCol>
                <a:gridCol w="1810512">
                  <a:extLst>
                    <a:ext uri="{9D8B030D-6E8A-4147-A177-3AD203B41FA5}">
                      <a16:colId xmlns:a16="http://schemas.microsoft.com/office/drawing/2014/main" val="1308520661"/>
                    </a:ext>
                  </a:extLst>
                </a:gridCol>
                <a:gridCol w="822960">
                  <a:extLst>
                    <a:ext uri="{9D8B030D-6E8A-4147-A177-3AD203B41FA5}">
                      <a16:colId xmlns:a16="http://schemas.microsoft.com/office/drawing/2014/main" val="3355602130"/>
                    </a:ext>
                  </a:extLst>
                </a:gridCol>
                <a:gridCol w="822960">
                  <a:extLst>
                    <a:ext uri="{9D8B030D-6E8A-4147-A177-3AD203B41FA5}">
                      <a16:colId xmlns:a16="http://schemas.microsoft.com/office/drawing/2014/main" val="343478409"/>
                    </a:ext>
                  </a:extLst>
                </a:gridCol>
                <a:gridCol w="822960">
                  <a:extLst>
                    <a:ext uri="{9D8B030D-6E8A-4147-A177-3AD203B41FA5}">
                      <a16:colId xmlns:a16="http://schemas.microsoft.com/office/drawing/2014/main" val="3984155778"/>
                    </a:ext>
                  </a:extLst>
                </a:gridCol>
                <a:gridCol w="822960">
                  <a:extLst>
                    <a:ext uri="{9D8B030D-6E8A-4147-A177-3AD203B41FA5}">
                      <a16:colId xmlns:a16="http://schemas.microsoft.com/office/drawing/2014/main" val="305980421"/>
                    </a:ext>
                  </a:extLst>
                </a:gridCol>
                <a:gridCol w="822960">
                  <a:extLst>
                    <a:ext uri="{9D8B030D-6E8A-4147-A177-3AD203B41FA5}">
                      <a16:colId xmlns:a16="http://schemas.microsoft.com/office/drawing/2014/main" val="294679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5073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- 2022-04-13 18:48:42</a:t>
                      </a:r>
                      <a:r>
                        <a:rPr kumimoji="0" lang="en-US" sz="1000" b="0" i="0" u="none" strike="noStrike" kern="1200" cap="none" spc="0" normalizeH="0" baseline="0" noProof="0">
                          <a:ln>
                            <a:noFill/>
                          </a:ln>
                          <a:solidFill>
                            <a:prstClr val="black"/>
                          </a:solidFill>
                          <a:effectLst/>
                          <a:uLnTx/>
                          <a:uFillTx/>
                          <a:latin typeface="+mn-lt"/>
                          <a:ea typeface="+mn-ea"/>
                          <a:cs typeface="+mn-cs"/>
                        </a:rPr>
                        <a:t>
 Spark RC World Cup AXS. La bicicleta de XC definitiva.
✅ Cuadro Spark RC de carbono HMX
✅ Horquilla RockShox SID Select+ RL3 120 mm
✅ RS Nude 5 RL3, 120 mm, TwinLoc
✅ SRAM X01 Eagle AXS 12 velocidades
✅ Frenos de disco Shimano XTR
✅ Ruedas de carbono Syncros Silverton 1.0
✅ Cubiertas Maxxis Rekon Race Foldable
✅ Tija ajustable FOX, Componentes Syncros CF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https://quintly-image-storage.s3.amazonaws.com/741aa47421f0656db8ef34000eb243ec/809ddd1e63d3eacbd888ff64fe215644.jpg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9200204"/>
                  </a:ext>
                </a:extLst>
              </a:tr>
            </a:tbl>
          </a:graphicData>
        </a:graphic>
      </p:graphicFrame>
      <p:sp>
        <p:nvSpPr>
          <p:cNvPr id="4" name="Text Placeholder 3">
            <a:extLst>
              <a:ext uri="{FF2B5EF4-FFF2-40B4-BE49-F238E27FC236}">
                <a16:creationId xmlns:a16="http://schemas.microsoft.com/office/drawing/2014/main" id="{009D8682-E6F0-4FD1-A2FB-6D7D8079857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9229191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F2566-5870-4589-BB73-356979577A11}"/>
              </a:ext>
            </a:extLst>
          </p:cNvPr>
          <p:cNvSpPr>
            <a:spLocks noGrp="1"/>
          </p:cNvSpPr>
          <p:nvPr>
            <p:ph type="title"/>
          </p:nvPr>
        </p:nvSpPr>
        <p:spPr/>
        <p:txBody>
          <a:bodyPr/>
          <a:lstStyle/>
          <a:p>
            <a:r>
              <a:rPr lang="en-US"/>
              <a:t>Instagram Posts Table | Scott - 17 of 21</a:t>
            </a:r>
          </a:p>
        </p:txBody>
      </p:sp>
      <p:graphicFrame>
        <p:nvGraphicFramePr>
          <p:cNvPr id="5" name="Table Placeholder 4">
            <a:extLst>
              <a:ext uri="{FF2B5EF4-FFF2-40B4-BE49-F238E27FC236}">
                <a16:creationId xmlns:a16="http://schemas.microsoft.com/office/drawing/2014/main" id="{0B817ACE-0868-42E6-8669-F789354FBDA0}"/>
              </a:ext>
            </a:extLst>
          </p:cNvPr>
          <p:cNvGraphicFramePr>
            <a:graphicFrameLocks noGrp="1"/>
          </p:cNvGraphicFramePr>
          <p:nvPr>
            <p:ph type="tbl" sz="quarter" idx="13"/>
            <p:extLst>
              <p:ext uri="{D42A27DB-BD31-4B8C-83A1-F6EECF244321}">
                <p14:modId xmlns:p14="http://schemas.microsoft.com/office/powerpoint/2010/main" val="1060275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15504449"/>
                    </a:ext>
                  </a:extLst>
                </a:gridCol>
                <a:gridCol w="1810512">
                  <a:extLst>
                    <a:ext uri="{9D8B030D-6E8A-4147-A177-3AD203B41FA5}">
                      <a16:colId xmlns:a16="http://schemas.microsoft.com/office/drawing/2014/main" val="2938616299"/>
                    </a:ext>
                  </a:extLst>
                </a:gridCol>
                <a:gridCol w="822960">
                  <a:extLst>
                    <a:ext uri="{9D8B030D-6E8A-4147-A177-3AD203B41FA5}">
                      <a16:colId xmlns:a16="http://schemas.microsoft.com/office/drawing/2014/main" val="805856534"/>
                    </a:ext>
                  </a:extLst>
                </a:gridCol>
                <a:gridCol w="822960">
                  <a:extLst>
                    <a:ext uri="{9D8B030D-6E8A-4147-A177-3AD203B41FA5}">
                      <a16:colId xmlns:a16="http://schemas.microsoft.com/office/drawing/2014/main" val="595358008"/>
                    </a:ext>
                  </a:extLst>
                </a:gridCol>
                <a:gridCol w="822960">
                  <a:extLst>
                    <a:ext uri="{9D8B030D-6E8A-4147-A177-3AD203B41FA5}">
                      <a16:colId xmlns:a16="http://schemas.microsoft.com/office/drawing/2014/main" val="226881610"/>
                    </a:ext>
                  </a:extLst>
                </a:gridCol>
                <a:gridCol w="822960">
                  <a:extLst>
                    <a:ext uri="{9D8B030D-6E8A-4147-A177-3AD203B41FA5}">
                      <a16:colId xmlns:a16="http://schemas.microsoft.com/office/drawing/2014/main" val="1682380565"/>
                    </a:ext>
                  </a:extLst>
                </a:gridCol>
                <a:gridCol w="822960">
                  <a:extLst>
                    <a:ext uri="{9D8B030D-6E8A-4147-A177-3AD203B41FA5}">
                      <a16:colId xmlns:a16="http://schemas.microsoft.com/office/drawing/2014/main" val="77565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00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- 2022-04-29 17:17:57</a:t>
                      </a:r>
                      <a:r>
                        <a:rPr kumimoji="0" lang="es-ES" sz="1000" b="0" i="0" u="none" strike="noStrike" kern="1200" cap="none" spc="0" normalizeH="0" baseline="0" noProof="0">
                          <a:ln>
                            <a:noFill/>
                          </a:ln>
                          <a:solidFill>
                            <a:prstClr val="black"/>
                          </a:solidFill>
                          <a:effectLst/>
                          <a:uLnTx/>
                          <a:uFillTx/>
                          <a:latin typeface="+mn-lt"/>
                          <a:ea typeface="+mn-ea"/>
                          <a:cs typeface="+mn-cs"/>
                        </a:rPr>
                        <a:t>
 ¡Ya estamos instalados y esperándote en Río Pinto!
Pasá por nuestro stand, como lo hizo esta mañana catrielsoto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https://quintly-image-storage.s3.amazonaws.com/741aa47421f0656db8ef34000eb243ec/18cd8fb013a4205fab6372294715da30.jpg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7385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- 2022-04-11 21:00:09</a:t>
                      </a:r>
                      <a:r>
                        <a:rPr kumimoji="0" lang="en-US" sz="1000" b="0" i="0" u="none" strike="noStrike" kern="1200" cap="none" spc="0" normalizeH="0" baseline="0" noProof="0">
                          <a:ln>
                            <a:noFill/>
                          </a:ln>
                          <a:solidFill>
                            <a:prstClr val="black"/>
                          </a:solidFill>
                          <a:effectLst/>
                          <a:uLnTx/>
                          <a:uFillTx/>
                          <a:latin typeface="+mn-lt"/>
                          <a:ea typeface="+mn-ea"/>
                          <a:cs typeface="+mn-cs"/>
                        </a:rPr>
                        <a:t>
 Pedalear y divertirte sin que te importe el tipo de camino😎
#SpecializedDiverge
#IamSpecialized #GravelBike #Diverge #PetoSagan #Petersagan #SpecializedArgentina #DoYouDiverge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https://quintly-image-storage.s3.amazonaws.com/835b4dd9729cb84c3dc986009efd7f6f/51d9b00f37ba5b3b93794216457d5f7c.jpg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00565802"/>
                  </a:ext>
                </a:extLst>
              </a:tr>
            </a:tbl>
          </a:graphicData>
        </a:graphic>
      </p:graphicFrame>
      <p:sp>
        <p:nvSpPr>
          <p:cNvPr id="4" name="Text Placeholder 3">
            <a:extLst>
              <a:ext uri="{FF2B5EF4-FFF2-40B4-BE49-F238E27FC236}">
                <a16:creationId xmlns:a16="http://schemas.microsoft.com/office/drawing/2014/main" id="{FEE8E25B-864B-4FDC-B5F7-6BC72FBAEC4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307896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88AE-F120-42D7-A3E3-75E48FD2E67E}"/>
              </a:ext>
            </a:extLst>
          </p:cNvPr>
          <p:cNvSpPr>
            <a:spLocks noGrp="1"/>
          </p:cNvSpPr>
          <p:nvPr>
            <p:ph type="title"/>
          </p:nvPr>
        </p:nvSpPr>
        <p:spPr/>
        <p:txBody>
          <a:bodyPr/>
          <a:lstStyle/>
          <a:p>
            <a:r>
              <a:rPr lang="en-US"/>
              <a:t>Instagram Posts Table | Scott - 18 of 21</a:t>
            </a:r>
          </a:p>
        </p:txBody>
      </p:sp>
      <p:graphicFrame>
        <p:nvGraphicFramePr>
          <p:cNvPr id="5" name="Table Placeholder 4">
            <a:extLst>
              <a:ext uri="{FF2B5EF4-FFF2-40B4-BE49-F238E27FC236}">
                <a16:creationId xmlns:a16="http://schemas.microsoft.com/office/drawing/2014/main" id="{49D1F925-0D5C-4D1C-AB90-6F52364F50C3}"/>
              </a:ext>
            </a:extLst>
          </p:cNvPr>
          <p:cNvGraphicFramePr>
            <a:graphicFrameLocks noGrp="1"/>
          </p:cNvGraphicFramePr>
          <p:nvPr>
            <p:ph type="tbl" sz="quarter" idx="13"/>
            <p:extLst>
              <p:ext uri="{D42A27DB-BD31-4B8C-83A1-F6EECF244321}">
                <p14:modId xmlns:p14="http://schemas.microsoft.com/office/powerpoint/2010/main" val="414397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83401555"/>
                    </a:ext>
                  </a:extLst>
                </a:gridCol>
                <a:gridCol w="1810512">
                  <a:extLst>
                    <a:ext uri="{9D8B030D-6E8A-4147-A177-3AD203B41FA5}">
                      <a16:colId xmlns:a16="http://schemas.microsoft.com/office/drawing/2014/main" val="389746441"/>
                    </a:ext>
                  </a:extLst>
                </a:gridCol>
                <a:gridCol w="822960">
                  <a:extLst>
                    <a:ext uri="{9D8B030D-6E8A-4147-A177-3AD203B41FA5}">
                      <a16:colId xmlns:a16="http://schemas.microsoft.com/office/drawing/2014/main" val="3244333989"/>
                    </a:ext>
                  </a:extLst>
                </a:gridCol>
                <a:gridCol w="822960">
                  <a:extLst>
                    <a:ext uri="{9D8B030D-6E8A-4147-A177-3AD203B41FA5}">
                      <a16:colId xmlns:a16="http://schemas.microsoft.com/office/drawing/2014/main" val="961570448"/>
                    </a:ext>
                  </a:extLst>
                </a:gridCol>
                <a:gridCol w="822960">
                  <a:extLst>
                    <a:ext uri="{9D8B030D-6E8A-4147-A177-3AD203B41FA5}">
                      <a16:colId xmlns:a16="http://schemas.microsoft.com/office/drawing/2014/main" val="1057548565"/>
                    </a:ext>
                  </a:extLst>
                </a:gridCol>
                <a:gridCol w="822960">
                  <a:extLst>
                    <a:ext uri="{9D8B030D-6E8A-4147-A177-3AD203B41FA5}">
                      <a16:colId xmlns:a16="http://schemas.microsoft.com/office/drawing/2014/main" val="1995188600"/>
                    </a:ext>
                  </a:extLst>
                </a:gridCol>
                <a:gridCol w="822960">
                  <a:extLst>
                    <a:ext uri="{9D8B030D-6E8A-4147-A177-3AD203B41FA5}">
                      <a16:colId xmlns:a16="http://schemas.microsoft.com/office/drawing/2014/main" val="3246312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437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- 2022-04-23 15:30:17</a:t>
                      </a:r>
                      <a:r>
                        <a:rPr kumimoji="0" lang="en-US" sz="1000" b="0" i="0" u="none" strike="noStrike" kern="1200" cap="none" spc="0" normalizeH="0" baseline="0" noProof="0">
                          <a:ln>
                            <a:noFill/>
                          </a:ln>
                          <a:solidFill>
                            <a:prstClr val="black"/>
                          </a:solidFill>
                          <a:effectLst/>
                          <a:uLnTx/>
                          <a:uFillTx/>
                          <a:latin typeface="+mn-lt"/>
                          <a:ea typeface="+mn-ea"/>
                          <a:cs typeface="+mn-cs"/>
                        </a:rPr>
                        <a:t>
 #UCIMasters 
Clima complicado en Cerro Bayo.
Y acá estamos acompañando a nuestros riders. 
Más fotos en Stories.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https://quintly-image-storage.s3.amazonaws.com/741aa47421f0656db8ef34000eb243ec/88ef865ff9aa473221f146a68975ae4f.jpg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6279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- 2022-04-02 21:55:29</a:t>
                      </a:r>
                      <a:r>
                        <a:rPr kumimoji="0" lang="es-ES" sz="1000" b="0" i="0" u="none" strike="noStrike" kern="1200" cap="none" spc="0" normalizeH="0" baseline="0" noProof="0">
                          <a:ln>
                            <a:noFill/>
                          </a:ln>
                          <a:solidFill>
                            <a:prstClr val="black"/>
                          </a:solidFill>
                          <a:effectLst/>
                          <a:uLnTx/>
                          <a:uFillTx/>
                          <a:latin typeface="+mn-lt"/>
                          <a:ea typeface="+mn-ea"/>
                          <a:cs typeface="+mn-cs"/>
                        </a:rPr>
                        <a:t>
 Primer día del XCC en Brasil y kateplusfate fue parte del 1-2-3 de Estados Unidos
Mañana sigue la actividad
 Pc pedalcombr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https://quintly-image-storage.s3.amazonaws.com/741aa47421f0656db8ef34000eb243ec/3a1685a4cc38dcaef04bdf3efe6545f2.jpg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9867936"/>
                  </a:ext>
                </a:extLst>
              </a:tr>
            </a:tbl>
          </a:graphicData>
        </a:graphic>
      </p:graphicFrame>
      <p:sp>
        <p:nvSpPr>
          <p:cNvPr id="4" name="Text Placeholder 3">
            <a:extLst>
              <a:ext uri="{FF2B5EF4-FFF2-40B4-BE49-F238E27FC236}">
                <a16:creationId xmlns:a16="http://schemas.microsoft.com/office/drawing/2014/main" id="{2E733017-79A8-484E-8C30-0D2BB067D35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522862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BB9FF-5CF7-44E9-BDFC-440B4BD86608}"/>
              </a:ext>
            </a:extLst>
          </p:cNvPr>
          <p:cNvSpPr>
            <a:spLocks noGrp="1"/>
          </p:cNvSpPr>
          <p:nvPr>
            <p:ph type="title"/>
          </p:nvPr>
        </p:nvSpPr>
        <p:spPr/>
        <p:txBody>
          <a:bodyPr/>
          <a:lstStyle/>
          <a:p>
            <a:r>
              <a:rPr lang="en-US"/>
              <a:t>Instagram Posts Table | Scott - 19 of 21</a:t>
            </a:r>
          </a:p>
        </p:txBody>
      </p:sp>
      <p:graphicFrame>
        <p:nvGraphicFramePr>
          <p:cNvPr id="5" name="Table Placeholder 4">
            <a:extLst>
              <a:ext uri="{FF2B5EF4-FFF2-40B4-BE49-F238E27FC236}">
                <a16:creationId xmlns:a16="http://schemas.microsoft.com/office/drawing/2014/main" id="{810E740F-27D1-400D-AFA8-94307F3D157F}"/>
              </a:ext>
            </a:extLst>
          </p:cNvPr>
          <p:cNvGraphicFramePr>
            <a:graphicFrameLocks noGrp="1"/>
          </p:cNvGraphicFramePr>
          <p:nvPr>
            <p:ph type="tbl" sz="quarter" idx="13"/>
            <p:extLst>
              <p:ext uri="{D42A27DB-BD31-4B8C-83A1-F6EECF244321}">
                <p14:modId xmlns:p14="http://schemas.microsoft.com/office/powerpoint/2010/main" val="3472947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15250962"/>
                    </a:ext>
                  </a:extLst>
                </a:gridCol>
                <a:gridCol w="1810512">
                  <a:extLst>
                    <a:ext uri="{9D8B030D-6E8A-4147-A177-3AD203B41FA5}">
                      <a16:colId xmlns:a16="http://schemas.microsoft.com/office/drawing/2014/main" val="2948996545"/>
                    </a:ext>
                  </a:extLst>
                </a:gridCol>
                <a:gridCol w="822960">
                  <a:extLst>
                    <a:ext uri="{9D8B030D-6E8A-4147-A177-3AD203B41FA5}">
                      <a16:colId xmlns:a16="http://schemas.microsoft.com/office/drawing/2014/main" val="4283689296"/>
                    </a:ext>
                  </a:extLst>
                </a:gridCol>
                <a:gridCol w="822960">
                  <a:extLst>
                    <a:ext uri="{9D8B030D-6E8A-4147-A177-3AD203B41FA5}">
                      <a16:colId xmlns:a16="http://schemas.microsoft.com/office/drawing/2014/main" val="4264815742"/>
                    </a:ext>
                  </a:extLst>
                </a:gridCol>
                <a:gridCol w="822960">
                  <a:extLst>
                    <a:ext uri="{9D8B030D-6E8A-4147-A177-3AD203B41FA5}">
                      <a16:colId xmlns:a16="http://schemas.microsoft.com/office/drawing/2014/main" val="1926729515"/>
                    </a:ext>
                  </a:extLst>
                </a:gridCol>
                <a:gridCol w="822960">
                  <a:extLst>
                    <a:ext uri="{9D8B030D-6E8A-4147-A177-3AD203B41FA5}">
                      <a16:colId xmlns:a16="http://schemas.microsoft.com/office/drawing/2014/main" val="1281963056"/>
                    </a:ext>
                  </a:extLst>
                </a:gridCol>
                <a:gridCol w="822960">
                  <a:extLst>
                    <a:ext uri="{9D8B030D-6E8A-4147-A177-3AD203B41FA5}">
                      <a16:colId xmlns:a16="http://schemas.microsoft.com/office/drawing/2014/main" val="290406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1118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- 2022-04-20 20:02:23</a:t>
                      </a:r>
                      <a:r>
                        <a:rPr kumimoji="0" lang="es-ES" sz="1000" b="0" i="0" u="none" strike="noStrike" kern="1200" cap="none" spc="0" normalizeH="0" baseline="0" noProof="0">
                          <a:ln>
                            <a:noFill/>
                          </a:ln>
                          <a:solidFill>
                            <a:prstClr val="black"/>
                          </a:solidFill>
                          <a:effectLst/>
                          <a:uLnTx/>
                          <a:uFillTx/>
                          <a:latin typeface="+mn-lt"/>
                          <a:ea typeface="+mn-ea"/>
                          <a:cs typeface="+mn-cs"/>
                        </a:rPr>
                        <a:t>
 Qué nunca te falte el aire😉
El Specialized Air Tool MTB es un inflador de mano de gran volumen extremadamente fiable y duradero. 
👉Es ideal para llevar en tus salidas gracias a su tamaño pequeño. 
👉Su nuevo diseño incrementa el volumen de aire un 28% en cada movimiento, reduciendo el tiempo de inflado hasta 2 minutos respecto de su antecesor. 
👉Es apto para válvulas Presta y Schrader con solo invertir su cabezal.
👉Con superficie mecanizada para mejorar el agarre.
👉Cámara de aluminio para mejorar la resistencia y durabilidad.
👉Incluye soporte de montaje para cuadro.
👉Presión máxima: 60 PSI (4.1 bar)
🔺 Encontrá el inflador Specialized Air Tool MTB en nuestras tiendas autorizadas🔺
#IamSpecialized #SpecialzedArgentina #PedaleaSeguro  #SpecializedAirTool #Airtool #MountainBike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https://quintly-image-storage.s3.amazonaws.com/835b4dd9729cb84c3dc986009efd7f6f/f32b1fa39e2d4b2f4d4cf66351b287ba.jpg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64837193"/>
                  </a:ext>
                </a:extLst>
              </a:tr>
            </a:tbl>
          </a:graphicData>
        </a:graphic>
      </p:graphicFrame>
      <p:sp>
        <p:nvSpPr>
          <p:cNvPr id="4" name="Text Placeholder 3">
            <a:extLst>
              <a:ext uri="{FF2B5EF4-FFF2-40B4-BE49-F238E27FC236}">
                <a16:creationId xmlns:a16="http://schemas.microsoft.com/office/drawing/2014/main" id="{7B33062D-DF80-4456-BA58-C7A070ABE99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10876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DDB10-0E09-474E-BC61-96DCD239752A}"/>
              </a:ext>
            </a:extLst>
          </p:cNvPr>
          <p:cNvSpPr>
            <a:spLocks noGrp="1"/>
          </p:cNvSpPr>
          <p:nvPr>
            <p:ph type="title"/>
          </p:nvPr>
        </p:nvSpPr>
        <p:spPr/>
        <p:txBody>
          <a:bodyPr/>
          <a:lstStyle/>
          <a:p>
            <a:r>
              <a:rPr lang="en-US"/>
              <a:t>Instagram Posts Table | Scott - 20 of 21</a:t>
            </a:r>
          </a:p>
        </p:txBody>
      </p:sp>
      <p:graphicFrame>
        <p:nvGraphicFramePr>
          <p:cNvPr id="5" name="Table Placeholder 4">
            <a:extLst>
              <a:ext uri="{FF2B5EF4-FFF2-40B4-BE49-F238E27FC236}">
                <a16:creationId xmlns:a16="http://schemas.microsoft.com/office/drawing/2014/main" id="{1D7EE54B-E044-4ECC-8F37-C6C0A2B2DB67}"/>
              </a:ext>
            </a:extLst>
          </p:cNvPr>
          <p:cNvGraphicFramePr>
            <a:graphicFrameLocks noGrp="1"/>
          </p:cNvGraphicFramePr>
          <p:nvPr>
            <p:ph type="tbl" sz="quarter" idx="13"/>
            <p:extLst>
              <p:ext uri="{D42A27DB-BD31-4B8C-83A1-F6EECF244321}">
                <p14:modId xmlns:p14="http://schemas.microsoft.com/office/powerpoint/2010/main" val="1600037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90992355"/>
                    </a:ext>
                  </a:extLst>
                </a:gridCol>
                <a:gridCol w="1810512">
                  <a:extLst>
                    <a:ext uri="{9D8B030D-6E8A-4147-A177-3AD203B41FA5}">
                      <a16:colId xmlns:a16="http://schemas.microsoft.com/office/drawing/2014/main" val="1132302960"/>
                    </a:ext>
                  </a:extLst>
                </a:gridCol>
                <a:gridCol w="822960">
                  <a:extLst>
                    <a:ext uri="{9D8B030D-6E8A-4147-A177-3AD203B41FA5}">
                      <a16:colId xmlns:a16="http://schemas.microsoft.com/office/drawing/2014/main" val="4090169352"/>
                    </a:ext>
                  </a:extLst>
                </a:gridCol>
                <a:gridCol w="822960">
                  <a:extLst>
                    <a:ext uri="{9D8B030D-6E8A-4147-A177-3AD203B41FA5}">
                      <a16:colId xmlns:a16="http://schemas.microsoft.com/office/drawing/2014/main" val="1914417398"/>
                    </a:ext>
                  </a:extLst>
                </a:gridCol>
                <a:gridCol w="822960">
                  <a:extLst>
                    <a:ext uri="{9D8B030D-6E8A-4147-A177-3AD203B41FA5}">
                      <a16:colId xmlns:a16="http://schemas.microsoft.com/office/drawing/2014/main" val="2870072954"/>
                    </a:ext>
                  </a:extLst>
                </a:gridCol>
                <a:gridCol w="822960">
                  <a:extLst>
                    <a:ext uri="{9D8B030D-6E8A-4147-A177-3AD203B41FA5}">
                      <a16:colId xmlns:a16="http://schemas.microsoft.com/office/drawing/2014/main" val="1246921946"/>
                    </a:ext>
                  </a:extLst>
                </a:gridCol>
                <a:gridCol w="822960">
                  <a:extLst>
                    <a:ext uri="{9D8B030D-6E8A-4147-A177-3AD203B41FA5}">
                      <a16:colId xmlns:a16="http://schemas.microsoft.com/office/drawing/2014/main" val="2858213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504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- 2022-04-06 21:00:05</a:t>
                      </a:r>
                      <a:r>
                        <a:rPr kumimoji="0" lang="es-ES" sz="1000" b="0" i="0" u="none" strike="noStrike" kern="1200" cap="none" spc="0" normalizeH="0" baseline="0" noProof="0">
                          <a:ln>
                            <a:noFill/>
                          </a:ln>
                          <a:solidFill>
                            <a:prstClr val="black"/>
                          </a:solidFill>
                          <a:effectLst/>
                          <a:uLnTx/>
                          <a:uFillTx/>
                          <a:latin typeface="+mn-lt"/>
                          <a:ea typeface="+mn-ea"/>
                          <a:cs typeface="+mn-cs"/>
                        </a:rPr>
                        <a:t>
 Gran estilo + calce perfecto a un precio accesible = Specialized Align II 
→ El casco que esperabas😉
⭐️ Con protección certificada y MIPS, un sistema patentado para disminuir las fuerzas rotacionales causadas por los impactos. 
⭐️Sistema de regulación y ajuste para lograr un calce perfecto: correas Tri-Fix y dial de microajuste Headset SX.
⭐️Sistema de ventilación 4th Dimension, que optimiza la entrada y el flujo de aire💨, manteniéndote fresco.
🔺Encontralo en nuestras tiendas autorizadas🔺
#IamSpecialized #Align #SpecializedAlign #Mips #UsaCasco #SpecializedArgentina #PedaleaSeguro #UsaCascoEnCasaTeEsperan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https://quintly-image-storage.s3.amazonaws.com/835b4dd9729cb84c3dc986009efd7f6f/731269e3d372a84375f95190a5159849.jpg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19622395"/>
                  </a:ext>
                </a:extLst>
              </a:tr>
            </a:tbl>
          </a:graphicData>
        </a:graphic>
      </p:graphicFrame>
      <p:sp>
        <p:nvSpPr>
          <p:cNvPr id="4" name="Text Placeholder 3">
            <a:extLst>
              <a:ext uri="{FF2B5EF4-FFF2-40B4-BE49-F238E27FC236}">
                <a16:creationId xmlns:a16="http://schemas.microsoft.com/office/drawing/2014/main" id="{DA9DFFF7-56B0-4FFE-8EEF-D9CBD31B6AE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696786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409A1-BD79-47D7-ACCD-5C345668AF60}"/>
              </a:ext>
            </a:extLst>
          </p:cNvPr>
          <p:cNvSpPr>
            <a:spLocks noGrp="1"/>
          </p:cNvSpPr>
          <p:nvPr>
            <p:ph type="title"/>
          </p:nvPr>
        </p:nvSpPr>
        <p:spPr/>
        <p:txBody>
          <a:bodyPr/>
          <a:lstStyle/>
          <a:p>
            <a:r>
              <a:rPr lang="en-US"/>
              <a:t>Instagram Posts Table | Scott - 21 of 21</a:t>
            </a:r>
          </a:p>
        </p:txBody>
      </p:sp>
      <p:graphicFrame>
        <p:nvGraphicFramePr>
          <p:cNvPr id="5" name="Table Placeholder 4">
            <a:extLst>
              <a:ext uri="{FF2B5EF4-FFF2-40B4-BE49-F238E27FC236}">
                <a16:creationId xmlns:a16="http://schemas.microsoft.com/office/drawing/2014/main" id="{64CB82A2-2D78-419B-A322-61D8DB16119B}"/>
              </a:ext>
            </a:extLst>
          </p:cNvPr>
          <p:cNvGraphicFramePr>
            <a:graphicFrameLocks noGrp="1"/>
          </p:cNvGraphicFramePr>
          <p:nvPr>
            <p:ph type="tbl" sz="quarter" idx="13"/>
            <p:extLst>
              <p:ext uri="{D42A27DB-BD31-4B8C-83A1-F6EECF244321}">
                <p14:modId xmlns:p14="http://schemas.microsoft.com/office/powerpoint/2010/main" val="3627006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5941106"/>
                    </a:ext>
                  </a:extLst>
                </a:gridCol>
                <a:gridCol w="1810512">
                  <a:extLst>
                    <a:ext uri="{9D8B030D-6E8A-4147-A177-3AD203B41FA5}">
                      <a16:colId xmlns:a16="http://schemas.microsoft.com/office/drawing/2014/main" val="3507166331"/>
                    </a:ext>
                  </a:extLst>
                </a:gridCol>
                <a:gridCol w="822960">
                  <a:extLst>
                    <a:ext uri="{9D8B030D-6E8A-4147-A177-3AD203B41FA5}">
                      <a16:colId xmlns:a16="http://schemas.microsoft.com/office/drawing/2014/main" val="3857957049"/>
                    </a:ext>
                  </a:extLst>
                </a:gridCol>
                <a:gridCol w="822960">
                  <a:extLst>
                    <a:ext uri="{9D8B030D-6E8A-4147-A177-3AD203B41FA5}">
                      <a16:colId xmlns:a16="http://schemas.microsoft.com/office/drawing/2014/main" val="1192080773"/>
                    </a:ext>
                  </a:extLst>
                </a:gridCol>
                <a:gridCol w="822960">
                  <a:extLst>
                    <a:ext uri="{9D8B030D-6E8A-4147-A177-3AD203B41FA5}">
                      <a16:colId xmlns:a16="http://schemas.microsoft.com/office/drawing/2014/main" val="2260819318"/>
                    </a:ext>
                  </a:extLst>
                </a:gridCol>
                <a:gridCol w="822960">
                  <a:extLst>
                    <a:ext uri="{9D8B030D-6E8A-4147-A177-3AD203B41FA5}">
                      <a16:colId xmlns:a16="http://schemas.microsoft.com/office/drawing/2014/main" val="2505124826"/>
                    </a:ext>
                  </a:extLst>
                </a:gridCol>
                <a:gridCol w="822960">
                  <a:extLst>
                    <a:ext uri="{9D8B030D-6E8A-4147-A177-3AD203B41FA5}">
                      <a16:colId xmlns:a16="http://schemas.microsoft.com/office/drawing/2014/main" val="3148394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1140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- 2022-04-14 20:23:14</a:t>
                      </a:r>
                      <a:r>
                        <a:rPr kumimoji="0" lang="es-ES" sz="1000" b="0" i="0" u="none" strike="noStrike" kern="1200" cap="none" spc="0" normalizeH="0" baseline="0" noProof="0">
                          <a:ln>
                            <a:noFill/>
                          </a:ln>
                          <a:solidFill>
                            <a:prstClr val="black"/>
                          </a:solidFill>
                          <a:effectLst/>
                          <a:uLnTx/>
                          <a:uFillTx/>
                          <a:latin typeface="+mn-lt"/>
                          <a:ea typeface="+mn-ea"/>
                          <a:cs typeface="+mn-cs"/>
                        </a:rPr>
                        <a:t>
 Del 21 al 24 de abril ¡nos vemos en Villa La Angostura!
Pasá por nuestro stand, conocé nuestras bicicletas, accesorios y mucho más.
¡Te esperamos!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https://quintly-image-storage.s3.amazonaws.com/741aa47421f0656db8ef34000eb243ec/adbf676ea9c49837d7a320379b0a29ed.jpg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15354296"/>
                  </a:ext>
                </a:extLst>
              </a:tr>
            </a:tbl>
          </a:graphicData>
        </a:graphic>
      </p:graphicFrame>
      <p:sp>
        <p:nvSpPr>
          <p:cNvPr id="4" name="Text Placeholder 3">
            <a:extLst>
              <a:ext uri="{FF2B5EF4-FFF2-40B4-BE49-F238E27FC236}">
                <a16:creationId xmlns:a16="http://schemas.microsoft.com/office/drawing/2014/main" id="{8A2C2612-8723-48DF-9FAD-9D824AA09F0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6377838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1726</Words>
  <Application>Microsoft Office PowerPoint</Application>
  <PresentationFormat>On-screen Show (4:3)</PresentationFormat>
  <Paragraphs>608</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21</vt:lpstr>
      <vt:lpstr>Instagram Posts Table | Scott - 2 of 21</vt:lpstr>
      <vt:lpstr>Instagram Posts Table | Scott - 3 of 21</vt:lpstr>
      <vt:lpstr>Instagram Posts Table | Scott - 4 of 21</vt:lpstr>
      <vt:lpstr>Instagram Posts Table | Scott - 5 of 21</vt:lpstr>
      <vt:lpstr>Instagram Posts Table | Scott - 6 of 21</vt:lpstr>
      <vt:lpstr>Instagram Posts Table | Scott - 7 of 21</vt:lpstr>
      <vt:lpstr>Instagram Posts Table | Scott - 8 of 21</vt:lpstr>
      <vt:lpstr>Instagram Posts Table | Scott - 9 of 21</vt:lpstr>
      <vt:lpstr>Instagram Posts Table | Scott - 10 of 21</vt:lpstr>
      <vt:lpstr>Instagram Posts Table | Scott - 11 of 21</vt:lpstr>
      <vt:lpstr>Instagram Posts Table | Scott - 12 of 21</vt:lpstr>
      <vt:lpstr>Instagram Posts Table | Scott - 13 of 21</vt:lpstr>
      <vt:lpstr>Instagram Posts Table | Scott - 14 of 21</vt:lpstr>
      <vt:lpstr>Instagram Posts Table | Scott - 15 of 21</vt:lpstr>
      <vt:lpstr>Instagram Posts Table | Scott - 16 of 21</vt:lpstr>
      <vt:lpstr>Instagram Posts Table | Scott - 17 of 21</vt:lpstr>
      <vt:lpstr>Instagram Posts Table | Scott - 18 of 21</vt:lpstr>
      <vt:lpstr>Instagram Posts Table | Scott - 19 of 21</vt:lpstr>
      <vt:lpstr>Instagram Posts Table | Scott - 20 of 21</vt:lpstr>
      <vt:lpstr>Instagram Posts Table | Scott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2022-05-02T08:12:53Z</dcterms:created>
  <dcterms:modified xsi:type="dcterms:W3CDTF">2022-05-02T08:14:13Z</dcterms:modified>
</cp:coreProperties>
</file>