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98.746499999999997</c:v>
                </c:pt>
                <c:pt idx="1">
                  <c:v>31.25</c:v>
                </c:pt>
                <c:pt idx="2">
                  <c:v>42.857100000000003</c:v>
                </c:pt>
                <c:pt idx="3">
                  <c:v>66.666700000000006</c:v>
                </c:pt>
                <c:pt idx="4">
                  <c:v>41.935499999999998</c:v>
                </c:pt>
                <c:pt idx="5">
                  <c:v>62.598500000000001</c:v>
                </c:pt>
                <c:pt idx="6">
                  <c:v>100</c:v>
                </c:pt>
                <c:pt idx="7">
                  <c:v>47.596299999999999</c:v>
                </c:pt>
              </c:numCache>
            </c:numRef>
          </c:val>
          <c:extLst>
            <c:ext xmlns:c16="http://schemas.microsoft.com/office/drawing/2014/chart" uri="{C3380CC4-5D6E-409C-BE32-E72D297353CC}">
              <c16:uniqueId val="{00000000-F567-478B-8FD1-7175039BA359}"/>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14.4466</c:v>
                </c:pt>
                <c:pt idx="1">
                  <c:v>12.5</c:v>
                </c:pt>
                <c:pt idx="2">
                  <c:v>14.2857</c:v>
                </c:pt>
                <c:pt idx="3">
                  <c:v>66.666700000000006</c:v>
                </c:pt>
                <c:pt idx="4">
                  <c:v>19.354800000000001</c:v>
                </c:pt>
                <c:pt idx="5">
                  <c:v>5.4634</c:v>
                </c:pt>
                <c:pt idx="6">
                  <c:v>88.607399999999998</c:v>
                </c:pt>
                <c:pt idx="7">
                  <c:v>100</c:v>
                </c:pt>
              </c:numCache>
            </c:numRef>
          </c:val>
          <c:extLst>
            <c:ext xmlns:c16="http://schemas.microsoft.com/office/drawing/2014/chart" uri="{C3380CC4-5D6E-409C-BE32-E72D297353CC}">
              <c16:uniqueId val="{00000001-F567-478B-8FD1-7175039BA359}"/>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41.801099999999998</c:v>
                </c:pt>
                <c:pt idx="1">
                  <c:v>6.25</c:v>
                </c:pt>
                <c:pt idx="2">
                  <c:v>21.428599999999999</c:v>
                </c:pt>
                <c:pt idx="3">
                  <c:v>0</c:v>
                </c:pt>
                <c:pt idx="4">
                  <c:v>12.9032</c:v>
                </c:pt>
                <c:pt idx="5">
                  <c:v>2.6093999999999999</c:v>
                </c:pt>
                <c:pt idx="6">
                  <c:v>0.64070000000000005</c:v>
                </c:pt>
                <c:pt idx="7">
                  <c:v>21.17</c:v>
                </c:pt>
              </c:numCache>
            </c:numRef>
          </c:val>
          <c:extLst>
            <c:ext xmlns:c16="http://schemas.microsoft.com/office/drawing/2014/chart" uri="{C3380CC4-5D6E-409C-BE32-E72D297353CC}">
              <c16:uniqueId val="{00000002-F567-478B-8FD1-7175039BA359}"/>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9.2722999999999995</c:v>
                </c:pt>
                <c:pt idx="1">
                  <c:v>0</c:v>
                </c:pt>
                <c:pt idx="2">
                  <c:v>0</c:v>
                </c:pt>
                <c:pt idx="3">
                  <c:v>0</c:v>
                </c:pt>
                <c:pt idx="4">
                  <c:v>0</c:v>
                </c:pt>
                <c:pt idx="5">
                  <c:v>0</c:v>
                </c:pt>
                <c:pt idx="6">
                  <c:v>0</c:v>
                </c:pt>
                <c:pt idx="7">
                  <c:v>58.197899999999997</c:v>
                </c:pt>
              </c:numCache>
            </c:numRef>
          </c:val>
          <c:extLst>
            <c:ext xmlns:c16="http://schemas.microsoft.com/office/drawing/2014/chart" uri="{C3380CC4-5D6E-409C-BE32-E72D297353CC}">
              <c16:uniqueId val="{00000003-F567-478B-8FD1-7175039BA359}"/>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38.929699999999997</c:v>
                </c:pt>
                <c:pt idx="1">
                  <c:v>0</c:v>
                </c:pt>
                <c:pt idx="2">
                  <c:v>0</c:v>
                </c:pt>
                <c:pt idx="3">
                  <c:v>0</c:v>
                </c:pt>
                <c:pt idx="4">
                  <c:v>0</c:v>
                </c:pt>
                <c:pt idx="5">
                  <c:v>0</c:v>
                </c:pt>
                <c:pt idx="6">
                  <c:v>0</c:v>
                </c:pt>
                <c:pt idx="7">
                  <c:v>-10.722099999999999</c:v>
                </c:pt>
              </c:numCache>
            </c:numRef>
          </c:val>
          <c:extLst>
            <c:ext xmlns:c16="http://schemas.microsoft.com/office/drawing/2014/chart" uri="{C3380CC4-5D6E-409C-BE32-E72D297353CC}">
              <c16:uniqueId val="{00000004-F567-478B-8FD1-7175039BA359}"/>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34.602800000000002</c:v>
                </c:pt>
                <c:pt idx="1">
                  <c:v>31.25</c:v>
                </c:pt>
                <c:pt idx="2">
                  <c:v>50</c:v>
                </c:pt>
                <c:pt idx="3">
                  <c:v>0</c:v>
                </c:pt>
                <c:pt idx="4">
                  <c:v>38.709699999999998</c:v>
                </c:pt>
                <c:pt idx="5">
                  <c:v>17.300899999999999</c:v>
                </c:pt>
                <c:pt idx="6">
                  <c:v>86.140699999999995</c:v>
                </c:pt>
                <c:pt idx="7">
                  <c:v>14.788600000000001</c:v>
                </c:pt>
              </c:numCache>
            </c:numRef>
          </c:val>
          <c:extLst>
            <c:ext xmlns:c16="http://schemas.microsoft.com/office/drawing/2014/chart" uri="{C3380CC4-5D6E-409C-BE32-E72D297353CC}">
              <c16:uniqueId val="{00000005-F567-478B-8FD1-7175039BA359}"/>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100</c:v>
                </c:pt>
                <c:pt idx="1">
                  <c:v>68.75</c:v>
                </c:pt>
                <c:pt idx="2">
                  <c:v>100</c:v>
                </c:pt>
                <c:pt idx="3">
                  <c:v>100</c:v>
                </c:pt>
                <c:pt idx="4">
                  <c:v>90.322599999999994</c:v>
                </c:pt>
                <c:pt idx="5">
                  <c:v>100</c:v>
                </c:pt>
                <c:pt idx="6">
                  <c:v>53.140700000000002</c:v>
                </c:pt>
                <c:pt idx="7">
                  <c:v>23.473600000000001</c:v>
                </c:pt>
              </c:numCache>
            </c:numRef>
          </c:val>
          <c:extLst>
            <c:ext xmlns:c16="http://schemas.microsoft.com/office/drawing/2014/chart" uri="{C3380CC4-5D6E-409C-BE32-E72D297353CC}">
              <c16:uniqueId val="{00000006-F567-478B-8FD1-7175039BA359}"/>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77.313900000000004</c:v>
                </c:pt>
                <c:pt idx="1">
                  <c:v>100</c:v>
                </c:pt>
                <c:pt idx="2">
                  <c:v>100</c:v>
                </c:pt>
                <c:pt idx="3">
                  <c:v>33.333300000000001</c:v>
                </c:pt>
                <c:pt idx="4">
                  <c:v>100</c:v>
                </c:pt>
                <c:pt idx="5">
                  <c:v>82.345699999999994</c:v>
                </c:pt>
                <c:pt idx="6">
                  <c:v>58.698</c:v>
                </c:pt>
                <c:pt idx="7">
                  <c:v>46.400700000000001</c:v>
                </c:pt>
              </c:numCache>
            </c:numRef>
          </c:val>
          <c:extLst>
            <c:ext xmlns:c16="http://schemas.microsoft.com/office/drawing/2014/chart" uri="{C3380CC4-5D6E-409C-BE32-E72D297353CC}">
              <c16:uniqueId val="{00000007-F567-478B-8FD1-7175039BA359}"/>
            </c:ext>
          </c:extLst>
        </c:ser>
        <c:dLbls>
          <c:showLegendKey val="0"/>
          <c:showVal val="0"/>
          <c:showCatName val="0"/>
          <c:showSerName val="0"/>
          <c:showPercent val="0"/>
          <c:showBubbleSize val="0"/>
        </c:dLbls>
        <c:axId val="420940256"/>
        <c:axId val="420938288"/>
      </c:radarChart>
      <c:catAx>
        <c:axId val="42094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38288"/>
        <c:crosses val="autoZero"/>
        <c:auto val="1"/>
        <c:lblAlgn val="ctr"/>
        <c:lblOffset val="100"/>
        <c:noMultiLvlLbl val="0"/>
      </c:catAx>
      <c:valAx>
        <c:axId val="42093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4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46783</c:v>
                </c:pt>
                <c:pt idx="1">
                  <c:v>46798</c:v>
                </c:pt>
                <c:pt idx="2">
                  <c:v>46816</c:v>
                </c:pt>
                <c:pt idx="3">
                  <c:v>46830</c:v>
                </c:pt>
                <c:pt idx="4">
                  <c:v>46846</c:v>
                </c:pt>
                <c:pt idx="5">
                  <c:v>46871</c:v>
                </c:pt>
                <c:pt idx="6">
                  <c:v>46890</c:v>
                </c:pt>
                <c:pt idx="7">
                  <c:v>46922</c:v>
                </c:pt>
                <c:pt idx="8">
                  <c:v>46933</c:v>
                </c:pt>
                <c:pt idx="9">
                  <c:v>46950</c:v>
                </c:pt>
                <c:pt idx="10">
                  <c:v>46962</c:v>
                </c:pt>
                <c:pt idx="11">
                  <c:v>46976</c:v>
                </c:pt>
                <c:pt idx="12">
                  <c:v>46987</c:v>
                </c:pt>
                <c:pt idx="13">
                  <c:v>47000</c:v>
                </c:pt>
                <c:pt idx="14">
                  <c:v>47025</c:v>
                </c:pt>
                <c:pt idx="15">
                  <c:v>47063</c:v>
                </c:pt>
                <c:pt idx="16">
                  <c:v>47091</c:v>
                </c:pt>
                <c:pt idx="17">
                  <c:v>47121</c:v>
                </c:pt>
                <c:pt idx="18">
                  <c:v>47127</c:v>
                </c:pt>
                <c:pt idx="19">
                  <c:v>47145</c:v>
                </c:pt>
                <c:pt idx="20">
                  <c:v>47167</c:v>
                </c:pt>
                <c:pt idx="21">
                  <c:v>47188</c:v>
                </c:pt>
                <c:pt idx="22">
                  <c:v>47210</c:v>
                </c:pt>
                <c:pt idx="23">
                  <c:v>47248</c:v>
                </c:pt>
                <c:pt idx="24">
                  <c:v>47260</c:v>
                </c:pt>
                <c:pt idx="25">
                  <c:v>47273</c:v>
                </c:pt>
                <c:pt idx="26">
                  <c:v>47305</c:v>
                </c:pt>
                <c:pt idx="27">
                  <c:v>47325</c:v>
                </c:pt>
                <c:pt idx="28">
                  <c:v>47362</c:v>
                </c:pt>
                <c:pt idx="29">
                  <c:v>47423</c:v>
                </c:pt>
              </c:numCache>
            </c:numRef>
          </c:val>
          <c:smooth val="0"/>
          <c:extLst>
            <c:ext xmlns:c16="http://schemas.microsoft.com/office/drawing/2014/chart" uri="{C3380CC4-5D6E-409C-BE32-E72D297353CC}">
              <c16:uniqueId val="{00000000-51BC-4C0B-83D3-4BE80CE34228}"/>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6749</c:v>
                </c:pt>
                <c:pt idx="1">
                  <c:v>6750</c:v>
                </c:pt>
                <c:pt idx="2">
                  <c:v>6757</c:v>
                </c:pt>
                <c:pt idx="3">
                  <c:v>6770</c:v>
                </c:pt>
                <c:pt idx="4">
                  <c:v>6779</c:v>
                </c:pt>
                <c:pt idx="5">
                  <c:v>6782</c:v>
                </c:pt>
                <c:pt idx="6">
                  <c:v>6787</c:v>
                </c:pt>
                <c:pt idx="7">
                  <c:v>6795</c:v>
                </c:pt>
                <c:pt idx="8">
                  <c:v>6804</c:v>
                </c:pt>
                <c:pt idx="9">
                  <c:v>6807</c:v>
                </c:pt>
                <c:pt idx="10">
                  <c:v>6816</c:v>
                </c:pt>
                <c:pt idx="11">
                  <c:v>6817</c:v>
                </c:pt>
                <c:pt idx="12">
                  <c:v>6827</c:v>
                </c:pt>
                <c:pt idx="13">
                  <c:v>6830</c:v>
                </c:pt>
                <c:pt idx="14">
                  <c:v>6834</c:v>
                </c:pt>
                <c:pt idx="15">
                  <c:v>6835</c:v>
                </c:pt>
                <c:pt idx="16">
                  <c:v>6834</c:v>
                </c:pt>
                <c:pt idx="17">
                  <c:v>6837</c:v>
                </c:pt>
                <c:pt idx="18">
                  <c:v>6842</c:v>
                </c:pt>
                <c:pt idx="19">
                  <c:v>6846</c:v>
                </c:pt>
                <c:pt idx="20">
                  <c:v>6852</c:v>
                </c:pt>
                <c:pt idx="21">
                  <c:v>6856</c:v>
                </c:pt>
                <c:pt idx="22">
                  <c:v>6856</c:v>
                </c:pt>
                <c:pt idx="23">
                  <c:v>6858</c:v>
                </c:pt>
                <c:pt idx="24">
                  <c:v>6863</c:v>
                </c:pt>
                <c:pt idx="25">
                  <c:v>6875</c:v>
                </c:pt>
                <c:pt idx="26">
                  <c:v>6879</c:v>
                </c:pt>
                <c:pt idx="27">
                  <c:v>6886</c:v>
                </c:pt>
                <c:pt idx="28">
                  <c:v>6896</c:v>
                </c:pt>
                <c:pt idx="29">
                  <c:v>6938</c:v>
                </c:pt>
              </c:numCache>
            </c:numRef>
          </c:val>
          <c:smooth val="0"/>
          <c:extLst>
            <c:ext xmlns:c16="http://schemas.microsoft.com/office/drawing/2014/chart" uri="{C3380CC4-5D6E-409C-BE32-E72D297353CC}">
              <c16:uniqueId val="{00000001-51BC-4C0B-83D3-4BE80CE34228}"/>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19958</c:v>
                </c:pt>
                <c:pt idx="1">
                  <c:v>19964</c:v>
                </c:pt>
                <c:pt idx="2">
                  <c:v>19971</c:v>
                </c:pt>
                <c:pt idx="3">
                  <c:v>19982</c:v>
                </c:pt>
                <c:pt idx="4">
                  <c:v>19988</c:v>
                </c:pt>
                <c:pt idx="5">
                  <c:v>19993</c:v>
                </c:pt>
                <c:pt idx="6">
                  <c:v>19994</c:v>
                </c:pt>
                <c:pt idx="7">
                  <c:v>19996</c:v>
                </c:pt>
                <c:pt idx="8">
                  <c:v>20002</c:v>
                </c:pt>
                <c:pt idx="9">
                  <c:v>19999</c:v>
                </c:pt>
                <c:pt idx="10">
                  <c:v>20002</c:v>
                </c:pt>
                <c:pt idx="11">
                  <c:v>20011</c:v>
                </c:pt>
                <c:pt idx="12">
                  <c:v>20015</c:v>
                </c:pt>
                <c:pt idx="13">
                  <c:v>20022</c:v>
                </c:pt>
                <c:pt idx="14">
                  <c:v>20026</c:v>
                </c:pt>
                <c:pt idx="15">
                  <c:v>20034</c:v>
                </c:pt>
                <c:pt idx="16">
                  <c:v>20042</c:v>
                </c:pt>
                <c:pt idx="17">
                  <c:v>20042</c:v>
                </c:pt>
                <c:pt idx="18">
                  <c:v>20045</c:v>
                </c:pt>
                <c:pt idx="19">
                  <c:v>20046</c:v>
                </c:pt>
                <c:pt idx="20">
                  <c:v>20047</c:v>
                </c:pt>
                <c:pt idx="21">
                  <c:v>20048</c:v>
                </c:pt>
                <c:pt idx="22">
                  <c:v>20053</c:v>
                </c:pt>
                <c:pt idx="23">
                  <c:v>20057</c:v>
                </c:pt>
                <c:pt idx="24">
                  <c:v>20062</c:v>
                </c:pt>
                <c:pt idx="25">
                  <c:v>20062</c:v>
                </c:pt>
                <c:pt idx="26">
                  <c:v>20067</c:v>
                </c:pt>
                <c:pt idx="27">
                  <c:v>20065</c:v>
                </c:pt>
                <c:pt idx="28">
                  <c:v>20069</c:v>
                </c:pt>
                <c:pt idx="29">
                  <c:v>20075</c:v>
                </c:pt>
              </c:numCache>
            </c:numRef>
          </c:val>
          <c:smooth val="0"/>
          <c:extLst>
            <c:ext xmlns:c16="http://schemas.microsoft.com/office/drawing/2014/chart" uri="{C3380CC4-5D6E-409C-BE32-E72D297353CC}">
              <c16:uniqueId val="{00000002-51BC-4C0B-83D3-4BE80CE34228}"/>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4377</c:v>
                </c:pt>
                <c:pt idx="1">
                  <c:v>4380</c:v>
                </c:pt>
                <c:pt idx="2">
                  <c:v>4384</c:v>
                </c:pt>
                <c:pt idx="3">
                  <c:v>4386</c:v>
                </c:pt>
                <c:pt idx="4">
                  <c:v>4384</c:v>
                </c:pt>
                <c:pt idx="5">
                  <c:v>4385</c:v>
                </c:pt>
                <c:pt idx="6">
                  <c:v>4389</c:v>
                </c:pt>
                <c:pt idx="7">
                  <c:v>4392</c:v>
                </c:pt>
                <c:pt idx="8">
                  <c:v>4399</c:v>
                </c:pt>
                <c:pt idx="9">
                  <c:v>4402</c:v>
                </c:pt>
                <c:pt idx="10">
                  <c:v>4407</c:v>
                </c:pt>
                <c:pt idx="11">
                  <c:v>4411</c:v>
                </c:pt>
                <c:pt idx="12">
                  <c:v>4410</c:v>
                </c:pt>
                <c:pt idx="13">
                  <c:v>4413</c:v>
                </c:pt>
                <c:pt idx="14">
                  <c:v>4420</c:v>
                </c:pt>
                <c:pt idx="15">
                  <c:v>4421</c:v>
                </c:pt>
                <c:pt idx="16">
                  <c:v>4424</c:v>
                </c:pt>
                <c:pt idx="17">
                  <c:v>4425</c:v>
                </c:pt>
                <c:pt idx="18">
                  <c:v>4428</c:v>
                </c:pt>
                <c:pt idx="19">
                  <c:v>4432</c:v>
                </c:pt>
                <c:pt idx="20">
                  <c:v>4435</c:v>
                </c:pt>
                <c:pt idx="21">
                  <c:v>4437</c:v>
                </c:pt>
                <c:pt idx="22">
                  <c:v>4441</c:v>
                </c:pt>
                <c:pt idx="23">
                  <c:v>4441</c:v>
                </c:pt>
                <c:pt idx="24">
                  <c:v>4443</c:v>
                </c:pt>
                <c:pt idx="25">
                  <c:v>4445</c:v>
                </c:pt>
                <c:pt idx="26">
                  <c:v>4450</c:v>
                </c:pt>
                <c:pt idx="27">
                  <c:v>4452</c:v>
                </c:pt>
                <c:pt idx="28">
                  <c:v>4451</c:v>
                </c:pt>
                <c:pt idx="29">
                  <c:v>4453</c:v>
                </c:pt>
              </c:numCache>
            </c:numRef>
          </c:val>
          <c:smooth val="0"/>
          <c:extLst>
            <c:ext xmlns:c16="http://schemas.microsoft.com/office/drawing/2014/chart" uri="{C3380CC4-5D6E-409C-BE32-E72D297353CC}">
              <c16:uniqueId val="{00000003-51BC-4C0B-83D3-4BE80CE34228}"/>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18752</c:v>
                </c:pt>
                <c:pt idx="1">
                  <c:v>18753</c:v>
                </c:pt>
                <c:pt idx="2">
                  <c:v>18751</c:v>
                </c:pt>
                <c:pt idx="3">
                  <c:v>18747</c:v>
                </c:pt>
                <c:pt idx="4">
                  <c:v>18743</c:v>
                </c:pt>
                <c:pt idx="5">
                  <c:v>18743</c:v>
                </c:pt>
                <c:pt idx="6">
                  <c:v>18744</c:v>
                </c:pt>
                <c:pt idx="7">
                  <c:v>18740</c:v>
                </c:pt>
                <c:pt idx="8">
                  <c:v>18741</c:v>
                </c:pt>
                <c:pt idx="9">
                  <c:v>18741</c:v>
                </c:pt>
                <c:pt idx="10">
                  <c:v>18742</c:v>
                </c:pt>
                <c:pt idx="11">
                  <c:v>18740</c:v>
                </c:pt>
                <c:pt idx="12">
                  <c:v>18737</c:v>
                </c:pt>
                <c:pt idx="13">
                  <c:v>18735</c:v>
                </c:pt>
                <c:pt idx="14">
                  <c:v>18732</c:v>
                </c:pt>
                <c:pt idx="15">
                  <c:v>18730</c:v>
                </c:pt>
                <c:pt idx="16">
                  <c:v>18726</c:v>
                </c:pt>
                <c:pt idx="17">
                  <c:v>18723</c:v>
                </c:pt>
                <c:pt idx="18">
                  <c:v>18719</c:v>
                </c:pt>
                <c:pt idx="19">
                  <c:v>18712</c:v>
                </c:pt>
                <c:pt idx="20">
                  <c:v>18716</c:v>
                </c:pt>
                <c:pt idx="21">
                  <c:v>18712</c:v>
                </c:pt>
                <c:pt idx="22">
                  <c:v>18710</c:v>
                </c:pt>
                <c:pt idx="23">
                  <c:v>18709</c:v>
                </c:pt>
                <c:pt idx="24">
                  <c:v>18708</c:v>
                </c:pt>
                <c:pt idx="25">
                  <c:v>18704</c:v>
                </c:pt>
                <c:pt idx="26">
                  <c:v>18700</c:v>
                </c:pt>
                <c:pt idx="27">
                  <c:v>18701</c:v>
                </c:pt>
                <c:pt idx="28">
                  <c:v>18698</c:v>
                </c:pt>
                <c:pt idx="29">
                  <c:v>18696</c:v>
                </c:pt>
              </c:numCache>
            </c:numRef>
          </c:val>
          <c:smooth val="0"/>
          <c:extLst>
            <c:ext xmlns:c16="http://schemas.microsoft.com/office/drawing/2014/chart" uri="{C3380CC4-5D6E-409C-BE32-E72D297353CC}">
              <c16:uniqueId val="{00000004-51BC-4C0B-83D3-4BE80CE34228}"/>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16545</c:v>
                </c:pt>
                <c:pt idx="1">
                  <c:v>16541</c:v>
                </c:pt>
                <c:pt idx="2">
                  <c:v>16546</c:v>
                </c:pt>
                <c:pt idx="3">
                  <c:v>16547</c:v>
                </c:pt>
                <c:pt idx="4">
                  <c:v>16556</c:v>
                </c:pt>
                <c:pt idx="5">
                  <c:v>16565</c:v>
                </c:pt>
                <c:pt idx="6">
                  <c:v>16569</c:v>
                </c:pt>
                <c:pt idx="7">
                  <c:v>16570</c:v>
                </c:pt>
                <c:pt idx="8">
                  <c:v>16573</c:v>
                </c:pt>
                <c:pt idx="9">
                  <c:v>16577</c:v>
                </c:pt>
                <c:pt idx="10">
                  <c:v>16578</c:v>
                </c:pt>
                <c:pt idx="11">
                  <c:v>16577</c:v>
                </c:pt>
                <c:pt idx="12">
                  <c:v>16579</c:v>
                </c:pt>
                <c:pt idx="13">
                  <c:v>16580</c:v>
                </c:pt>
                <c:pt idx="14">
                  <c:v>16584</c:v>
                </c:pt>
                <c:pt idx="15">
                  <c:v>16587</c:v>
                </c:pt>
                <c:pt idx="16">
                  <c:v>16591</c:v>
                </c:pt>
                <c:pt idx="17">
                  <c:v>16592</c:v>
                </c:pt>
                <c:pt idx="18">
                  <c:v>16601</c:v>
                </c:pt>
                <c:pt idx="19">
                  <c:v>16601</c:v>
                </c:pt>
                <c:pt idx="20">
                  <c:v>16607</c:v>
                </c:pt>
                <c:pt idx="21">
                  <c:v>16609</c:v>
                </c:pt>
                <c:pt idx="22">
                  <c:v>16610</c:v>
                </c:pt>
                <c:pt idx="23">
                  <c:v>16612</c:v>
                </c:pt>
                <c:pt idx="24">
                  <c:v>16614</c:v>
                </c:pt>
                <c:pt idx="25">
                  <c:v>16614</c:v>
                </c:pt>
                <c:pt idx="26">
                  <c:v>16619</c:v>
                </c:pt>
                <c:pt idx="27">
                  <c:v>16618</c:v>
                </c:pt>
                <c:pt idx="28">
                  <c:v>16616</c:v>
                </c:pt>
                <c:pt idx="29">
                  <c:v>16618</c:v>
                </c:pt>
              </c:numCache>
            </c:numRef>
          </c:val>
          <c:smooth val="0"/>
          <c:extLst>
            <c:ext xmlns:c16="http://schemas.microsoft.com/office/drawing/2014/chart" uri="{C3380CC4-5D6E-409C-BE32-E72D297353CC}">
              <c16:uniqueId val="{00000005-51BC-4C0B-83D3-4BE80CE34228}"/>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47698</c:v>
                </c:pt>
                <c:pt idx="1">
                  <c:v>47708</c:v>
                </c:pt>
                <c:pt idx="2">
                  <c:v>47712</c:v>
                </c:pt>
                <c:pt idx="3">
                  <c:v>47720</c:v>
                </c:pt>
                <c:pt idx="4">
                  <c:v>47723</c:v>
                </c:pt>
                <c:pt idx="5">
                  <c:v>47736</c:v>
                </c:pt>
                <c:pt idx="6">
                  <c:v>47748</c:v>
                </c:pt>
                <c:pt idx="7">
                  <c:v>47768</c:v>
                </c:pt>
                <c:pt idx="8">
                  <c:v>47790</c:v>
                </c:pt>
                <c:pt idx="9">
                  <c:v>47799</c:v>
                </c:pt>
                <c:pt idx="10">
                  <c:v>47809</c:v>
                </c:pt>
                <c:pt idx="11">
                  <c:v>47818</c:v>
                </c:pt>
                <c:pt idx="12">
                  <c:v>47830</c:v>
                </c:pt>
                <c:pt idx="13">
                  <c:v>47847</c:v>
                </c:pt>
                <c:pt idx="14">
                  <c:v>47866</c:v>
                </c:pt>
                <c:pt idx="15">
                  <c:v>47878</c:v>
                </c:pt>
                <c:pt idx="16">
                  <c:v>47892</c:v>
                </c:pt>
                <c:pt idx="17">
                  <c:v>47897</c:v>
                </c:pt>
                <c:pt idx="18">
                  <c:v>47899</c:v>
                </c:pt>
                <c:pt idx="19">
                  <c:v>47899</c:v>
                </c:pt>
                <c:pt idx="20">
                  <c:v>47911</c:v>
                </c:pt>
                <c:pt idx="21">
                  <c:v>47923</c:v>
                </c:pt>
                <c:pt idx="22">
                  <c:v>47939</c:v>
                </c:pt>
                <c:pt idx="23">
                  <c:v>47953</c:v>
                </c:pt>
                <c:pt idx="24">
                  <c:v>47966</c:v>
                </c:pt>
                <c:pt idx="25">
                  <c:v>47963</c:v>
                </c:pt>
                <c:pt idx="26">
                  <c:v>47984</c:v>
                </c:pt>
                <c:pt idx="27">
                  <c:v>47994</c:v>
                </c:pt>
                <c:pt idx="28">
                  <c:v>48007</c:v>
                </c:pt>
                <c:pt idx="29">
                  <c:v>48025</c:v>
                </c:pt>
              </c:numCache>
            </c:numRef>
          </c:val>
          <c:smooth val="0"/>
          <c:extLst>
            <c:ext xmlns:c16="http://schemas.microsoft.com/office/drawing/2014/chart" uri="{C3380CC4-5D6E-409C-BE32-E72D297353CC}">
              <c16:uniqueId val="{00000006-51BC-4C0B-83D3-4BE80CE34228}"/>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36636</c:v>
                </c:pt>
                <c:pt idx="1">
                  <c:v>36646</c:v>
                </c:pt>
                <c:pt idx="2">
                  <c:v>36656</c:v>
                </c:pt>
                <c:pt idx="3">
                  <c:v>36665</c:v>
                </c:pt>
                <c:pt idx="4">
                  <c:v>36678</c:v>
                </c:pt>
                <c:pt idx="5">
                  <c:v>36696</c:v>
                </c:pt>
                <c:pt idx="6">
                  <c:v>36707</c:v>
                </c:pt>
                <c:pt idx="7">
                  <c:v>36714</c:v>
                </c:pt>
                <c:pt idx="8">
                  <c:v>36746</c:v>
                </c:pt>
                <c:pt idx="9">
                  <c:v>36783</c:v>
                </c:pt>
                <c:pt idx="10">
                  <c:v>36802</c:v>
                </c:pt>
                <c:pt idx="11">
                  <c:v>36832</c:v>
                </c:pt>
                <c:pt idx="12">
                  <c:v>36852</c:v>
                </c:pt>
                <c:pt idx="13">
                  <c:v>36878</c:v>
                </c:pt>
                <c:pt idx="14">
                  <c:v>36902</c:v>
                </c:pt>
                <c:pt idx="15">
                  <c:v>36921</c:v>
                </c:pt>
                <c:pt idx="16">
                  <c:v>36930</c:v>
                </c:pt>
                <c:pt idx="17">
                  <c:v>36947</c:v>
                </c:pt>
                <c:pt idx="18">
                  <c:v>36950</c:v>
                </c:pt>
                <c:pt idx="19">
                  <c:v>36964</c:v>
                </c:pt>
                <c:pt idx="20">
                  <c:v>36988</c:v>
                </c:pt>
                <c:pt idx="21">
                  <c:v>37007</c:v>
                </c:pt>
                <c:pt idx="22">
                  <c:v>37017</c:v>
                </c:pt>
                <c:pt idx="23">
                  <c:v>37037</c:v>
                </c:pt>
                <c:pt idx="24">
                  <c:v>37056</c:v>
                </c:pt>
                <c:pt idx="25">
                  <c:v>37072</c:v>
                </c:pt>
                <c:pt idx="26">
                  <c:v>37087</c:v>
                </c:pt>
                <c:pt idx="27">
                  <c:v>37092</c:v>
                </c:pt>
                <c:pt idx="28">
                  <c:v>37113</c:v>
                </c:pt>
                <c:pt idx="29">
                  <c:v>37130</c:v>
                </c:pt>
              </c:numCache>
            </c:numRef>
          </c:val>
          <c:smooth val="0"/>
          <c:extLst>
            <c:ext xmlns:c16="http://schemas.microsoft.com/office/drawing/2014/chart" uri="{C3380CC4-5D6E-409C-BE32-E72D297353CC}">
              <c16:uniqueId val="{00000007-51BC-4C0B-83D3-4BE80CE34228}"/>
            </c:ext>
          </c:extLst>
        </c:ser>
        <c:dLbls>
          <c:showLegendKey val="0"/>
          <c:showVal val="0"/>
          <c:showCatName val="0"/>
          <c:showSerName val="0"/>
          <c:showPercent val="0"/>
          <c:showBubbleSize val="0"/>
        </c:dLbls>
        <c:smooth val="0"/>
        <c:axId val="420941240"/>
        <c:axId val="420941568"/>
      </c:lineChart>
      <c:dateAx>
        <c:axId val="420941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41568"/>
        <c:crosses val="autoZero"/>
        <c:auto val="1"/>
        <c:lblOffset val="100"/>
        <c:baseTimeUnit val="days"/>
      </c:dateAx>
      <c:valAx>
        <c:axId val="42094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4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24</c:v>
                </c:pt>
                <c:pt idx="1">
                  <c:v>15</c:v>
                </c:pt>
                <c:pt idx="2">
                  <c:v>18</c:v>
                </c:pt>
                <c:pt idx="3">
                  <c:v>14</c:v>
                </c:pt>
                <c:pt idx="4">
                  <c:v>16</c:v>
                </c:pt>
                <c:pt idx="5">
                  <c:v>25</c:v>
                </c:pt>
                <c:pt idx="6">
                  <c:v>19</c:v>
                </c:pt>
                <c:pt idx="7">
                  <c:v>32</c:v>
                </c:pt>
                <c:pt idx="8">
                  <c:v>11</c:v>
                </c:pt>
                <c:pt idx="9">
                  <c:v>17</c:v>
                </c:pt>
                <c:pt idx="10">
                  <c:v>12</c:v>
                </c:pt>
                <c:pt idx="11">
                  <c:v>14</c:v>
                </c:pt>
                <c:pt idx="12">
                  <c:v>11</c:v>
                </c:pt>
                <c:pt idx="13">
                  <c:v>13</c:v>
                </c:pt>
                <c:pt idx="14">
                  <c:v>25</c:v>
                </c:pt>
                <c:pt idx="15">
                  <c:v>38</c:v>
                </c:pt>
                <c:pt idx="16">
                  <c:v>28</c:v>
                </c:pt>
                <c:pt idx="17">
                  <c:v>30</c:v>
                </c:pt>
                <c:pt idx="18">
                  <c:v>6</c:v>
                </c:pt>
                <c:pt idx="19">
                  <c:v>18</c:v>
                </c:pt>
                <c:pt idx="20">
                  <c:v>22</c:v>
                </c:pt>
                <c:pt idx="21">
                  <c:v>21</c:v>
                </c:pt>
                <c:pt idx="22">
                  <c:v>22</c:v>
                </c:pt>
                <c:pt idx="23">
                  <c:v>38</c:v>
                </c:pt>
                <c:pt idx="24">
                  <c:v>12</c:v>
                </c:pt>
                <c:pt idx="25">
                  <c:v>13</c:v>
                </c:pt>
                <c:pt idx="26">
                  <c:v>32</c:v>
                </c:pt>
                <c:pt idx="27">
                  <c:v>20</c:v>
                </c:pt>
                <c:pt idx="28">
                  <c:v>37</c:v>
                </c:pt>
                <c:pt idx="29">
                  <c:v>61</c:v>
                </c:pt>
              </c:numCache>
            </c:numRef>
          </c:val>
          <c:smooth val="0"/>
          <c:extLst>
            <c:ext xmlns:c16="http://schemas.microsoft.com/office/drawing/2014/chart" uri="{C3380CC4-5D6E-409C-BE32-E72D297353CC}">
              <c16:uniqueId val="{00000000-A57B-4294-933A-0143E3233CC5}"/>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12</c:v>
                </c:pt>
                <c:pt idx="1">
                  <c:v>1</c:v>
                </c:pt>
                <c:pt idx="2">
                  <c:v>7</c:v>
                </c:pt>
                <c:pt idx="3">
                  <c:v>13</c:v>
                </c:pt>
                <c:pt idx="4">
                  <c:v>9</c:v>
                </c:pt>
                <c:pt idx="5">
                  <c:v>3</c:v>
                </c:pt>
                <c:pt idx="6">
                  <c:v>5</c:v>
                </c:pt>
                <c:pt idx="7">
                  <c:v>8</c:v>
                </c:pt>
                <c:pt idx="8">
                  <c:v>9</c:v>
                </c:pt>
                <c:pt idx="9">
                  <c:v>3</c:v>
                </c:pt>
                <c:pt idx="10">
                  <c:v>9</c:v>
                </c:pt>
                <c:pt idx="11">
                  <c:v>1</c:v>
                </c:pt>
                <c:pt idx="12">
                  <c:v>10</c:v>
                </c:pt>
                <c:pt idx="13">
                  <c:v>3</c:v>
                </c:pt>
                <c:pt idx="14">
                  <c:v>4</c:v>
                </c:pt>
                <c:pt idx="15">
                  <c:v>1</c:v>
                </c:pt>
                <c:pt idx="16">
                  <c:v>-1</c:v>
                </c:pt>
                <c:pt idx="17">
                  <c:v>3</c:v>
                </c:pt>
                <c:pt idx="18">
                  <c:v>5</c:v>
                </c:pt>
                <c:pt idx="19">
                  <c:v>4</c:v>
                </c:pt>
                <c:pt idx="20">
                  <c:v>6</c:v>
                </c:pt>
                <c:pt idx="21">
                  <c:v>4</c:v>
                </c:pt>
                <c:pt idx="22">
                  <c:v>0</c:v>
                </c:pt>
                <c:pt idx="23">
                  <c:v>2</c:v>
                </c:pt>
                <c:pt idx="24">
                  <c:v>5</c:v>
                </c:pt>
                <c:pt idx="25">
                  <c:v>12</c:v>
                </c:pt>
                <c:pt idx="26">
                  <c:v>4</c:v>
                </c:pt>
                <c:pt idx="27">
                  <c:v>7</c:v>
                </c:pt>
                <c:pt idx="28">
                  <c:v>10</c:v>
                </c:pt>
                <c:pt idx="29">
                  <c:v>42</c:v>
                </c:pt>
              </c:numCache>
            </c:numRef>
          </c:val>
          <c:smooth val="0"/>
          <c:extLst>
            <c:ext xmlns:c16="http://schemas.microsoft.com/office/drawing/2014/chart" uri="{C3380CC4-5D6E-409C-BE32-E72D297353CC}">
              <c16:uniqueId val="{00000001-A57B-4294-933A-0143E3233CC5}"/>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9</c:v>
                </c:pt>
                <c:pt idx="1">
                  <c:v>6</c:v>
                </c:pt>
                <c:pt idx="2">
                  <c:v>7</c:v>
                </c:pt>
                <c:pt idx="3">
                  <c:v>11</c:v>
                </c:pt>
                <c:pt idx="4">
                  <c:v>6</c:v>
                </c:pt>
                <c:pt idx="5">
                  <c:v>5</c:v>
                </c:pt>
                <c:pt idx="6">
                  <c:v>1</c:v>
                </c:pt>
                <c:pt idx="7">
                  <c:v>2</c:v>
                </c:pt>
                <c:pt idx="8">
                  <c:v>6</c:v>
                </c:pt>
                <c:pt idx="9">
                  <c:v>-3</c:v>
                </c:pt>
                <c:pt idx="10">
                  <c:v>3</c:v>
                </c:pt>
                <c:pt idx="11">
                  <c:v>9</c:v>
                </c:pt>
                <c:pt idx="12">
                  <c:v>4</c:v>
                </c:pt>
                <c:pt idx="13">
                  <c:v>7</c:v>
                </c:pt>
                <c:pt idx="14">
                  <c:v>4</c:v>
                </c:pt>
                <c:pt idx="15">
                  <c:v>8</c:v>
                </c:pt>
                <c:pt idx="16">
                  <c:v>8</c:v>
                </c:pt>
                <c:pt idx="17">
                  <c:v>0</c:v>
                </c:pt>
                <c:pt idx="18">
                  <c:v>3</c:v>
                </c:pt>
                <c:pt idx="19">
                  <c:v>1</c:v>
                </c:pt>
                <c:pt idx="20">
                  <c:v>1</c:v>
                </c:pt>
                <c:pt idx="21">
                  <c:v>1</c:v>
                </c:pt>
                <c:pt idx="22">
                  <c:v>5</c:v>
                </c:pt>
                <c:pt idx="23">
                  <c:v>4</c:v>
                </c:pt>
                <c:pt idx="24">
                  <c:v>5</c:v>
                </c:pt>
                <c:pt idx="25">
                  <c:v>0</c:v>
                </c:pt>
                <c:pt idx="26">
                  <c:v>5</c:v>
                </c:pt>
                <c:pt idx="27">
                  <c:v>-2</c:v>
                </c:pt>
                <c:pt idx="28">
                  <c:v>4</c:v>
                </c:pt>
                <c:pt idx="29">
                  <c:v>6</c:v>
                </c:pt>
              </c:numCache>
            </c:numRef>
          </c:val>
          <c:smooth val="0"/>
          <c:extLst>
            <c:ext xmlns:c16="http://schemas.microsoft.com/office/drawing/2014/chart" uri="{C3380CC4-5D6E-409C-BE32-E72D297353CC}">
              <c16:uniqueId val="{00000002-A57B-4294-933A-0143E3233CC5}"/>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0</c:v>
                </c:pt>
                <c:pt idx="1">
                  <c:v>3</c:v>
                </c:pt>
                <c:pt idx="2">
                  <c:v>4</c:v>
                </c:pt>
                <c:pt idx="3">
                  <c:v>2</c:v>
                </c:pt>
                <c:pt idx="4">
                  <c:v>-2</c:v>
                </c:pt>
                <c:pt idx="5">
                  <c:v>1</c:v>
                </c:pt>
                <c:pt idx="6">
                  <c:v>4</c:v>
                </c:pt>
                <c:pt idx="7">
                  <c:v>3</c:v>
                </c:pt>
                <c:pt idx="8">
                  <c:v>7</c:v>
                </c:pt>
                <c:pt idx="9">
                  <c:v>3</c:v>
                </c:pt>
                <c:pt idx="10">
                  <c:v>5</c:v>
                </c:pt>
                <c:pt idx="11">
                  <c:v>4</c:v>
                </c:pt>
                <c:pt idx="12">
                  <c:v>-1</c:v>
                </c:pt>
                <c:pt idx="13">
                  <c:v>3</c:v>
                </c:pt>
                <c:pt idx="14">
                  <c:v>7</c:v>
                </c:pt>
                <c:pt idx="15">
                  <c:v>1</c:v>
                </c:pt>
                <c:pt idx="16">
                  <c:v>3</c:v>
                </c:pt>
                <c:pt idx="17">
                  <c:v>1</c:v>
                </c:pt>
                <c:pt idx="18">
                  <c:v>3</c:v>
                </c:pt>
                <c:pt idx="19">
                  <c:v>4</c:v>
                </c:pt>
                <c:pt idx="20">
                  <c:v>3</c:v>
                </c:pt>
                <c:pt idx="21">
                  <c:v>2</c:v>
                </c:pt>
                <c:pt idx="22">
                  <c:v>4</c:v>
                </c:pt>
                <c:pt idx="23">
                  <c:v>0</c:v>
                </c:pt>
                <c:pt idx="24">
                  <c:v>2</c:v>
                </c:pt>
                <c:pt idx="25">
                  <c:v>2</c:v>
                </c:pt>
                <c:pt idx="26">
                  <c:v>5</c:v>
                </c:pt>
                <c:pt idx="27">
                  <c:v>2</c:v>
                </c:pt>
                <c:pt idx="28">
                  <c:v>-1</c:v>
                </c:pt>
                <c:pt idx="29">
                  <c:v>2</c:v>
                </c:pt>
              </c:numCache>
            </c:numRef>
          </c:val>
          <c:smooth val="0"/>
          <c:extLst>
            <c:ext xmlns:c16="http://schemas.microsoft.com/office/drawing/2014/chart" uri="{C3380CC4-5D6E-409C-BE32-E72D297353CC}">
              <c16:uniqueId val="{00000003-A57B-4294-933A-0143E3233CC5}"/>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-4</c:v>
                </c:pt>
                <c:pt idx="1">
                  <c:v>1</c:v>
                </c:pt>
                <c:pt idx="2">
                  <c:v>-2</c:v>
                </c:pt>
                <c:pt idx="3">
                  <c:v>-4</c:v>
                </c:pt>
                <c:pt idx="4">
                  <c:v>-4</c:v>
                </c:pt>
                <c:pt idx="5">
                  <c:v>0</c:v>
                </c:pt>
                <c:pt idx="6">
                  <c:v>1</c:v>
                </c:pt>
                <c:pt idx="7">
                  <c:v>-4</c:v>
                </c:pt>
                <c:pt idx="8">
                  <c:v>1</c:v>
                </c:pt>
                <c:pt idx="9">
                  <c:v>0</c:v>
                </c:pt>
                <c:pt idx="10">
                  <c:v>1</c:v>
                </c:pt>
                <c:pt idx="11">
                  <c:v>-2</c:v>
                </c:pt>
                <c:pt idx="12">
                  <c:v>-3</c:v>
                </c:pt>
                <c:pt idx="13">
                  <c:v>-2</c:v>
                </c:pt>
                <c:pt idx="14">
                  <c:v>-3</c:v>
                </c:pt>
                <c:pt idx="15">
                  <c:v>-2</c:v>
                </c:pt>
                <c:pt idx="16">
                  <c:v>-4</c:v>
                </c:pt>
                <c:pt idx="17">
                  <c:v>-3</c:v>
                </c:pt>
                <c:pt idx="18">
                  <c:v>-4</c:v>
                </c:pt>
                <c:pt idx="19">
                  <c:v>-7</c:v>
                </c:pt>
                <c:pt idx="20">
                  <c:v>4</c:v>
                </c:pt>
                <c:pt idx="21">
                  <c:v>-4</c:v>
                </c:pt>
                <c:pt idx="22">
                  <c:v>-2</c:v>
                </c:pt>
                <c:pt idx="23">
                  <c:v>-1</c:v>
                </c:pt>
                <c:pt idx="24">
                  <c:v>-1</c:v>
                </c:pt>
                <c:pt idx="25">
                  <c:v>-4</c:v>
                </c:pt>
                <c:pt idx="26">
                  <c:v>-4</c:v>
                </c:pt>
                <c:pt idx="27">
                  <c:v>1</c:v>
                </c:pt>
                <c:pt idx="28">
                  <c:v>-3</c:v>
                </c:pt>
                <c:pt idx="29">
                  <c:v>-2</c:v>
                </c:pt>
              </c:numCache>
            </c:numRef>
          </c:val>
          <c:smooth val="0"/>
          <c:extLst>
            <c:ext xmlns:c16="http://schemas.microsoft.com/office/drawing/2014/chart" uri="{C3380CC4-5D6E-409C-BE32-E72D297353CC}">
              <c16:uniqueId val="{00000004-A57B-4294-933A-0143E3233CC5}"/>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0</c:v>
                </c:pt>
                <c:pt idx="1">
                  <c:v>-4</c:v>
                </c:pt>
                <c:pt idx="2">
                  <c:v>5</c:v>
                </c:pt>
                <c:pt idx="3">
                  <c:v>1</c:v>
                </c:pt>
                <c:pt idx="4">
                  <c:v>9</c:v>
                </c:pt>
                <c:pt idx="5">
                  <c:v>9</c:v>
                </c:pt>
                <c:pt idx="6">
                  <c:v>4</c:v>
                </c:pt>
                <c:pt idx="7">
                  <c:v>1</c:v>
                </c:pt>
                <c:pt idx="8">
                  <c:v>3</c:v>
                </c:pt>
                <c:pt idx="9">
                  <c:v>4</c:v>
                </c:pt>
                <c:pt idx="10">
                  <c:v>1</c:v>
                </c:pt>
                <c:pt idx="11">
                  <c:v>-1</c:v>
                </c:pt>
                <c:pt idx="12">
                  <c:v>2</c:v>
                </c:pt>
                <c:pt idx="13">
                  <c:v>1</c:v>
                </c:pt>
                <c:pt idx="14">
                  <c:v>4</c:v>
                </c:pt>
                <c:pt idx="15">
                  <c:v>3</c:v>
                </c:pt>
                <c:pt idx="16">
                  <c:v>4</c:v>
                </c:pt>
                <c:pt idx="17">
                  <c:v>1</c:v>
                </c:pt>
                <c:pt idx="18">
                  <c:v>9</c:v>
                </c:pt>
                <c:pt idx="19">
                  <c:v>0</c:v>
                </c:pt>
                <c:pt idx="20">
                  <c:v>6</c:v>
                </c:pt>
                <c:pt idx="21">
                  <c:v>2</c:v>
                </c:pt>
                <c:pt idx="22">
                  <c:v>1</c:v>
                </c:pt>
                <c:pt idx="23">
                  <c:v>2</c:v>
                </c:pt>
                <c:pt idx="24">
                  <c:v>2</c:v>
                </c:pt>
                <c:pt idx="25">
                  <c:v>0</c:v>
                </c:pt>
                <c:pt idx="26">
                  <c:v>5</c:v>
                </c:pt>
                <c:pt idx="27">
                  <c:v>-1</c:v>
                </c:pt>
                <c:pt idx="28">
                  <c:v>-2</c:v>
                </c:pt>
                <c:pt idx="29">
                  <c:v>2</c:v>
                </c:pt>
              </c:numCache>
            </c:numRef>
          </c:val>
          <c:smooth val="0"/>
          <c:extLst>
            <c:ext xmlns:c16="http://schemas.microsoft.com/office/drawing/2014/chart" uri="{C3380CC4-5D6E-409C-BE32-E72D297353CC}">
              <c16:uniqueId val="{00000005-A57B-4294-933A-0143E3233CC5}"/>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7</c:v>
                </c:pt>
                <c:pt idx="1">
                  <c:v>10</c:v>
                </c:pt>
                <c:pt idx="2">
                  <c:v>4</c:v>
                </c:pt>
                <c:pt idx="3">
                  <c:v>8</c:v>
                </c:pt>
                <c:pt idx="4">
                  <c:v>3</c:v>
                </c:pt>
                <c:pt idx="5">
                  <c:v>13</c:v>
                </c:pt>
                <c:pt idx="6">
                  <c:v>12</c:v>
                </c:pt>
                <c:pt idx="7">
                  <c:v>20</c:v>
                </c:pt>
                <c:pt idx="8">
                  <c:v>22</c:v>
                </c:pt>
                <c:pt idx="9">
                  <c:v>9</c:v>
                </c:pt>
                <c:pt idx="10">
                  <c:v>10</c:v>
                </c:pt>
                <c:pt idx="11">
                  <c:v>9</c:v>
                </c:pt>
                <c:pt idx="12">
                  <c:v>12</c:v>
                </c:pt>
                <c:pt idx="13">
                  <c:v>17</c:v>
                </c:pt>
                <c:pt idx="14">
                  <c:v>19</c:v>
                </c:pt>
                <c:pt idx="15">
                  <c:v>12</c:v>
                </c:pt>
                <c:pt idx="16">
                  <c:v>14</c:v>
                </c:pt>
                <c:pt idx="17">
                  <c:v>5</c:v>
                </c:pt>
                <c:pt idx="18">
                  <c:v>2</c:v>
                </c:pt>
                <c:pt idx="19">
                  <c:v>0</c:v>
                </c:pt>
                <c:pt idx="20">
                  <c:v>12</c:v>
                </c:pt>
                <c:pt idx="21">
                  <c:v>12</c:v>
                </c:pt>
                <c:pt idx="22">
                  <c:v>16</c:v>
                </c:pt>
                <c:pt idx="23">
                  <c:v>14</c:v>
                </c:pt>
                <c:pt idx="24">
                  <c:v>13</c:v>
                </c:pt>
                <c:pt idx="25">
                  <c:v>-3</c:v>
                </c:pt>
                <c:pt idx="26">
                  <c:v>21</c:v>
                </c:pt>
                <c:pt idx="27">
                  <c:v>10</c:v>
                </c:pt>
                <c:pt idx="28">
                  <c:v>13</c:v>
                </c:pt>
                <c:pt idx="29">
                  <c:v>18</c:v>
                </c:pt>
              </c:numCache>
            </c:numRef>
          </c:val>
          <c:smooth val="0"/>
          <c:extLst>
            <c:ext xmlns:c16="http://schemas.microsoft.com/office/drawing/2014/chart" uri="{C3380CC4-5D6E-409C-BE32-E72D297353CC}">
              <c16:uniqueId val="{00000006-A57B-4294-933A-0143E3233CC5}"/>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13</c:v>
                </c:pt>
                <c:pt idx="1">
                  <c:v>10</c:v>
                </c:pt>
                <c:pt idx="2">
                  <c:v>10</c:v>
                </c:pt>
                <c:pt idx="3">
                  <c:v>9</c:v>
                </c:pt>
                <c:pt idx="4">
                  <c:v>13</c:v>
                </c:pt>
                <c:pt idx="5">
                  <c:v>18</c:v>
                </c:pt>
                <c:pt idx="6">
                  <c:v>11</c:v>
                </c:pt>
                <c:pt idx="7">
                  <c:v>7</c:v>
                </c:pt>
                <c:pt idx="8">
                  <c:v>32</c:v>
                </c:pt>
                <c:pt idx="9">
                  <c:v>37</c:v>
                </c:pt>
                <c:pt idx="10">
                  <c:v>19</c:v>
                </c:pt>
                <c:pt idx="11">
                  <c:v>30</c:v>
                </c:pt>
                <c:pt idx="12">
                  <c:v>20</c:v>
                </c:pt>
                <c:pt idx="13">
                  <c:v>26</c:v>
                </c:pt>
                <c:pt idx="14">
                  <c:v>24</c:v>
                </c:pt>
                <c:pt idx="15">
                  <c:v>19</c:v>
                </c:pt>
                <c:pt idx="16">
                  <c:v>9</c:v>
                </c:pt>
                <c:pt idx="17">
                  <c:v>17</c:v>
                </c:pt>
                <c:pt idx="18">
                  <c:v>3</c:v>
                </c:pt>
                <c:pt idx="19">
                  <c:v>14</c:v>
                </c:pt>
                <c:pt idx="20">
                  <c:v>24</c:v>
                </c:pt>
                <c:pt idx="21">
                  <c:v>19</c:v>
                </c:pt>
                <c:pt idx="22">
                  <c:v>10</c:v>
                </c:pt>
                <c:pt idx="23">
                  <c:v>20</c:v>
                </c:pt>
                <c:pt idx="24">
                  <c:v>19</c:v>
                </c:pt>
                <c:pt idx="25">
                  <c:v>16</c:v>
                </c:pt>
                <c:pt idx="26">
                  <c:v>15</c:v>
                </c:pt>
                <c:pt idx="27">
                  <c:v>5</c:v>
                </c:pt>
                <c:pt idx="28">
                  <c:v>21</c:v>
                </c:pt>
                <c:pt idx="29">
                  <c:v>17</c:v>
                </c:pt>
              </c:numCache>
            </c:numRef>
          </c:val>
          <c:smooth val="0"/>
          <c:extLst>
            <c:ext xmlns:c16="http://schemas.microsoft.com/office/drawing/2014/chart" uri="{C3380CC4-5D6E-409C-BE32-E72D297353CC}">
              <c16:uniqueId val="{00000007-A57B-4294-933A-0143E3233CC5}"/>
            </c:ext>
          </c:extLst>
        </c:ser>
        <c:dLbls>
          <c:showLegendKey val="0"/>
          <c:showVal val="0"/>
          <c:showCatName val="0"/>
          <c:showSerName val="0"/>
          <c:showPercent val="0"/>
          <c:showBubbleSize val="0"/>
        </c:dLbls>
        <c:smooth val="0"/>
        <c:axId val="420950752"/>
        <c:axId val="420951080"/>
      </c:lineChart>
      <c:dateAx>
        <c:axId val="42095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1080"/>
        <c:crosses val="autoZero"/>
        <c:auto val="1"/>
        <c:lblOffset val="100"/>
        <c:baseTimeUnit val="days"/>
      </c:dateAx>
      <c:valAx>
        <c:axId val="42095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c:v>
                </c:pt>
                <c:pt idx="1">
                  <c:v>12</c:v>
                </c:pt>
                <c:pt idx="2">
                  <c:v>22</c:v>
                </c:pt>
                <c:pt idx="3">
                  <c:v>19</c:v>
                </c:pt>
                <c:pt idx="4">
                  <c:v>28</c:v>
                </c:pt>
                <c:pt idx="5">
                  <c:v>29</c:v>
                </c:pt>
                <c:pt idx="6">
                  <c:v>25</c:v>
                </c:pt>
              </c:numCache>
            </c:numRef>
          </c:val>
          <c:extLst>
            <c:ext xmlns:c16="http://schemas.microsoft.com/office/drawing/2014/chart" uri="{C3380CC4-5D6E-409C-BE32-E72D297353CC}">
              <c16:uniqueId val="{00000000-5CDD-4DA1-858D-D65226E82A4D}"/>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c:v>
                </c:pt>
                <c:pt idx="1">
                  <c:v>7</c:v>
                </c:pt>
                <c:pt idx="2">
                  <c:v>5</c:v>
                </c:pt>
                <c:pt idx="3">
                  <c:v>5</c:v>
                </c:pt>
                <c:pt idx="4">
                  <c:v>8</c:v>
                </c:pt>
                <c:pt idx="5">
                  <c:v>11</c:v>
                </c:pt>
                <c:pt idx="6">
                  <c:v>3</c:v>
                </c:pt>
              </c:numCache>
            </c:numRef>
          </c:val>
          <c:extLst>
            <c:ext xmlns:c16="http://schemas.microsoft.com/office/drawing/2014/chart" uri="{C3380CC4-5D6E-409C-BE32-E72D297353CC}">
              <c16:uniqueId val="{00000001-5CDD-4DA1-858D-D65226E82A4D}"/>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5</c:v>
                </c:pt>
                <c:pt idx="2">
                  <c:v>4</c:v>
                </c:pt>
                <c:pt idx="3">
                  <c:v>2</c:v>
                </c:pt>
                <c:pt idx="4">
                  <c:v>4</c:v>
                </c:pt>
                <c:pt idx="5">
                  <c:v>6</c:v>
                </c:pt>
                <c:pt idx="6">
                  <c:v>4</c:v>
                </c:pt>
              </c:numCache>
            </c:numRef>
          </c:val>
          <c:extLst>
            <c:ext xmlns:c16="http://schemas.microsoft.com/office/drawing/2014/chart" uri="{C3380CC4-5D6E-409C-BE32-E72D297353CC}">
              <c16:uniqueId val="{00000002-5CDD-4DA1-858D-D65226E82A4D}"/>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2</c:v>
                </c:pt>
                <c:pt idx="2">
                  <c:v>2</c:v>
                </c:pt>
                <c:pt idx="3">
                  <c:v>3</c:v>
                </c:pt>
                <c:pt idx="4">
                  <c:v>2</c:v>
                </c:pt>
                <c:pt idx="5">
                  <c:v>3</c:v>
                </c:pt>
                <c:pt idx="6">
                  <c:v>3</c:v>
                </c:pt>
              </c:numCache>
            </c:numRef>
          </c:val>
          <c:extLst>
            <c:ext xmlns:c16="http://schemas.microsoft.com/office/drawing/2014/chart" uri="{C3380CC4-5D6E-409C-BE32-E72D297353CC}">
              <c16:uniqueId val="{00000003-5CDD-4DA1-858D-D65226E82A4D}"/>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-4</c:v>
                </c:pt>
                <c:pt idx="2">
                  <c:v>-4</c:v>
                </c:pt>
                <c:pt idx="3">
                  <c:v>1</c:v>
                </c:pt>
                <c:pt idx="4">
                  <c:v>-4</c:v>
                </c:pt>
                <c:pt idx="5">
                  <c:v>-1</c:v>
                </c:pt>
                <c:pt idx="6">
                  <c:v>-2</c:v>
                </c:pt>
              </c:numCache>
            </c:numRef>
          </c:val>
          <c:extLst>
            <c:ext xmlns:c16="http://schemas.microsoft.com/office/drawing/2014/chart" uri="{C3380CC4-5D6E-409C-BE32-E72D297353CC}">
              <c16:uniqueId val="{00000004-5CDD-4DA1-858D-D65226E82A4D}"/>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4</c:v>
                </c:pt>
                <c:pt idx="2">
                  <c:v>4</c:v>
                </c:pt>
                <c:pt idx="3">
                  <c:v>3</c:v>
                </c:pt>
                <c:pt idx="4">
                  <c:v>1</c:v>
                </c:pt>
                <c:pt idx="5">
                  <c:v>1</c:v>
                </c:pt>
                <c:pt idx="6">
                  <c:v>4</c:v>
                </c:pt>
              </c:numCache>
            </c:numRef>
          </c:val>
          <c:extLst>
            <c:ext xmlns:c16="http://schemas.microsoft.com/office/drawing/2014/chart" uri="{C3380CC4-5D6E-409C-BE32-E72D297353CC}">
              <c16:uniqueId val="{00000005-5CDD-4DA1-858D-D65226E82A4D}"/>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c:v>
                </c:pt>
                <c:pt idx="1">
                  <c:v>3</c:v>
                </c:pt>
                <c:pt idx="2">
                  <c:v>12</c:v>
                </c:pt>
                <c:pt idx="3">
                  <c:v>13</c:v>
                </c:pt>
                <c:pt idx="4">
                  <c:v>14</c:v>
                </c:pt>
                <c:pt idx="5">
                  <c:v>16</c:v>
                </c:pt>
                <c:pt idx="6">
                  <c:v>10</c:v>
                </c:pt>
              </c:numCache>
            </c:numRef>
          </c:val>
          <c:extLst>
            <c:ext xmlns:c16="http://schemas.microsoft.com/office/drawing/2014/chart" uri="{C3380CC4-5D6E-409C-BE32-E72D297353CC}">
              <c16:uniqueId val="{00000006-5CDD-4DA1-858D-D65226E82A4D}"/>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16</c:v>
                </c:pt>
                <c:pt idx="1">
                  <c:v>16</c:v>
                </c:pt>
                <c:pt idx="2">
                  <c:v>17</c:v>
                </c:pt>
                <c:pt idx="3">
                  <c:v>17</c:v>
                </c:pt>
                <c:pt idx="4">
                  <c:v>17</c:v>
                </c:pt>
                <c:pt idx="5">
                  <c:v>18</c:v>
                </c:pt>
                <c:pt idx="6">
                  <c:v>19</c:v>
                </c:pt>
              </c:numCache>
            </c:numRef>
          </c:val>
          <c:extLst>
            <c:ext xmlns:c16="http://schemas.microsoft.com/office/drawing/2014/chart" uri="{C3380CC4-5D6E-409C-BE32-E72D297353CC}">
              <c16:uniqueId val="{00000007-5CDD-4DA1-858D-D65226E82A4D}"/>
            </c:ext>
          </c:extLst>
        </c:ser>
        <c:dLbls>
          <c:showLegendKey val="0"/>
          <c:showVal val="0"/>
          <c:showCatName val="0"/>
          <c:showSerName val="0"/>
          <c:showPercent val="0"/>
          <c:showBubbleSize val="0"/>
        </c:dLbls>
        <c:gapWidth val="219"/>
        <c:overlap val="-27"/>
        <c:axId val="426112800"/>
        <c:axId val="426118704"/>
      </c:barChart>
      <c:catAx>
        <c:axId val="42611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18704"/>
        <c:crosses val="autoZero"/>
        <c:auto val="1"/>
        <c:lblAlgn val="ctr"/>
        <c:lblOffset val="100"/>
        <c:noMultiLvlLbl val="0"/>
      </c:catAx>
      <c:valAx>
        <c:axId val="42611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1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4</c:v>
                </c:pt>
                <c:pt idx="3">
                  <c:v>0</c:v>
                </c:pt>
                <c:pt idx="4">
                  <c:v>5</c:v>
                </c:pt>
                <c:pt idx="5">
                  <c:v>0</c:v>
                </c:pt>
                <c:pt idx="6">
                  <c:v>0</c:v>
                </c:pt>
              </c:numCache>
            </c:numRef>
          </c:val>
          <c:extLst>
            <c:ext xmlns:c16="http://schemas.microsoft.com/office/drawing/2014/chart" uri="{C3380CC4-5D6E-409C-BE32-E72D297353CC}">
              <c16:uniqueId val="{00000000-CC39-4F77-8AB4-F8EBF1A62D8D}"/>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0</c:v>
                </c:pt>
                <c:pt idx="3">
                  <c:v>1</c:v>
                </c:pt>
                <c:pt idx="4">
                  <c:v>1</c:v>
                </c:pt>
                <c:pt idx="5">
                  <c:v>1</c:v>
                </c:pt>
                <c:pt idx="6">
                  <c:v>1</c:v>
                </c:pt>
              </c:numCache>
            </c:numRef>
          </c:val>
          <c:extLst>
            <c:ext xmlns:c16="http://schemas.microsoft.com/office/drawing/2014/chart" uri="{C3380CC4-5D6E-409C-BE32-E72D297353CC}">
              <c16:uniqueId val="{00000001-CC39-4F77-8AB4-F8EBF1A62D8D}"/>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0</c:v>
                </c:pt>
                <c:pt idx="2">
                  <c:v>0</c:v>
                </c:pt>
                <c:pt idx="3">
                  <c:v>1</c:v>
                </c:pt>
                <c:pt idx="4">
                  <c:v>0</c:v>
                </c:pt>
                <c:pt idx="5">
                  <c:v>0</c:v>
                </c:pt>
                <c:pt idx="6">
                  <c:v>0</c:v>
                </c:pt>
              </c:numCache>
            </c:numRef>
          </c:val>
          <c:extLst>
            <c:ext xmlns:c16="http://schemas.microsoft.com/office/drawing/2014/chart" uri="{C3380CC4-5D6E-409C-BE32-E72D297353CC}">
              <c16:uniqueId val="{00000002-CC39-4F77-8AB4-F8EBF1A62D8D}"/>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CC39-4F77-8AB4-F8EBF1A62D8D}"/>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CC39-4F77-8AB4-F8EBF1A62D8D}"/>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1</c:v>
                </c:pt>
                <c:pt idx="2">
                  <c:v>3</c:v>
                </c:pt>
                <c:pt idx="3">
                  <c:v>2</c:v>
                </c:pt>
                <c:pt idx="4">
                  <c:v>4</c:v>
                </c:pt>
                <c:pt idx="5">
                  <c:v>0</c:v>
                </c:pt>
                <c:pt idx="6">
                  <c:v>0</c:v>
                </c:pt>
              </c:numCache>
            </c:numRef>
          </c:val>
          <c:extLst>
            <c:ext xmlns:c16="http://schemas.microsoft.com/office/drawing/2014/chart" uri="{C3380CC4-5D6E-409C-BE32-E72D297353CC}">
              <c16:uniqueId val="{00000005-CC39-4F77-8AB4-F8EBF1A62D8D}"/>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4</c:v>
                </c:pt>
                <c:pt idx="2">
                  <c:v>3</c:v>
                </c:pt>
                <c:pt idx="3">
                  <c:v>4</c:v>
                </c:pt>
                <c:pt idx="4">
                  <c:v>4</c:v>
                </c:pt>
                <c:pt idx="5">
                  <c:v>7</c:v>
                </c:pt>
                <c:pt idx="6">
                  <c:v>2</c:v>
                </c:pt>
              </c:numCache>
            </c:numRef>
          </c:val>
          <c:extLst>
            <c:ext xmlns:c16="http://schemas.microsoft.com/office/drawing/2014/chart" uri="{C3380CC4-5D6E-409C-BE32-E72D297353CC}">
              <c16:uniqueId val="{00000006-CC39-4F77-8AB4-F8EBF1A62D8D}"/>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4</c:v>
                </c:pt>
                <c:pt idx="1">
                  <c:v>5</c:v>
                </c:pt>
                <c:pt idx="2">
                  <c:v>5</c:v>
                </c:pt>
                <c:pt idx="3">
                  <c:v>7</c:v>
                </c:pt>
                <c:pt idx="4">
                  <c:v>4</c:v>
                </c:pt>
                <c:pt idx="5">
                  <c:v>5</c:v>
                </c:pt>
                <c:pt idx="6">
                  <c:v>1</c:v>
                </c:pt>
              </c:numCache>
            </c:numRef>
          </c:val>
          <c:extLst>
            <c:ext xmlns:c16="http://schemas.microsoft.com/office/drawing/2014/chart" uri="{C3380CC4-5D6E-409C-BE32-E72D297353CC}">
              <c16:uniqueId val="{00000007-CC39-4F77-8AB4-F8EBF1A62D8D}"/>
            </c:ext>
          </c:extLst>
        </c:ser>
        <c:dLbls>
          <c:showLegendKey val="0"/>
          <c:showVal val="0"/>
          <c:showCatName val="0"/>
          <c:showSerName val="0"/>
          <c:showPercent val="0"/>
          <c:showBubbleSize val="0"/>
        </c:dLbls>
        <c:gapWidth val="219"/>
        <c:overlap val="-27"/>
        <c:axId val="426116080"/>
        <c:axId val="426119032"/>
      </c:barChart>
      <c:catAx>
        <c:axId val="42611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19032"/>
        <c:crosses val="autoZero"/>
        <c:auto val="1"/>
        <c:lblAlgn val="ctr"/>
        <c:lblOffset val="100"/>
        <c:noMultiLvlLbl val="0"/>
      </c:catAx>
      <c:valAx>
        <c:axId val="42611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1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0.76286719175707096</c:v>
                </c:pt>
                <c:pt idx="1">
                  <c:v>0.66237819247181695</c:v>
                </c:pt>
                <c:pt idx="2">
                  <c:v>0.60293399571152595</c:v>
                </c:pt>
                <c:pt idx="4">
                  <c:v>0.88317092329575597</c:v>
                </c:pt>
              </c:numCache>
            </c:numRef>
          </c:val>
          <c:extLst>
            <c:ext xmlns:c16="http://schemas.microsoft.com/office/drawing/2014/chart" uri="{C3380CC4-5D6E-409C-BE32-E72D297353CC}">
              <c16:uniqueId val="{00000000-9B94-4079-8476-C55DC0220000}"/>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0.78912757562472602</c:v>
                </c:pt>
                <c:pt idx="3">
                  <c:v>0.65760631302060502</c:v>
                </c:pt>
                <c:pt idx="4">
                  <c:v>0.58453894490720404</c:v>
                </c:pt>
                <c:pt idx="5">
                  <c:v>2.4696770422329402</c:v>
                </c:pt>
                <c:pt idx="6">
                  <c:v>0.58453894490720404</c:v>
                </c:pt>
              </c:numCache>
            </c:numRef>
          </c:val>
          <c:extLst>
            <c:ext xmlns:c16="http://schemas.microsoft.com/office/drawing/2014/chart" uri="{C3380CC4-5D6E-409C-BE32-E72D297353CC}">
              <c16:uniqueId val="{00000001-9B94-4079-8476-C55DC0220000}"/>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0.31807887023714398</c:v>
                </c:pt>
                <c:pt idx="3">
                  <c:v>4.9960031974420503E-3</c:v>
                </c:pt>
              </c:numCache>
            </c:numRef>
          </c:val>
          <c:extLst>
            <c:ext xmlns:c16="http://schemas.microsoft.com/office/drawing/2014/chart" uri="{C3380CC4-5D6E-409C-BE32-E72D297353CC}">
              <c16:uniqueId val="{00000002-9B94-4079-8476-C55DC0220000}"/>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9B94-4079-8476-C55DC0220000}"/>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9B94-4079-8476-C55DC0220000}"/>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0.75689041674205404</c:v>
                </c:pt>
                <c:pt idx="1">
                  <c:v>0.13268198540498199</c:v>
                </c:pt>
                <c:pt idx="2">
                  <c:v>0.65335826146392495</c:v>
                </c:pt>
                <c:pt idx="3">
                  <c:v>0.470417948254026</c:v>
                </c:pt>
                <c:pt idx="4">
                  <c:v>0.78252216392256202</c:v>
                </c:pt>
              </c:numCache>
            </c:numRef>
          </c:val>
          <c:extLst>
            <c:ext xmlns:c16="http://schemas.microsoft.com/office/drawing/2014/chart" uri="{C3380CC4-5D6E-409C-BE32-E72D297353CC}">
              <c16:uniqueId val="{00000005-9B94-4079-8476-C55DC0220000}"/>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0.35467290695973802</c:v>
                </c:pt>
                <c:pt idx="1">
                  <c:v>0.98932324857399601</c:v>
                </c:pt>
                <c:pt idx="2">
                  <c:v>0.71317635096076804</c:v>
                </c:pt>
                <c:pt idx="3">
                  <c:v>0.58137105367627095</c:v>
                </c:pt>
                <c:pt idx="4">
                  <c:v>0.48996051064541102</c:v>
                </c:pt>
                <c:pt idx="5">
                  <c:v>0.43548728908416301</c:v>
                </c:pt>
                <c:pt idx="6">
                  <c:v>0.26221767200852503</c:v>
                </c:pt>
              </c:numCache>
            </c:numRef>
          </c:val>
          <c:extLst>
            <c:ext xmlns:c16="http://schemas.microsoft.com/office/drawing/2014/chart" uri="{C3380CC4-5D6E-409C-BE32-E72D297353CC}">
              <c16:uniqueId val="{00000006-9B94-4079-8476-C55DC0220000}"/>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0.70222053520592098</c:v>
                </c:pt>
                <c:pt idx="1">
                  <c:v>0.46579725076593598</c:v>
                </c:pt>
                <c:pt idx="2">
                  <c:v>0.43705772307024898</c:v>
                </c:pt>
                <c:pt idx="3">
                  <c:v>0.35750113292612601</c:v>
                </c:pt>
                <c:pt idx="4">
                  <c:v>0.45481658216522503</c:v>
                </c:pt>
                <c:pt idx="5">
                  <c:v>0.89146761380581796</c:v>
                </c:pt>
                <c:pt idx="6">
                  <c:v>0.32535314372475099</c:v>
                </c:pt>
              </c:numCache>
            </c:numRef>
          </c:val>
          <c:extLst>
            <c:ext xmlns:c16="http://schemas.microsoft.com/office/drawing/2014/chart" uri="{C3380CC4-5D6E-409C-BE32-E72D297353CC}">
              <c16:uniqueId val="{00000007-9B94-4079-8476-C55DC0220000}"/>
            </c:ext>
          </c:extLst>
        </c:ser>
        <c:dLbls>
          <c:showLegendKey val="0"/>
          <c:showVal val="0"/>
          <c:showCatName val="0"/>
          <c:showSerName val="0"/>
          <c:showPercent val="0"/>
          <c:showBubbleSize val="0"/>
        </c:dLbls>
        <c:gapWidth val="219"/>
        <c:overlap val="-27"/>
        <c:axId val="426121328"/>
        <c:axId val="426121656"/>
      </c:barChart>
      <c:catAx>
        <c:axId val="426121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21656"/>
        <c:crosses val="autoZero"/>
        <c:auto val="1"/>
        <c:lblAlgn val="ctr"/>
        <c:lblOffset val="100"/>
        <c:noMultiLvlLbl val="0"/>
      </c:catAx>
      <c:valAx>
        <c:axId val="42612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2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0</c:v>
                </c:pt>
                <c:pt idx="15">
                  <c:v>0</c:v>
                </c:pt>
                <c:pt idx="16">
                  <c:v>0</c:v>
                </c:pt>
                <c:pt idx="17">
                  <c:v>0</c:v>
                </c:pt>
                <c:pt idx="18">
                  <c:v>1</c:v>
                </c:pt>
                <c:pt idx="19">
                  <c:v>1</c:v>
                </c:pt>
                <c:pt idx="20">
                  <c:v>2</c:v>
                </c:pt>
                <c:pt idx="21">
                  <c:v>1</c:v>
                </c:pt>
                <c:pt idx="22">
                  <c:v>0</c:v>
                </c:pt>
                <c:pt idx="23">
                  <c:v>0</c:v>
                </c:pt>
              </c:numCache>
            </c:numRef>
          </c:val>
          <c:smooth val="0"/>
          <c:extLst>
            <c:ext xmlns:c16="http://schemas.microsoft.com/office/drawing/2014/chart" uri="{C3380CC4-5D6E-409C-BE32-E72D297353CC}">
              <c16:uniqueId val="{00000000-E521-4C81-A1E3-10656CCECD9F}"/>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1</c:v>
                </c:pt>
                <c:pt idx="12">
                  <c:v>0</c:v>
                </c:pt>
                <c:pt idx="13">
                  <c:v>1</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E521-4C81-A1E3-10656CCECD9F}"/>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E521-4C81-A1E3-10656CCECD9F}"/>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E521-4C81-A1E3-10656CCECD9F}"/>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E521-4C81-A1E3-10656CCECD9F}"/>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c:v>
                </c:pt>
                <c:pt idx="9">
                  <c:v>2</c:v>
                </c:pt>
                <c:pt idx="10">
                  <c:v>0</c:v>
                </c:pt>
                <c:pt idx="11">
                  <c:v>0</c:v>
                </c:pt>
                <c:pt idx="12">
                  <c:v>0</c:v>
                </c:pt>
                <c:pt idx="13">
                  <c:v>2</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E521-4C81-A1E3-10656CCECD9F}"/>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1</c:v>
                </c:pt>
                <c:pt idx="13">
                  <c:v>0</c:v>
                </c:pt>
                <c:pt idx="14">
                  <c:v>0</c:v>
                </c:pt>
                <c:pt idx="15">
                  <c:v>2</c:v>
                </c:pt>
                <c:pt idx="16">
                  <c:v>0</c:v>
                </c:pt>
                <c:pt idx="17">
                  <c:v>1</c:v>
                </c:pt>
                <c:pt idx="18">
                  <c:v>1</c:v>
                </c:pt>
                <c:pt idx="19">
                  <c:v>5</c:v>
                </c:pt>
                <c:pt idx="20">
                  <c:v>0</c:v>
                </c:pt>
                <c:pt idx="21">
                  <c:v>1</c:v>
                </c:pt>
                <c:pt idx="22">
                  <c:v>0</c:v>
                </c:pt>
                <c:pt idx="23">
                  <c:v>1</c:v>
                </c:pt>
              </c:numCache>
            </c:numRef>
          </c:val>
          <c:smooth val="0"/>
          <c:extLst>
            <c:ext xmlns:c16="http://schemas.microsoft.com/office/drawing/2014/chart" uri="{C3380CC4-5D6E-409C-BE32-E72D297353CC}">
              <c16:uniqueId val="{00000006-E521-4C81-A1E3-10656CCECD9F}"/>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2</c:v>
                </c:pt>
                <c:pt idx="9">
                  <c:v>0</c:v>
                </c:pt>
                <c:pt idx="10">
                  <c:v>0</c:v>
                </c:pt>
                <c:pt idx="11">
                  <c:v>1</c:v>
                </c:pt>
                <c:pt idx="12">
                  <c:v>2</c:v>
                </c:pt>
                <c:pt idx="13">
                  <c:v>0</c:v>
                </c:pt>
                <c:pt idx="14">
                  <c:v>0</c:v>
                </c:pt>
                <c:pt idx="15">
                  <c:v>0</c:v>
                </c:pt>
                <c:pt idx="16">
                  <c:v>1</c:v>
                </c:pt>
                <c:pt idx="17">
                  <c:v>2</c:v>
                </c:pt>
                <c:pt idx="18">
                  <c:v>1</c:v>
                </c:pt>
                <c:pt idx="19">
                  <c:v>2</c:v>
                </c:pt>
                <c:pt idx="20">
                  <c:v>4</c:v>
                </c:pt>
                <c:pt idx="21">
                  <c:v>2</c:v>
                </c:pt>
                <c:pt idx="22">
                  <c:v>0</c:v>
                </c:pt>
                <c:pt idx="23">
                  <c:v>0</c:v>
                </c:pt>
              </c:numCache>
            </c:numRef>
          </c:val>
          <c:smooth val="0"/>
          <c:extLst>
            <c:ext xmlns:c16="http://schemas.microsoft.com/office/drawing/2014/chart" uri="{C3380CC4-5D6E-409C-BE32-E72D297353CC}">
              <c16:uniqueId val="{00000007-E521-4C81-A1E3-10656CCECD9F}"/>
            </c:ext>
          </c:extLst>
        </c:ser>
        <c:dLbls>
          <c:showLegendKey val="0"/>
          <c:showVal val="0"/>
          <c:showCatName val="0"/>
          <c:showSerName val="0"/>
          <c:showPercent val="0"/>
          <c:showBubbleSize val="0"/>
        </c:dLbls>
        <c:smooth val="0"/>
        <c:axId val="426120672"/>
        <c:axId val="426129528"/>
      </c:lineChart>
      <c:catAx>
        <c:axId val="42612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29528"/>
        <c:crosses val="autoZero"/>
        <c:auto val="1"/>
        <c:lblAlgn val="ctr"/>
        <c:lblOffset val="100"/>
        <c:noMultiLvlLbl val="0"/>
      </c:catAx>
      <c:valAx>
        <c:axId val="42612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2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0.28243188719712897</c:v>
                </c:pt>
                <c:pt idx="10">
                  <c:v>3.2999936293559302</c:v>
                </c:pt>
                <c:pt idx="11">
                  <c:v>0</c:v>
                </c:pt>
                <c:pt idx="12">
                  <c:v>0</c:v>
                </c:pt>
                <c:pt idx="13">
                  <c:v>0</c:v>
                </c:pt>
                <c:pt idx="14">
                  <c:v>0</c:v>
                </c:pt>
                <c:pt idx="15">
                  <c:v>0.45443927714425297</c:v>
                </c:pt>
                <c:pt idx="16">
                  <c:v>0</c:v>
                </c:pt>
                <c:pt idx="17">
                  <c:v>0</c:v>
                </c:pt>
                <c:pt idx="18">
                  <c:v>0.66254698350003205</c:v>
                </c:pt>
                <c:pt idx="19">
                  <c:v>0.38011509630290302</c:v>
                </c:pt>
                <c:pt idx="20">
                  <c:v>0.35958746540386299</c:v>
                </c:pt>
                <c:pt idx="21">
                  <c:v>0.57176530547238302</c:v>
                </c:pt>
                <c:pt idx="22">
                  <c:v>1.33571170712026</c:v>
                </c:pt>
                <c:pt idx="23">
                  <c:v>0</c:v>
                </c:pt>
              </c:numCache>
            </c:numRef>
          </c:val>
          <c:smooth val="0"/>
          <c:extLst>
            <c:ext xmlns:c16="http://schemas.microsoft.com/office/drawing/2014/chart" uri="{C3380CC4-5D6E-409C-BE32-E72D297353CC}">
              <c16:uniqueId val="{00000000-21BE-4C6B-A6CD-A5BA03B80AE8}"/>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0.65799093434712697</c:v>
                </c:pt>
                <c:pt idx="9">
                  <c:v>0</c:v>
                </c:pt>
                <c:pt idx="10">
                  <c:v>0</c:v>
                </c:pt>
                <c:pt idx="11">
                  <c:v>0.58488083053077899</c:v>
                </c:pt>
                <c:pt idx="12">
                  <c:v>0</c:v>
                </c:pt>
                <c:pt idx="13">
                  <c:v>0.93580932884924695</c:v>
                </c:pt>
                <c:pt idx="14">
                  <c:v>0</c:v>
                </c:pt>
                <c:pt idx="15">
                  <c:v>2.4711215089925398</c:v>
                </c:pt>
                <c:pt idx="16">
                  <c:v>0</c:v>
                </c:pt>
                <c:pt idx="17">
                  <c:v>0.64336891358385695</c:v>
                </c:pt>
                <c:pt idx="18">
                  <c:v>0.58488083053077899</c:v>
                </c:pt>
                <c:pt idx="19">
                  <c:v>0</c:v>
                </c:pt>
                <c:pt idx="20">
                  <c:v>0</c:v>
                </c:pt>
                <c:pt idx="21">
                  <c:v>0</c:v>
                </c:pt>
                <c:pt idx="22">
                  <c:v>0</c:v>
                </c:pt>
                <c:pt idx="23">
                  <c:v>0</c:v>
                </c:pt>
              </c:numCache>
            </c:numRef>
          </c:val>
          <c:smooth val="0"/>
          <c:extLst>
            <c:ext xmlns:c16="http://schemas.microsoft.com/office/drawing/2014/chart" uri="{C3380CC4-5D6E-409C-BE32-E72D297353CC}">
              <c16:uniqueId val="{00000001-21BE-4C6B-A6CD-A5BA03B80AE8}"/>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0.47976011994002998</c:v>
                </c:pt>
                <c:pt idx="11">
                  <c:v>0</c:v>
                </c:pt>
                <c:pt idx="12">
                  <c:v>0</c:v>
                </c:pt>
                <c:pt idx="13">
                  <c:v>0</c:v>
                </c:pt>
                <c:pt idx="14">
                  <c:v>0</c:v>
                </c:pt>
                <c:pt idx="15">
                  <c:v>4.99750124937531E-3</c:v>
                </c:pt>
                <c:pt idx="16">
                  <c:v>0</c:v>
                </c:pt>
                <c:pt idx="17">
                  <c:v>0.237381309345327</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21BE-4C6B-A6CD-A5BA03B80AE8}"/>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21BE-4C6B-A6CD-A5BA03B80AE8}"/>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21BE-4C6B-A6CD-A5BA03B80AE8}"/>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0.71312266312869399</c:v>
                </c:pt>
                <c:pt idx="9">
                  <c:v>0.68950267358179596</c:v>
                </c:pt>
                <c:pt idx="10">
                  <c:v>0.71764563985044005</c:v>
                </c:pt>
                <c:pt idx="11">
                  <c:v>0.132673983837897</c:v>
                </c:pt>
                <c:pt idx="12">
                  <c:v>0</c:v>
                </c:pt>
                <c:pt idx="13">
                  <c:v>0.59401760945603699</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21BE-4C6B-A6CD-A5BA03B80AE8}"/>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0.67700279994985202</c:v>
                </c:pt>
                <c:pt idx="9">
                  <c:v>0.137907977767562</c:v>
                </c:pt>
                <c:pt idx="10">
                  <c:v>0.58192987588281997</c:v>
                </c:pt>
                <c:pt idx="11">
                  <c:v>0</c:v>
                </c:pt>
                <c:pt idx="12">
                  <c:v>0.39491829997074701</c:v>
                </c:pt>
                <c:pt idx="13">
                  <c:v>0</c:v>
                </c:pt>
                <c:pt idx="14">
                  <c:v>0.405365874044047</c:v>
                </c:pt>
                <c:pt idx="15">
                  <c:v>0.342680429604246</c:v>
                </c:pt>
                <c:pt idx="16">
                  <c:v>1.4271386184128001</c:v>
                </c:pt>
                <c:pt idx="17">
                  <c:v>0.92983409252371596</c:v>
                </c:pt>
                <c:pt idx="18">
                  <c:v>0.73655397216766305</c:v>
                </c:pt>
                <c:pt idx="19">
                  <c:v>0.21856324961344001</c:v>
                </c:pt>
                <c:pt idx="20">
                  <c:v>0.218006045662864</c:v>
                </c:pt>
                <c:pt idx="21">
                  <c:v>1.10535333695516</c:v>
                </c:pt>
                <c:pt idx="22">
                  <c:v>0</c:v>
                </c:pt>
                <c:pt idx="23">
                  <c:v>0.57461657403151001</c:v>
                </c:pt>
              </c:numCache>
            </c:numRef>
          </c:val>
          <c:smooth val="0"/>
          <c:extLst>
            <c:ext xmlns:c16="http://schemas.microsoft.com/office/drawing/2014/chart" uri="{C3380CC4-5D6E-409C-BE32-E72D297353CC}">
              <c16:uniqueId val="{00000006-21BE-4C6B-A6CD-A5BA03B80AE8}"/>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0.29105766014950601</c:v>
                </c:pt>
                <c:pt idx="9">
                  <c:v>0</c:v>
                </c:pt>
                <c:pt idx="10">
                  <c:v>0</c:v>
                </c:pt>
                <c:pt idx="11">
                  <c:v>0.35252325297610998</c:v>
                </c:pt>
                <c:pt idx="12">
                  <c:v>0.52878487946416497</c:v>
                </c:pt>
                <c:pt idx="13">
                  <c:v>0</c:v>
                </c:pt>
                <c:pt idx="14">
                  <c:v>0</c:v>
                </c:pt>
                <c:pt idx="15">
                  <c:v>0.78097459120861201</c:v>
                </c:pt>
                <c:pt idx="16">
                  <c:v>0.260324863736204</c:v>
                </c:pt>
                <c:pt idx="17">
                  <c:v>0.40314197648037198</c:v>
                </c:pt>
                <c:pt idx="18">
                  <c:v>0.70821017617123605</c:v>
                </c:pt>
                <c:pt idx="19">
                  <c:v>1.0259330567381699</c:v>
                </c:pt>
                <c:pt idx="20">
                  <c:v>0.39681463604233902</c:v>
                </c:pt>
                <c:pt idx="21">
                  <c:v>0.38235214361254999</c:v>
                </c:pt>
                <c:pt idx="22">
                  <c:v>0</c:v>
                </c:pt>
                <c:pt idx="23">
                  <c:v>0</c:v>
                </c:pt>
              </c:numCache>
            </c:numRef>
          </c:val>
          <c:smooth val="0"/>
          <c:extLst>
            <c:ext xmlns:c16="http://schemas.microsoft.com/office/drawing/2014/chart" uri="{C3380CC4-5D6E-409C-BE32-E72D297353CC}">
              <c16:uniqueId val="{00000007-21BE-4C6B-A6CD-A5BA03B80AE8}"/>
            </c:ext>
          </c:extLst>
        </c:ser>
        <c:dLbls>
          <c:showLegendKey val="0"/>
          <c:showVal val="0"/>
          <c:showCatName val="0"/>
          <c:showSerName val="0"/>
          <c:showPercent val="0"/>
          <c:showBubbleSize val="0"/>
        </c:dLbls>
        <c:smooth val="0"/>
        <c:axId val="426127232"/>
        <c:axId val="426125264"/>
      </c:lineChart>
      <c:catAx>
        <c:axId val="42612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25264"/>
        <c:crosses val="autoZero"/>
        <c:auto val="1"/>
        <c:lblAlgn val="ctr"/>
        <c:lblOffset val="100"/>
        <c:noMultiLvlLbl val="0"/>
      </c:catAx>
      <c:valAx>
        <c:axId val="42612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2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6</c:v>
                </c:pt>
                <c:pt idx="1">
                  <c:v>2</c:v>
                </c:pt>
                <c:pt idx="2">
                  <c:v>3</c:v>
                </c:pt>
                <c:pt idx="3">
                  <c:v>0</c:v>
                </c:pt>
                <c:pt idx="4">
                  <c:v>0</c:v>
                </c:pt>
                <c:pt idx="5">
                  <c:v>7</c:v>
                </c:pt>
                <c:pt idx="6">
                  <c:v>14</c:v>
                </c:pt>
                <c:pt idx="7">
                  <c:v>14</c:v>
                </c:pt>
              </c:numCache>
            </c:numRef>
          </c:val>
          <c:extLst>
            <c:ext xmlns:c16="http://schemas.microsoft.com/office/drawing/2014/chart" uri="{C3380CC4-5D6E-409C-BE32-E72D297353CC}">
              <c16:uniqueId val="{00000000-E593-4B8E-9AA9-E7C6CA3274E6}"/>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5</c:v>
                </c:pt>
                <c:pt idx="1">
                  <c:v>2</c:v>
                </c:pt>
                <c:pt idx="2">
                  <c:v>1</c:v>
                </c:pt>
                <c:pt idx="3">
                  <c:v>0</c:v>
                </c:pt>
                <c:pt idx="4">
                  <c:v>0</c:v>
                </c:pt>
                <c:pt idx="5">
                  <c:v>5</c:v>
                </c:pt>
                <c:pt idx="6">
                  <c:v>11</c:v>
                </c:pt>
                <c:pt idx="7">
                  <c:v>16</c:v>
                </c:pt>
              </c:numCache>
            </c:numRef>
          </c:val>
          <c:extLst>
            <c:ext xmlns:c16="http://schemas.microsoft.com/office/drawing/2014/chart" uri="{C3380CC4-5D6E-409C-BE32-E72D297353CC}">
              <c16:uniqueId val="{00000001-E593-4B8E-9AA9-E7C6CA3274E6}"/>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2</c:v>
                </c:pt>
                <c:pt idx="1">
                  <c:v>2</c:v>
                </c:pt>
                <c:pt idx="2">
                  <c:v>0</c:v>
                </c:pt>
                <c:pt idx="3">
                  <c:v>0</c:v>
                </c:pt>
                <c:pt idx="4">
                  <c:v>0</c:v>
                </c:pt>
                <c:pt idx="5">
                  <c:v>0</c:v>
                </c:pt>
                <c:pt idx="6">
                  <c:v>3</c:v>
                </c:pt>
                <c:pt idx="7">
                  <c:v>1</c:v>
                </c:pt>
              </c:numCache>
            </c:numRef>
          </c:val>
          <c:extLst>
            <c:ext xmlns:c16="http://schemas.microsoft.com/office/drawing/2014/chart" uri="{C3380CC4-5D6E-409C-BE32-E72D297353CC}">
              <c16:uniqueId val="{00000002-E593-4B8E-9AA9-E7C6CA3274E6}"/>
            </c:ext>
          </c:extLst>
        </c:ser>
        <c:dLbls>
          <c:showLegendKey val="0"/>
          <c:showVal val="0"/>
          <c:showCatName val="0"/>
          <c:showSerName val="0"/>
          <c:showPercent val="0"/>
          <c:showBubbleSize val="0"/>
        </c:dLbls>
        <c:gapWidth val="150"/>
        <c:overlap val="100"/>
        <c:axId val="426103944"/>
        <c:axId val="426100336"/>
      </c:barChart>
      <c:catAx>
        <c:axId val="42610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00336"/>
        <c:crosses val="autoZero"/>
        <c:auto val="1"/>
        <c:lblAlgn val="ctr"/>
        <c:lblOffset val="100"/>
        <c:noMultiLvlLbl val="0"/>
      </c:catAx>
      <c:valAx>
        <c:axId val="426100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0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705</c:v>
                </c:pt>
                <c:pt idx="1">
                  <c:v>109</c:v>
                </c:pt>
                <c:pt idx="2">
                  <c:v>1</c:v>
                </c:pt>
                <c:pt idx="3">
                  <c:v>0</c:v>
                </c:pt>
                <c:pt idx="4">
                  <c:v>0</c:v>
                </c:pt>
                <c:pt idx="5">
                  <c:v>557</c:v>
                </c:pt>
                <c:pt idx="6">
                  <c:v>2422</c:v>
                </c:pt>
                <c:pt idx="7">
                  <c:v>2688</c:v>
                </c:pt>
              </c:numCache>
            </c:numRef>
          </c:val>
          <c:extLst>
            <c:ext xmlns:c16="http://schemas.microsoft.com/office/drawing/2014/chart" uri="{C3380CC4-5D6E-409C-BE32-E72D297353CC}">
              <c16:uniqueId val="{00000000-F6A8-4282-9CF2-EE4E1C9B5AFC}"/>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1866</c:v>
                </c:pt>
                <c:pt idx="1">
                  <c:v>80</c:v>
                </c:pt>
                <c:pt idx="2">
                  <c:v>0</c:v>
                </c:pt>
                <c:pt idx="3">
                  <c:v>0</c:v>
                </c:pt>
                <c:pt idx="4">
                  <c:v>0</c:v>
                </c:pt>
                <c:pt idx="5">
                  <c:v>0</c:v>
                </c:pt>
                <c:pt idx="6">
                  <c:v>355</c:v>
                </c:pt>
                <c:pt idx="7">
                  <c:v>182</c:v>
                </c:pt>
              </c:numCache>
            </c:numRef>
          </c:val>
          <c:extLst>
            <c:ext xmlns:c16="http://schemas.microsoft.com/office/drawing/2014/chart" uri="{C3380CC4-5D6E-409C-BE32-E72D297353CC}">
              <c16:uniqueId val="{00000001-F6A8-4282-9CF2-EE4E1C9B5AFC}"/>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2035</c:v>
                </c:pt>
                <c:pt idx="1">
                  <c:v>213</c:v>
                </c:pt>
                <c:pt idx="2">
                  <c:v>191</c:v>
                </c:pt>
                <c:pt idx="3">
                  <c:v>0</c:v>
                </c:pt>
                <c:pt idx="4">
                  <c:v>0</c:v>
                </c:pt>
                <c:pt idx="5">
                  <c:v>716</c:v>
                </c:pt>
                <c:pt idx="6">
                  <c:v>4581</c:v>
                </c:pt>
                <c:pt idx="7">
                  <c:v>3189</c:v>
                </c:pt>
              </c:numCache>
            </c:numRef>
          </c:val>
          <c:extLst>
            <c:ext xmlns:c16="http://schemas.microsoft.com/office/drawing/2014/chart" uri="{C3380CC4-5D6E-409C-BE32-E72D297353CC}">
              <c16:uniqueId val="{00000002-F6A8-4282-9CF2-EE4E1C9B5AFC}"/>
            </c:ext>
          </c:extLst>
        </c:ser>
        <c:dLbls>
          <c:showLegendKey val="0"/>
          <c:showVal val="0"/>
          <c:showCatName val="0"/>
          <c:showSerName val="0"/>
          <c:showPercent val="0"/>
          <c:showBubbleSize val="0"/>
        </c:dLbls>
        <c:gapWidth val="150"/>
        <c:overlap val="100"/>
        <c:axId val="426104600"/>
        <c:axId val="426099352"/>
      </c:barChart>
      <c:catAx>
        <c:axId val="42610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099352"/>
        <c:crosses val="autoZero"/>
        <c:auto val="1"/>
        <c:lblAlgn val="ctr"/>
        <c:lblOffset val="100"/>
        <c:noMultiLvlLbl val="0"/>
      </c:catAx>
      <c:valAx>
        <c:axId val="426099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0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0.72064807079267201</c:v>
                </c:pt>
                <c:pt idx="1">
                  <c:v>0.29994198033528402</c:v>
                </c:pt>
                <c:pt idx="2">
                  <c:v>1.9823106958458301</c:v>
                </c:pt>
              </c:numCache>
            </c:numRef>
          </c:val>
          <c:extLst>
            <c:ext xmlns:c16="http://schemas.microsoft.com/office/drawing/2014/chart" uri="{C3380CC4-5D6E-409C-BE32-E72D297353CC}">
              <c16:uniqueId val="{00000000-3319-4D88-A95F-54E45BEAC4A8}"/>
            </c:ext>
          </c:extLst>
        </c:ser>
        <c:ser>
          <c:idx val="1"/>
          <c:order val="1"/>
          <c:tx>
            <c:strRef>
              <c:f>Sheet1!$C$1</c:f>
              <c:strCache>
                <c:ptCount val="1"/>
                <c:pt idx="0">
                  <c:v>meridabikes_ar</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1.53793023926205</c:v>
                </c:pt>
                <c:pt idx="1">
                  <c:v>0.79444943045818495</c:v>
                </c:pt>
                <c:pt idx="2">
                  <c:v>0.58814925941384</c:v>
                </c:pt>
              </c:numCache>
            </c:numRef>
          </c:val>
          <c:extLst>
            <c:ext xmlns:c16="http://schemas.microsoft.com/office/drawing/2014/chart" uri="{C3380CC4-5D6E-409C-BE32-E72D297353CC}">
              <c16:uniqueId val="{00000001-3319-4D88-A95F-54E45BEAC4A8}"/>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0.31755357744781798</c:v>
                </c:pt>
                <c:pt idx="1">
                  <c:v>4.9838026414153998E-3</c:v>
                </c:pt>
                <c:pt idx="2">
                  <c:v>0</c:v>
                </c:pt>
              </c:numCache>
            </c:numRef>
          </c:val>
          <c:extLst>
            <c:ext xmlns:c16="http://schemas.microsoft.com/office/drawing/2014/chart" uri="{C3380CC4-5D6E-409C-BE32-E72D297353CC}">
              <c16:uniqueId val="{00000002-3319-4D88-A95F-54E45BEAC4A8}"/>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3319-4D88-A95F-54E45BEAC4A8}"/>
            </c:ext>
          </c:extLst>
        </c:ser>
        <c:ser>
          <c:idx val="4"/>
          <c:order val="4"/>
          <c:tx>
            <c:strRef>
              <c:f>Sheet1!$F$1</c:f>
              <c:strCache>
                <c:ptCount val="1"/>
                <c:pt idx="0">
                  <c:v>orbea.argentina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3319-4D88-A95F-54E45BEAC4A8}"/>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0.61638571884603</c:v>
                </c:pt>
                <c:pt idx="1">
                  <c:v>0.67146363763152805</c:v>
                </c:pt>
                <c:pt idx="2">
                  <c:v>0</c:v>
                </c:pt>
              </c:numCache>
            </c:numRef>
          </c:val>
          <c:extLst>
            <c:ext xmlns:c16="http://schemas.microsoft.com/office/drawing/2014/chart" uri="{C3380CC4-5D6E-409C-BE32-E72D297353CC}">
              <c16:uniqueId val="{00000005-3319-4D88-A95F-54E45BEAC4A8}"/>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0.68295916757772701</c:v>
                </c:pt>
                <c:pt idx="1">
                  <c:v>0.46063594246755801</c:v>
                </c:pt>
                <c:pt idx="2">
                  <c:v>0.24676299217353501</c:v>
                </c:pt>
              </c:numCache>
            </c:numRef>
          </c:val>
          <c:extLst>
            <c:ext xmlns:c16="http://schemas.microsoft.com/office/drawing/2014/chart" uri="{C3380CC4-5D6E-409C-BE32-E72D297353CC}">
              <c16:uniqueId val="{00000006-3319-4D88-A95F-54E45BEAC4A8}"/>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0.61727770173303698</c:v>
                </c:pt>
                <c:pt idx="1">
                  <c:v>0.45600291487384198</c:v>
                </c:pt>
                <c:pt idx="2">
                  <c:v>0.49093655589124002</c:v>
                </c:pt>
              </c:numCache>
            </c:numRef>
          </c:val>
          <c:extLst>
            <c:ext xmlns:c16="http://schemas.microsoft.com/office/drawing/2014/chart" uri="{C3380CC4-5D6E-409C-BE32-E72D297353CC}">
              <c16:uniqueId val="{00000007-3319-4D88-A95F-54E45BEAC4A8}"/>
            </c:ext>
          </c:extLst>
        </c:ser>
        <c:dLbls>
          <c:showLegendKey val="0"/>
          <c:showVal val="0"/>
          <c:showCatName val="0"/>
          <c:showSerName val="0"/>
          <c:showPercent val="0"/>
          <c:showBubbleSize val="0"/>
        </c:dLbls>
        <c:gapWidth val="219"/>
        <c:overlap val="-27"/>
        <c:axId val="426105912"/>
        <c:axId val="426102960"/>
      </c:barChart>
      <c:catAx>
        <c:axId val="42610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02960"/>
        <c:crosses val="autoZero"/>
        <c:auto val="1"/>
        <c:lblAlgn val="ctr"/>
        <c:lblOffset val="100"/>
        <c:noMultiLvlLbl val="0"/>
      </c:catAx>
      <c:valAx>
        <c:axId val="42610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10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4463</c:v>
                </c:pt>
                <c:pt idx="1">
                  <c:v>398</c:v>
                </c:pt>
                <c:pt idx="2">
                  <c:v>177</c:v>
                </c:pt>
                <c:pt idx="3">
                  <c:v>0</c:v>
                </c:pt>
                <c:pt idx="4">
                  <c:v>0</c:v>
                </c:pt>
                <c:pt idx="5">
                  <c:v>1262</c:v>
                </c:pt>
                <c:pt idx="6">
                  <c:v>7225</c:v>
                </c:pt>
                <c:pt idx="7">
                  <c:v>5714</c:v>
                </c:pt>
              </c:numCache>
            </c:numRef>
          </c:val>
          <c:extLst>
            <c:ext xmlns:c16="http://schemas.microsoft.com/office/drawing/2014/chart" uri="{C3380CC4-5D6E-409C-BE32-E72D297353CC}">
              <c16:uniqueId val="{00000000-71A6-4BE3-95B4-41E878070174}"/>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143</c:v>
                </c:pt>
                <c:pt idx="1">
                  <c:v>4</c:v>
                </c:pt>
                <c:pt idx="2">
                  <c:v>15</c:v>
                </c:pt>
                <c:pt idx="3">
                  <c:v>0</c:v>
                </c:pt>
                <c:pt idx="4">
                  <c:v>0</c:v>
                </c:pt>
                <c:pt idx="5">
                  <c:v>11</c:v>
                </c:pt>
                <c:pt idx="6">
                  <c:v>133</c:v>
                </c:pt>
                <c:pt idx="7">
                  <c:v>345</c:v>
                </c:pt>
              </c:numCache>
            </c:numRef>
          </c:val>
          <c:extLst>
            <c:ext xmlns:c16="http://schemas.microsoft.com/office/drawing/2014/chart" uri="{C3380CC4-5D6E-409C-BE32-E72D297353CC}">
              <c16:uniqueId val="{00000001-71A6-4BE3-95B4-41E878070174}"/>
            </c:ext>
          </c:extLst>
        </c:ser>
        <c:dLbls>
          <c:showLegendKey val="0"/>
          <c:showVal val="0"/>
          <c:showCatName val="0"/>
          <c:showSerName val="0"/>
          <c:showPercent val="0"/>
          <c:showBubbleSize val="0"/>
        </c:dLbls>
        <c:gapWidth val="150"/>
        <c:overlap val="100"/>
        <c:axId val="420952064"/>
        <c:axId val="420946160"/>
      </c:barChart>
      <c:catAx>
        <c:axId val="42095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46160"/>
        <c:crosses val="autoZero"/>
        <c:auto val="1"/>
        <c:lblAlgn val="ctr"/>
        <c:lblOffset val="100"/>
        <c:noMultiLvlLbl val="0"/>
      </c:catAx>
      <c:valAx>
        <c:axId val="420946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ACD4-42EE-41B6-BF24-526A8F121D8F}"/>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85DF6D98-A0D1-4CD6-BFAA-5BFD315AD73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107698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B1828-A1E6-4194-8E59-AE7C2CE32AB9}"/>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C8F2F306-1042-4433-AE62-D46CA6EAB7F9}"/>
              </a:ext>
            </a:extLst>
          </p:cNvPr>
          <p:cNvGraphicFramePr>
            <a:graphicFrameLocks noGrp="1"/>
          </p:cNvGraphicFramePr>
          <p:nvPr>
            <p:ph type="tbl" sz="quarter" idx="13"/>
            <p:extLst>
              <p:ext uri="{D42A27DB-BD31-4B8C-83A1-F6EECF244321}">
                <p14:modId xmlns:p14="http://schemas.microsoft.com/office/powerpoint/2010/main" val="3091088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76210226"/>
                    </a:ext>
                  </a:extLst>
                </a:gridCol>
                <a:gridCol w="658368">
                  <a:extLst>
                    <a:ext uri="{9D8B030D-6E8A-4147-A177-3AD203B41FA5}">
                      <a16:colId xmlns:a16="http://schemas.microsoft.com/office/drawing/2014/main" val="103914477"/>
                    </a:ext>
                  </a:extLst>
                </a:gridCol>
                <a:gridCol w="658368">
                  <a:extLst>
                    <a:ext uri="{9D8B030D-6E8A-4147-A177-3AD203B41FA5}">
                      <a16:colId xmlns:a16="http://schemas.microsoft.com/office/drawing/2014/main" val="3106185815"/>
                    </a:ext>
                  </a:extLst>
                </a:gridCol>
                <a:gridCol w="658368">
                  <a:extLst>
                    <a:ext uri="{9D8B030D-6E8A-4147-A177-3AD203B41FA5}">
                      <a16:colId xmlns:a16="http://schemas.microsoft.com/office/drawing/2014/main" val="174934033"/>
                    </a:ext>
                  </a:extLst>
                </a:gridCol>
                <a:gridCol w="658368">
                  <a:extLst>
                    <a:ext uri="{9D8B030D-6E8A-4147-A177-3AD203B41FA5}">
                      <a16:colId xmlns:a16="http://schemas.microsoft.com/office/drawing/2014/main" val="1920221369"/>
                    </a:ext>
                  </a:extLst>
                </a:gridCol>
                <a:gridCol w="658368">
                  <a:extLst>
                    <a:ext uri="{9D8B030D-6E8A-4147-A177-3AD203B41FA5}">
                      <a16:colId xmlns:a16="http://schemas.microsoft.com/office/drawing/2014/main" val="4181458960"/>
                    </a:ext>
                  </a:extLst>
                </a:gridCol>
                <a:gridCol w="658368">
                  <a:extLst>
                    <a:ext uri="{9D8B030D-6E8A-4147-A177-3AD203B41FA5}">
                      <a16:colId xmlns:a16="http://schemas.microsoft.com/office/drawing/2014/main" val="2352040389"/>
                    </a:ext>
                  </a:extLst>
                </a:gridCol>
                <a:gridCol w="658368">
                  <a:extLst>
                    <a:ext uri="{9D8B030D-6E8A-4147-A177-3AD203B41FA5}">
                      <a16:colId xmlns:a16="http://schemas.microsoft.com/office/drawing/2014/main" val="3546838691"/>
                    </a:ext>
                  </a:extLst>
                </a:gridCol>
                <a:gridCol w="658368">
                  <a:extLst>
                    <a:ext uri="{9D8B030D-6E8A-4147-A177-3AD203B41FA5}">
                      <a16:colId xmlns:a16="http://schemas.microsoft.com/office/drawing/2014/main" val="3150896693"/>
                    </a:ext>
                  </a:extLst>
                </a:gridCol>
                <a:gridCol w="658368">
                  <a:extLst>
                    <a:ext uri="{9D8B030D-6E8A-4147-A177-3AD203B41FA5}">
                      <a16:colId xmlns:a16="http://schemas.microsoft.com/office/drawing/2014/main" val="347174309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41910156"/>
                  </a:ext>
                </a:extLst>
              </a:tr>
              <a:tr h="370840">
                <a:tc>
                  <a:txBody>
                    <a:bodyPr/>
                    <a:lstStyle/>
                    <a:p>
                      <a:r>
                        <a:rPr lang="en-US" sz="1000"/>
                        <a:t>trekbicycleargentina</a:t>
                      </a:r>
                    </a:p>
                  </a:txBody>
                  <a:tcPr/>
                </a:tc>
                <a:tc>
                  <a:txBody>
                    <a:bodyPr/>
                    <a:lstStyle/>
                    <a:p>
                      <a:r>
                        <a:rPr lang="en-US" sz="1000"/>
                        <a:t>48025</a:t>
                      </a:r>
                    </a:p>
                  </a:txBody>
                  <a:tcPr/>
                </a:tc>
                <a:tc>
                  <a:txBody>
                    <a:bodyPr/>
                    <a:lstStyle/>
                    <a:p>
                      <a:r>
                        <a:rPr lang="en-US" sz="1000"/>
                        <a:t>334</a:t>
                      </a:r>
                    </a:p>
                  </a:txBody>
                  <a:tcPr/>
                </a:tc>
                <a:tc>
                  <a:txBody>
                    <a:bodyPr/>
                    <a:lstStyle/>
                    <a:p>
                      <a:r>
                        <a:rPr lang="en-US" sz="1000"/>
                        <a:t>11</a:t>
                      </a:r>
                    </a:p>
                  </a:txBody>
                  <a:tcPr/>
                </a:tc>
                <a:tc>
                  <a:txBody>
                    <a:bodyPr/>
                    <a:lstStyle/>
                    <a:p>
                      <a:r>
                        <a:rPr lang="en-US" sz="1000"/>
                        <a:t>14</a:t>
                      </a:r>
                    </a:p>
                  </a:txBody>
                  <a:tcPr/>
                </a:tc>
                <a:tc>
                  <a:txBody>
                    <a:bodyPr/>
                    <a:lstStyle/>
                    <a:p>
                      <a:r>
                        <a:rPr lang="en-US" sz="1000"/>
                        <a:t>3</a:t>
                      </a:r>
                    </a:p>
                  </a:txBody>
                  <a:tcPr/>
                </a:tc>
                <a:tc>
                  <a:txBody>
                    <a:bodyPr/>
                    <a:lstStyle/>
                    <a:p>
                      <a:r>
                        <a:rPr lang="en-US" sz="1000"/>
                        <a:t>28</a:t>
                      </a:r>
                    </a:p>
                  </a:txBody>
                  <a:tcPr/>
                </a:tc>
                <a:tc>
                  <a:txBody>
                    <a:bodyPr/>
                    <a:lstStyle/>
                    <a:p>
                      <a:r>
                        <a:rPr lang="en-US" sz="1000"/>
                        <a:t>7225</a:t>
                      </a:r>
                    </a:p>
                  </a:txBody>
                  <a:tcPr/>
                </a:tc>
                <a:tc>
                  <a:txBody>
                    <a:bodyPr/>
                    <a:lstStyle/>
                    <a:p>
                      <a:r>
                        <a:rPr lang="en-US" sz="1000"/>
                        <a:t>133</a:t>
                      </a:r>
                    </a:p>
                  </a:txBody>
                  <a:tcPr/>
                </a:tc>
                <a:tc>
                  <a:txBody>
                    <a:bodyPr/>
                    <a:lstStyle/>
                    <a:p>
                      <a:r>
                        <a:rPr lang="en-US" sz="1000"/>
                        <a:t>0.5491 %</a:t>
                      </a:r>
                    </a:p>
                  </a:txBody>
                  <a:tcPr/>
                </a:tc>
                <a:extLst>
                  <a:ext uri="{0D108BD9-81ED-4DB2-BD59-A6C34878D82A}">
                    <a16:rowId xmlns:a16="http://schemas.microsoft.com/office/drawing/2014/main" val="3476227085"/>
                  </a:ext>
                </a:extLst>
              </a:tr>
              <a:tr h="370840">
                <a:tc>
                  <a:txBody>
                    <a:bodyPr/>
                    <a:lstStyle/>
                    <a:p>
                      <a:r>
                        <a:rPr lang="en-US" sz="1000"/>
                        <a:t>specialized_arg</a:t>
                      </a:r>
                    </a:p>
                  </a:txBody>
                  <a:tcPr/>
                </a:tc>
                <a:tc>
                  <a:txBody>
                    <a:bodyPr/>
                    <a:lstStyle/>
                    <a:p>
                      <a:r>
                        <a:rPr lang="en-US" sz="1000"/>
                        <a:t>47423</a:t>
                      </a:r>
                    </a:p>
                  </a:txBody>
                  <a:tcPr/>
                </a:tc>
                <a:tc>
                  <a:txBody>
                    <a:bodyPr/>
                    <a:lstStyle/>
                    <a:p>
                      <a:r>
                        <a:rPr lang="en-US" sz="1000"/>
                        <a:t>664</a:t>
                      </a:r>
                    </a:p>
                  </a:txBody>
                  <a:tcPr/>
                </a:tc>
                <a:tc>
                  <a:txBody>
                    <a:bodyPr/>
                    <a:lstStyle/>
                    <a:p>
                      <a:r>
                        <a:rPr lang="en-US" sz="1000"/>
                        <a:t>5</a:t>
                      </a:r>
                    </a:p>
                  </a:txBody>
                  <a:tcPr/>
                </a:tc>
                <a:tc>
                  <a:txBody>
                    <a:bodyPr/>
                    <a:lstStyle/>
                    <a:p>
                      <a:r>
                        <a:rPr lang="en-US" sz="1000"/>
                        <a:t>6</a:t>
                      </a:r>
                    </a:p>
                  </a:txBody>
                  <a:tcPr/>
                </a:tc>
                <a:tc>
                  <a:txBody>
                    <a:bodyPr/>
                    <a:lstStyle/>
                    <a:p>
                      <a:r>
                        <a:rPr lang="en-US" sz="1000"/>
                        <a:t>2</a:t>
                      </a:r>
                    </a:p>
                  </a:txBody>
                  <a:tcPr/>
                </a:tc>
                <a:tc>
                  <a:txBody>
                    <a:bodyPr/>
                    <a:lstStyle/>
                    <a:p>
                      <a:r>
                        <a:rPr lang="en-US" sz="1000"/>
                        <a:t>13</a:t>
                      </a:r>
                    </a:p>
                  </a:txBody>
                  <a:tcPr/>
                </a:tc>
                <a:tc>
                  <a:txBody>
                    <a:bodyPr/>
                    <a:lstStyle/>
                    <a:p>
                      <a:r>
                        <a:rPr lang="en-US" sz="1000"/>
                        <a:t>4463</a:t>
                      </a:r>
                    </a:p>
                  </a:txBody>
                  <a:tcPr/>
                </a:tc>
                <a:tc>
                  <a:txBody>
                    <a:bodyPr/>
                    <a:lstStyle/>
                    <a:p>
                      <a:r>
                        <a:rPr lang="en-US" sz="1000"/>
                        <a:t>143</a:t>
                      </a:r>
                    </a:p>
                  </a:txBody>
                  <a:tcPr/>
                </a:tc>
                <a:tc>
                  <a:txBody>
                    <a:bodyPr/>
                    <a:lstStyle/>
                    <a:p>
                      <a:r>
                        <a:rPr lang="en-US" sz="1000"/>
                        <a:t>0.7524 %</a:t>
                      </a:r>
                    </a:p>
                  </a:txBody>
                  <a:tcPr/>
                </a:tc>
                <a:extLst>
                  <a:ext uri="{0D108BD9-81ED-4DB2-BD59-A6C34878D82A}">
                    <a16:rowId xmlns:a16="http://schemas.microsoft.com/office/drawing/2014/main" val="3086900305"/>
                  </a:ext>
                </a:extLst>
              </a:tr>
              <a:tr h="370840">
                <a:tc>
                  <a:txBody>
                    <a:bodyPr/>
                    <a:lstStyle/>
                    <a:p>
                      <a:r>
                        <a:rPr lang="en-US" sz="1000"/>
                        <a:t>scottsportsargentina</a:t>
                      </a:r>
                    </a:p>
                  </a:txBody>
                  <a:tcPr/>
                </a:tc>
                <a:tc>
                  <a:txBody>
                    <a:bodyPr/>
                    <a:lstStyle/>
                    <a:p>
                      <a:r>
                        <a:rPr lang="en-US" sz="1000"/>
                        <a:t>37130</a:t>
                      </a:r>
                    </a:p>
                  </a:txBody>
                  <a:tcPr/>
                </a:tc>
                <a:tc>
                  <a:txBody>
                    <a:bodyPr/>
                    <a:lstStyle/>
                    <a:p>
                      <a:r>
                        <a:rPr lang="en-US" sz="1000"/>
                        <a:t>507</a:t>
                      </a:r>
                    </a:p>
                  </a:txBody>
                  <a:tcPr/>
                </a:tc>
                <a:tc>
                  <a:txBody>
                    <a:bodyPr/>
                    <a:lstStyle/>
                    <a:p>
                      <a:r>
                        <a:rPr lang="en-US" sz="1000"/>
                        <a:t>16</a:t>
                      </a:r>
                    </a:p>
                  </a:txBody>
                  <a:tcPr/>
                </a:tc>
                <a:tc>
                  <a:txBody>
                    <a:bodyPr/>
                    <a:lstStyle/>
                    <a:p>
                      <a:r>
                        <a:rPr lang="en-US" sz="1000"/>
                        <a:t>14</a:t>
                      </a:r>
                    </a:p>
                  </a:txBody>
                  <a:tcPr/>
                </a:tc>
                <a:tc>
                  <a:txBody>
                    <a:bodyPr/>
                    <a:lstStyle/>
                    <a:p>
                      <a:r>
                        <a:rPr lang="en-US" sz="1000"/>
                        <a:t>1</a:t>
                      </a:r>
                    </a:p>
                  </a:txBody>
                  <a:tcPr/>
                </a:tc>
                <a:tc>
                  <a:txBody>
                    <a:bodyPr/>
                    <a:lstStyle/>
                    <a:p>
                      <a:r>
                        <a:rPr lang="en-US" sz="1000"/>
                        <a:t>31</a:t>
                      </a:r>
                    </a:p>
                  </a:txBody>
                  <a:tcPr/>
                </a:tc>
                <a:tc>
                  <a:txBody>
                    <a:bodyPr/>
                    <a:lstStyle/>
                    <a:p>
                      <a:r>
                        <a:rPr lang="en-US" sz="1000"/>
                        <a:t>5714</a:t>
                      </a:r>
                    </a:p>
                  </a:txBody>
                  <a:tcPr/>
                </a:tc>
                <a:tc>
                  <a:txBody>
                    <a:bodyPr/>
                    <a:lstStyle/>
                    <a:p>
                      <a:r>
                        <a:rPr lang="en-US" sz="1000"/>
                        <a:t>345</a:t>
                      </a:r>
                    </a:p>
                  </a:txBody>
                  <a:tcPr/>
                </a:tc>
                <a:tc>
                  <a:txBody>
                    <a:bodyPr/>
                    <a:lstStyle/>
                    <a:p>
                      <a:r>
                        <a:rPr lang="en-US" sz="1000"/>
                        <a:t>0.5300 %</a:t>
                      </a:r>
                    </a:p>
                  </a:txBody>
                  <a:tcPr/>
                </a:tc>
                <a:extLst>
                  <a:ext uri="{0D108BD9-81ED-4DB2-BD59-A6C34878D82A}">
                    <a16:rowId xmlns:a16="http://schemas.microsoft.com/office/drawing/2014/main" val="866050826"/>
                  </a:ext>
                </a:extLst>
              </a:tr>
              <a:tr h="370840">
                <a:tc>
                  <a:txBody>
                    <a:bodyPr/>
                    <a:lstStyle/>
                    <a:p>
                      <a:r>
                        <a:rPr lang="en-US" sz="1000"/>
                        <a:t>giantargentina</a:t>
                      </a:r>
                    </a:p>
                  </a:txBody>
                  <a:tcPr/>
                </a:tc>
                <a:tc>
                  <a:txBody>
                    <a:bodyPr/>
                    <a:lstStyle/>
                    <a:p>
                      <a:r>
                        <a:rPr lang="en-US" sz="1000"/>
                        <a:t>20075</a:t>
                      </a:r>
                    </a:p>
                  </a:txBody>
                  <a:tcPr/>
                </a:tc>
                <a:tc>
                  <a:txBody>
                    <a:bodyPr/>
                    <a:lstStyle/>
                    <a:p>
                      <a:r>
                        <a:rPr lang="en-US" sz="1000"/>
                        <a:t>126</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177</a:t>
                      </a:r>
                    </a:p>
                  </a:txBody>
                  <a:tcPr/>
                </a:tc>
                <a:tc>
                  <a:txBody>
                    <a:bodyPr/>
                    <a:lstStyle/>
                    <a:p>
                      <a:r>
                        <a:rPr lang="en-US" sz="1000"/>
                        <a:t>15</a:t>
                      </a:r>
                    </a:p>
                  </a:txBody>
                  <a:tcPr/>
                </a:tc>
                <a:tc>
                  <a:txBody>
                    <a:bodyPr/>
                    <a:lstStyle/>
                    <a:p>
                      <a:r>
                        <a:rPr lang="en-US" sz="1000"/>
                        <a:t>0.2399 %</a:t>
                      </a:r>
                    </a:p>
                  </a:txBody>
                  <a:tcPr/>
                </a:tc>
                <a:extLst>
                  <a:ext uri="{0D108BD9-81ED-4DB2-BD59-A6C34878D82A}">
                    <a16:rowId xmlns:a16="http://schemas.microsoft.com/office/drawing/2014/main" val="992832664"/>
                  </a:ext>
                </a:extLst>
              </a:tr>
              <a:tr h="370840">
                <a:tc>
                  <a:txBody>
                    <a:bodyPr/>
                    <a:lstStyle/>
                    <a:p>
                      <a:r>
                        <a:rPr lang="en-US" sz="1000"/>
                        <a:t>orbea.argentina</a:t>
                      </a:r>
                    </a:p>
                  </a:txBody>
                  <a:tcPr/>
                </a:tc>
                <a:tc>
                  <a:txBody>
                    <a:bodyPr/>
                    <a:lstStyle/>
                    <a:p>
                      <a:r>
                        <a:rPr lang="en-US" sz="1000"/>
                        <a:t>18696</a:t>
                      </a:r>
                    </a:p>
                  </a:txBody>
                  <a:tcPr/>
                </a:tc>
                <a:tc>
                  <a:txBody>
                    <a:bodyPr/>
                    <a:lstStyle/>
                    <a:p>
                      <a:r>
                        <a:rPr lang="en-US" sz="1000"/>
                        <a:t>-60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798187993"/>
                  </a:ext>
                </a:extLst>
              </a:tr>
              <a:tr h="370840">
                <a:tc>
                  <a:txBody>
                    <a:bodyPr/>
                    <a:lstStyle/>
                    <a:p>
                      <a:r>
                        <a:rPr lang="en-US" sz="1000"/>
                        <a:t>cannondale.argentina</a:t>
                      </a:r>
                    </a:p>
                  </a:txBody>
                  <a:tcPr/>
                </a:tc>
                <a:tc>
                  <a:txBody>
                    <a:bodyPr/>
                    <a:lstStyle/>
                    <a:p>
                      <a:r>
                        <a:rPr lang="en-US" sz="1000"/>
                        <a:t>16618</a:t>
                      </a:r>
                    </a:p>
                  </a:txBody>
                  <a:tcPr/>
                </a:tc>
                <a:tc>
                  <a:txBody>
                    <a:bodyPr/>
                    <a:lstStyle/>
                    <a:p>
                      <a:r>
                        <a:rPr lang="en-US" sz="1000"/>
                        <a:t>73</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12</a:t>
                      </a:r>
                    </a:p>
                  </a:txBody>
                  <a:tcPr/>
                </a:tc>
                <a:tc>
                  <a:txBody>
                    <a:bodyPr/>
                    <a:lstStyle/>
                    <a:p>
                      <a:r>
                        <a:rPr lang="en-US" sz="1000"/>
                        <a:t>1262</a:t>
                      </a:r>
                    </a:p>
                  </a:txBody>
                  <a:tcPr/>
                </a:tc>
                <a:tc>
                  <a:txBody>
                    <a:bodyPr/>
                    <a:lstStyle/>
                    <a:p>
                      <a:r>
                        <a:rPr lang="en-US" sz="1000"/>
                        <a:t>11</a:t>
                      </a:r>
                    </a:p>
                  </a:txBody>
                  <a:tcPr/>
                </a:tc>
                <a:tc>
                  <a:txBody>
                    <a:bodyPr/>
                    <a:lstStyle/>
                    <a:p>
                      <a:r>
                        <a:rPr lang="en-US" sz="1000"/>
                        <a:t>0.6398 %</a:t>
                      </a:r>
                    </a:p>
                  </a:txBody>
                  <a:tcPr/>
                </a:tc>
                <a:extLst>
                  <a:ext uri="{0D108BD9-81ED-4DB2-BD59-A6C34878D82A}">
                    <a16:rowId xmlns:a16="http://schemas.microsoft.com/office/drawing/2014/main" val="3747084193"/>
                  </a:ext>
                </a:extLst>
              </a:tr>
              <a:tr h="370840">
                <a:tc>
                  <a:txBody>
                    <a:bodyPr/>
                    <a:lstStyle/>
                    <a:p>
                      <a:r>
                        <a:rPr lang="en-US" sz="1000"/>
                        <a:t>meridabikes_ar</a:t>
                      </a:r>
                    </a:p>
                  </a:txBody>
                  <a:tcPr/>
                </a:tc>
                <a:tc>
                  <a:txBody>
                    <a:bodyPr/>
                    <a:lstStyle/>
                    <a:p>
                      <a:r>
                        <a:rPr lang="en-US" sz="1000"/>
                        <a:t>6938</a:t>
                      </a:r>
                    </a:p>
                  </a:txBody>
                  <a:tcPr/>
                </a:tc>
                <a:tc>
                  <a:txBody>
                    <a:bodyPr/>
                    <a:lstStyle/>
                    <a:p>
                      <a:r>
                        <a:rPr lang="en-US" sz="1000"/>
                        <a:t>201</a:t>
                      </a:r>
                    </a:p>
                  </a:txBody>
                  <a:tcPr/>
                </a:tc>
                <a:tc>
                  <a:txBody>
                    <a:bodyPr/>
                    <a:lstStyle/>
                    <a:p>
                      <a:r>
                        <a:rPr lang="en-US" sz="1000"/>
                        <a:t>2</a:t>
                      </a:r>
                    </a:p>
                  </a:txBody>
                  <a:tcPr/>
                </a:tc>
                <a:tc>
                  <a:txBody>
                    <a:bodyPr/>
                    <a:lstStyle/>
                    <a:p>
                      <a:r>
                        <a:rPr lang="en-US" sz="1000"/>
                        <a:t>2</a:t>
                      </a:r>
                    </a:p>
                  </a:txBody>
                  <a:tcPr/>
                </a:tc>
                <a:tc>
                  <a:txBody>
                    <a:bodyPr/>
                    <a:lstStyle/>
                    <a:p>
                      <a:r>
                        <a:rPr lang="en-US" sz="1000"/>
                        <a:t>2</a:t>
                      </a:r>
                    </a:p>
                  </a:txBody>
                  <a:tcPr/>
                </a:tc>
                <a:tc>
                  <a:txBody>
                    <a:bodyPr/>
                    <a:lstStyle/>
                    <a:p>
                      <a:r>
                        <a:rPr lang="en-US" sz="1000"/>
                        <a:t>6</a:t>
                      </a:r>
                    </a:p>
                  </a:txBody>
                  <a:tcPr/>
                </a:tc>
                <a:tc>
                  <a:txBody>
                    <a:bodyPr/>
                    <a:lstStyle/>
                    <a:p>
                      <a:r>
                        <a:rPr lang="en-US" sz="1000"/>
                        <a:t>398</a:t>
                      </a:r>
                    </a:p>
                  </a:txBody>
                  <a:tcPr/>
                </a:tc>
                <a:tc>
                  <a:txBody>
                    <a:bodyPr/>
                    <a:lstStyle/>
                    <a:p>
                      <a:r>
                        <a:rPr lang="en-US" sz="1000"/>
                        <a:t>4</a:t>
                      </a:r>
                    </a:p>
                  </a:txBody>
                  <a:tcPr/>
                </a:tc>
                <a:tc>
                  <a:txBody>
                    <a:bodyPr/>
                    <a:lstStyle/>
                    <a:p>
                      <a:r>
                        <a:rPr lang="en-US" sz="1000"/>
                        <a:t>0.9800 %</a:t>
                      </a:r>
                    </a:p>
                  </a:txBody>
                  <a:tcPr/>
                </a:tc>
                <a:extLst>
                  <a:ext uri="{0D108BD9-81ED-4DB2-BD59-A6C34878D82A}">
                    <a16:rowId xmlns:a16="http://schemas.microsoft.com/office/drawing/2014/main" val="3594671939"/>
                  </a:ext>
                </a:extLst>
              </a:tr>
              <a:tr h="370840">
                <a:tc>
                  <a:txBody>
                    <a:bodyPr/>
                    <a:lstStyle/>
                    <a:p>
                      <a:r>
                        <a:rPr lang="en-US" sz="1000"/>
                        <a:t>cervelo_argentina</a:t>
                      </a:r>
                    </a:p>
                  </a:txBody>
                  <a:tcPr/>
                </a:tc>
                <a:tc>
                  <a:txBody>
                    <a:bodyPr/>
                    <a:lstStyle/>
                    <a:p>
                      <a:r>
                        <a:rPr lang="en-US" sz="1000"/>
                        <a:t>4453</a:t>
                      </a:r>
                    </a:p>
                  </a:txBody>
                  <a:tcPr/>
                </a:tc>
                <a:tc>
                  <a:txBody>
                    <a:bodyPr/>
                    <a:lstStyle/>
                    <a:p>
                      <a:r>
                        <a:rPr lang="en-US" sz="1000"/>
                        <a:t>76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498479206"/>
                  </a:ext>
                </a:extLst>
              </a:tr>
            </a:tbl>
          </a:graphicData>
        </a:graphic>
      </p:graphicFrame>
      <p:sp>
        <p:nvSpPr>
          <p:cNvPr id="4" name="Text Placeholder 3">
            <a:extLst>
              <a:ext uri="{FF2B5EF4-FFF2-40B4-BE49-F238E27FC236}">
                <a16:creationId xmlns:a16="http://schemas.microsoft.com/office/drawing/2014/main" id="{E27AF4C8-CC86-4559-BD5F-F3AC0B0ECB1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736297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7B1EB-7295-4213-A9E2-CD953AF086DF}"/>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AB060A44-BB3F-458C-A682-0910772CF6F7}"/>
              </a:ext>
            </a:extLst>
          </p:cNvPr>
          <p:cNvGraphicFramePr>
            <a:graphicFrameLocks noGrp="1"/>
          </p:cNvGraphicFramePr>
          <p:nvPr>
            <p:ph type="chart" sz="quarter" idx="13"/>
            <p:extLst>
              <p:ext uri="{D42A27DB-BD31-4B8C-83A1-F6EECF244321}">
                <p14:modId xmlns:p14="http://schemas.microsoft.com/office/powerpoint/2010/main" val="2945253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69B80C-303A-4E5E-B677-1A1188630FC2}"/>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46C32A36-9ECB-4BE5-B448-EBA7B1789A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4588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AC99B-E35E-4AC3-8A37-A1D8C5F7963C}"/>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2FF064EE-C447-44ED-9FE3-8067F2E661B5}"/>
              </a:ext>
            </a:extLst>
          </p:cNvPr>
          <p:cNvGraphicFramePr>
            <a:graphicFrameLocks noGrp="1"/>
          </p:cNvGraphicFramePr>
          <p:nvPr>
            <p:ph type="chart" sz="quarter" idx="13"/>
            <p:extLst>
              <p:ext uri="{D42A27DB-BD31-4B8C-83A1-F6EECF244321}">
                <p14:modId xmlns:p14="http://schemas.microsoft.com/office/powerpoint/2010/main" val="4163461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6790BB-DDEA-4116-AB3B-9577786B678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8DB9E658-5BA7-4047-BF4B-669D67EF6A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4523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33D7C-BEED-42D2-B749-E1685E45D616}"/>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7165122C-D897-4163-A741-09001B14FEC0}"/>
              </a:ext>
            </a:extLst>
          </p:cNvPr>
          <p:cNvGraphicFramePr>
            <a:graphicFrameLocks noGrp="1"/>
          </p:cNvGraphicFramePr>
          <p:nvPr>
            <p:ph type="chart" sz="quarter" idx="13"/>
            <p:extLst>
              <p:ext uri="{D42A27DB-BD31-4B8C-83A1-F6EECF244321}">
                <p14:modId xmlns:p14="http://schemas.microsoft.com/office/powerpoint/2010/main" val="1498897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E0814D-F1B2-423D-87D5-D78CA7162C98}"/>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16D772EC-B6F6-45B7-8372-E8212DC3AE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3178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48447-9452-47C6-8093-CE9C23C633FF}"/>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AB32B6D4-4D02-47A4-9652-731CEB785150}"/>
              </a:ext>
            </a:extLst>
          </p:cNvPr>
          <p:cNvGraphicFramePr>
            <a:graphicFrameLocks noGrp="1"/>
          </p:cNvGraphicFramePr>
          <p:nvPr>
            <p:ph type="chart" sz="quarter" idx="13"/>
            <p:extLst>
              <p:ext uri="{D42A27DB-BD31-4B8C-83A1-F6EECF244321}">
                <p14:modId xmlns:p14="http://schemas.microsoft.com/office/powerpoint/2010/main" val="2657202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DE580D-293D-4062-92F8-FB19BB2CDA9C}"/>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5038EA20-F213-447B-9C4C-B6C28749EC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2308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8FB8B-CBE3-49B1-A0EA-DD9302CF3B9C}"/>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86167F19-8B45-4D48-A7A7-8F7D22B4EEF2}"/>
              </a:ext>
            </a:extLst>
          </p:cNvPr>
          <p:cNvGraphicFramePr>
            <a:graphicFrameLocks noGrp="1"/>
          </p:cNvGraphicFramePr>
          <p:nvPr>
            <p:ph type="chart" sz="quarter" idx="13"/>
            <p:extLst>
              <p:ext uri="{D42A27DB-BD31-4B8C-83A1-F6EECF244321}">
                <p14:modId xmlns:p14="http://schemas.microsoft.com/office/powerpoint/2010/main" val="3144629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D969D6-796E-45B9-9C21-BBF8DDC1E390}"/>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5AEA80FF-DEA4-46EE-9FA4-315126870B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7275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8A3CC-662A-45A5-9A38-496715A3C0A3}"/>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1CC4C8BF-D3E3-454A-9F38-9461F69B966A}"/>
              </a:ext>
            </a:extLst>
          </p:cNvPr>
          <p:cNvGraphicFramePr>
            <a:graphicFrameLocks noGrp="1"/>
          </p:cNvGraphicFramePr>
          <p:nvPr>
            <p:ph type="chart" sz="quarter" idx="13"/>
            <p:extLst>
              <p:ext uri="{D42A27DB-BD31-4B8C-83A1-F6EECF244321}">
                <p14:modId xmlns:p14="http://schemas.microsoft.com/office/powerpoint/2010/main" val="249646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3AB60E-735E-43A6-A05A-3C2463AAE2F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C366192-12C1-4EF2-9D9A-F74009C212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5703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FA3A1-7670-4B75-92C3-83565F25AB37}"/>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4203A359-A8EA-446E-B3CC-08E32F9A2436}"/>
              </a:ext>
            </a:extLst>
          </p:cNvPr>
          <p:cNvGraphicFramePr>
            <a:graphicFrameLocks noGrp="1"/>
          </p:cNvGraphicFramePr>
          <p:nvPr>
            <p:ph type="chart" sz="quarter" idx="13"/>
            <p:extLst>
              <p:ext uri="{D42A27DB-BD31-4B8C-83A1-F6EECF244321}">
                <p14:modId xmlns:p14="http://schemas.microsoft.com/office/powerpoint/2010/main" val="1008235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B03698-ACE9-4A8C-B2F4-6492D544F506}"/>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54DFF64-1181-438B-A450-C2F4739337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7921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CCCBC-5669-4398-AEF5-BC3010DBC8C7}"/>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A53196A3-7292-4EE5-800A-493B4024D781}"/>
              </a:ext>
            </a:extLst>
          </p:cNvPr>
          <p:cNvGraphicFramePr>
            <a:graphicFrameLocks noGrp="1"/>
          </p:cNvGraphicFramePr>
          <p:nvPr>
            <p:ph type="chart" sz="quarter" idx="13"/>
            <p:extLst>
              <p:ext uri="{D42A27DB-BD31-4B8C-83A1-F6EECF244321}">
                <p14:modId xmlns:p14="http://schemas.microsoft.com/office/powerpoint/2010/main" val="707799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24B367-858F-4D74-97AA-383D5597FBB6}"/>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96C573C4-026F-4C1D-A16B-EE0B8CEB0A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6998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8B523-EFF7-4F29-B6A8-3F4BE258A73B}"/>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A01FC0C6-ECA8-4A3B-A1A8-57D85193A20A}"/>
              </a:ext>
            </a:extLst>
          </p:cNvPr>
          <p:cNvGraphicFramePr>
            <a:graphicFrameLocks noGrp="1"/>
          </p:cNvGraphicFramePr>
          <p:nvPr>
            <p:ph type="chart" sz="quarter" idx="13"/>
            <p:extLst>
              <p:ext uri="{D42A27DB-BD31-4B8C-83A1-F6EECF244321}">
                <p14:modId xmlns:p14="http://schemas.microsoft.com/office/powerpoint/2010/main" val="594924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C9E21D-7365-4270-BA17-42EB01618269}"/>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485D0BA-9C7D-41A9-9BE2-B3796EA214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3676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1496C-0014-4D9E-B516-8334C06BDA16}"/>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E0DAF70F-DE32-4456-87F7-59A8357144A3}"/>
              </a:ext>
            </a:extLst>
          </p:cNvPr>
          <p:cNvGraphicFramePr>
            <a:graphicFrameLocks noGrp="1"/>
          </p:cNvGraphicFramePr>
          <p:nvPr>
            <p:ph type="chart" sz="quarter" idx="13"/>
            <p:extLst>
              <p:ext uri="{D42A27DB-BD31-4B8C-83A1-F6EECF244321}">
                <p14:modId xmlns:p14="http://schemas.microsoft.com/office/powerpoint/2010/main" val="2710020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C8E683-A8B0-4C44-BDB0-41EE6F483A71}"/>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8AA4BBE-5E2F-42D1-973F-711645FB34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1831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F355-13D7-4B80-A720-2DE6212F2CDD}"/>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640CA65E-B467-448B-B8DA-D300EF53B9B6}"/>
              </a:ext>
            </a:extLst>
          </p:cNvPr>
          <p:cNvGraphicFramePr>
            <a:graphicFrameLocks noGrp="1"/>
          </p:cNvGraphicFramePr>
          <p:nvPr>
            <p:ph type="chart" sz="quarter" idx="13"/>
            <p:extLst>
              <p:ext uri="{D42A27DB-BD31-4B8C-83A1-F6EECF244321}">
                <p14:modId xmlns:p14="http://schemas.microsoft.com/office/powerpoint/2010/main" val="1967185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4D419F-F3F5-4287-824E-8C12C69A8030}"/>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B2C9D7D-6C99-4273-BB9D-AF54E2EEBF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9037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D8AAB-6488-433C-B7C1-92121C89CA2B}"/>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0C512527-94C0-4319-947B-627B2F797D5B}"/>
              </a:ext>
            </a:extLst>
          </p:cNvPr>
          <p:cNvGraphicFramePr>
            <a:graphicFrameLocks noGrp="1"/>
          </p:cNvGraphicFramePr>
          <p:nvPr>
            <p:ph type="chart" sz="quarter" idx="13"/>
            <p:extLst>
              <p:ext uri="{D42A27DB-BD31-4B8C-83A1-F6EECF244321}">
                <p14:modId xmlns:p14="http://schemas.microsoft.com/office/powerpoint/2010/main" val="1750281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FB10EF-63ED-446E-B189-987D7AF760DA}"/>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208F68EC-F8CA-40E0-BACE-3FAAFBD93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691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3E7F3-E4C8-4A43-A9F2-F17D437DB5C5}"/>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AE6DA48C-CC08-413C-BBDD-7D84D76C9F3B}"/>
              </a:ext>
            </a:extLst>
          </p:cNvPr>
          <p:cNvGraphicFramePr>
            <a:graphicFrameLocks noGrp="1"/>
          </p:cNvGraphicFramePr>
          <p:nvPr>
            <p:ph type="tbl" sz="quarter" idx="13"/>
            <p:extLst>
              <p:ext uri="{D42A27DB-BD31-4B8C-83A1-F6EECF244321}">
                <p14:modId xmlns:p14="http://schemas.microsoft.com/office/powerpoint/2010/main" val="390775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58190824"/>
                    </a:ext>
                  </a:extLst>
                </a:gridCol>
                <a:gridCol w="1399032">
                  <a:extLst>
                    <a:ext uri="{9D8B030D-6E8A-4147-A177-3AD203B41FA5}">
                      <a16:colId xmlns:a16="http://schemas.microsoft.com/office/drawing/2014/main" val="427080825"/>
                    </a:ext>
                  </a:extLst>
                </a:gridCol>
                <a:gridCol w="1399032">
                  <a:extLst>
                    <a:ext uri="{9D8B030D-6E8A-4147-A177-3AD203B41FA5}">
                      <a16:colId xmlns:a16="http://schemas.microsoft.com/office/drawing/2014/main" val="1751652220"/>
                    </a:ext>
                  </a:extLst>
                </a:gridCol>
                <a:gridCol w="1399032">
                  <a:extLst>
                    <a:ext uri="{9D8B030D-6E8A-4147-A177-3AD203B41FA5}">
                      <a16:colId xmlns:a16="http://schemas.microsoft.com/office/drawing/2014/main" val="1737623278"/>
                    </a:ext>
                  </a:extLst>
                </a:gridCol>
                <a:gridCol w="1399032">
                  <a:extLst>
                    <a:ext uri="{9D8B030D-6E8A-4147-A177-3AD203B41FA5}">
                      <a16:colId xmlns:a16="http://schemas.microsoft.com/office/drawing/2014/main" val="3122628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99195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180.03571428571</a:t>
                      </a:r>
                    </a:p>
                  </a:txBody>
                  <a:tcPr/>
                </a:tc>
                <a:extLst>
                  <a:ext uri="{0D108BD9-81ED-4DB2-BD59-A6C34878D82A}">
                    <a16:rowId xmlns:a16="http://schemas.microsoft.com/office/drawing/2014/main" val="3795573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177.39285714286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180.03571428571</a:t>
                      </a:r>
                    </a:p>
                  </a:txBody>
                  <a:tcPr/>
                </a:tc>
                <a:extLst>
                  <a:ext uri="{0D108BD9-81ED-4DB2-BD59-A6C34878D82A}">
                    <a16:rowId xmlns:a16="http://schemas.microsoft.com/office/drawing/2014/main" val="244463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extLst>
                  <a:ext uri="{0D108BD9-81ED-4DB2-BD59-A6C34878D82A}">
                    <a16:rowId xmlns:a16="http://schemas.microsoft.com/office/drawing/2014/main" val="83658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extLst>
                  <a:ext uri="{0D108BD9-81ED-4DB2-BD59-A6C34878D82A}">
                    <a16:rowId xmlns:a16="http://schemas.microsoft.com/office/drawing/2014/main" val="1521516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extLst>
                  <a:ext uri="{0D108BD9-81ED-4DB2-BD59-A6C34878D82A}">
                    <a16:rowId xmlns:a16="http://schemas.microsoft.com/office/drawing/2014/main" val="3115526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392.55555555556</a:t>
                      </a:r>
                    </a:p>
                  </a:txBody>
                  <a:tcPr/>
                </a:tc>
                <a:extLst>
                  <a:ext uri="{0D108BD9-81ED-4DB2-BD59-A6C34878D82A}">
                    <a16:rowId xmlns:a16="http://schemas.microsoft.com/office/drawing/2014/main" val="1224474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435.66666666667</a:t>
                      </a:r>
                    </a:p>
                  </a:txBody>
                  <a:tcPr/>
                </a:tc>
                <a:extLst>
                  <a:ext uri="{0D108BD9-81ED-4DB2-BD59-A6C34878D82A}">
                    <a16:rowId xmlns:a16="http://schemas.microsoft.com/office/drawing/2014/main" val="211423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168.66666666667</a:t>
                      </a:r>
                    </a:p>
                  </a:txBody>
                  <a:tcPr/>
                </a:tc>
                <a:extLst>
                  <a:ext uri="{0D108BD9-81ED-4DB2-BD59-A6C34878D82A}">
                    <a16:rowId xmlns:a16="http://schemas.microsoft.com/office/drawing/2014/main" val="282628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168.66666666667</a:t>
                      </a:r>
                    </a:p>
                  </a:txBody>
                  <a:tcPr/>
                </a:tc>
                <a:extLst>
                  <a:ext uri="{0D108BD9-81ED-4DB2-BD59-A6C34878D82A}">
                    <a16:rowId xmlns:a16="http://schemas.microsoft.com/office/drawing/2014/main" val="157486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250.75</a:t>
                      </a:r>
                    </a:p>
                  </a:txBody>
                  <a:tcPr/>
                </a:tc>
                <a:extLst>
                  <a:ext uri="{0D108BD9-81ED-4DB2-BD59-A6C34878D82A}">
                    <a16:rowId xmlns:a16="http://schemas.microsoft.com/office/drawing/2014/main" val="443572449"/>
                  </a:ext>
                </a:extLst>
              </a:tr>
            </a:tbl>
          </a:graphicData>
        </a:graphic>
      </p:graphicFrame>
      <p:sp>
        <p:nvSpPr>
          <p:cNvPr id="4" name="Text Placeholder 3">
            <a:extLst>
              <a:ext uri="{FF2B5EF4-FFF2-40B4-BE49-F238E27FC236}">
                <a16:creationId xmlns:a16="http://schemas.microsoft.com/office/drawing/2014/main" id="{73424329-BD74-41FE-89A6-C37F3B4DF06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866997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D3B6A-49BA-4D70-A86B-98C71F5A8886}"/>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77A7F22D-A6D1-4684-AFA5-F045869C34EC}"/>
              </a:ext>
            </a:extLst>
          </p:cNvPr>
          <p:cNvGraphicFramePr>
            <a:graphicFrameLocks noGrp="1"/>
          </p:cNvGraphicFramePr>
          <p:nvPr>
            <p:ph type="tbl" sz="quarter" idx="13"/>
            <p:extLst>
              <p:ext uri="{D42A27DB-BD31-4B8C-83A1-F6EECF244321}">
                <p14:modId xmlns:p14="http://schemas.microsoft.com/office/powerpoint/2010/main" val="2960449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82886720"/>
                    </a:ext>
                  </a:extLst>
                </a:gridCol>
                <a:gridCol w="1399032">
                  <a:extLst>
                    <a:ext uri="{9D8B030D-6E8A-4147-A177-3AD203B41FA5}">
                      <a16:colId xmlns:a16="http://schemas.microsoft.com/office/drawing/2014/main" val="3387297640"/>
                    </a:ext>
                  </a:extLst>
                </a:gridCol>
                <a:gridCol w="1399032">
                  <a:extLst>
                    <a:ext uri="{9D8B030D-6E8A-4147-A177-3AD203B41FA5}">
                      <a16:colId xmlns:a16="http://schemas.microsoft.com/office/drawing/2014/main" val="2553913691"/>
                    </a:ext>
                  </a:extLst>
                </a:gridCol>
                <a:gridCol w="1399032">
                  <a:extLst>
                    <a:ext uri="{9D8B030D-6E8A-4147-A177-3AD203B41FA5}">
                      <a16:colId xmlns:a16="http://schemas.microsoft.com/office/drawing/2014/main" val="322806530"/>
                    </a:ext>
                  </a:extLst>
                </a:gridCol>
                <a:gridCol w="1399032">
                  <a:extLst>
                    <a:ext uri="{9D8B030D-6E8A-4147-A177-3AD203B41FA5}">
                      <a16:colId xmlns:a16="http://schemas.microsoft.com/office/drawing/2014/main" val="1085392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81517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294.375</a:t>
                      </a:r>
                    </a:p>
                  </a:txBody>
                  <a:tcPr/>
                </a:tc>
                <a:extLst>
                  <a:ext uri="{0D108BD9-81ED-4DB2-BD59-A6C34878D82A}">
                    <a16:rowId xmlns:a16="http://schemas.microsoft.com/office/drawing/2014/main" val="325428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112.16666666667</a:t>
                      </a:r>
                    </a:p>
                  </a:txBody>
                  <a:tcPr/>
                </a:tc>
                <a:extLst>
                  <a:ext uri="{0D108BD9-81ED-4DB2-BD59-A6C34878D82A}">
                    <a16:rowId xmlns:a16="http://schemas.microsoft.com/office/drawing/2014/main" val="354007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extLst>
                  <a:ext uri="{0D108BD9-81ED-4DB2-BD59-A6C34878D82A}">
                    <a16:rowId xmlns:a16="http://schemas.microsoft.com/office/drawing/2014/main" val="2867802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a:t>
                      </a:r>
                    </a:p>
                  </a:txBody>
                  <a:tcPr/>
                </a:tc>
                <a:extLst>
                  <a:ext uri="{0D108BD9-81ED-4DB2-BD59-A6C34878D82A}">
                    <a16:rowId xmlns:a16="http://schemas.microsoft.com/office/drawing/2014/main" val="256014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#UCIMasters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extLst>
                  <a:ext uri="{0D108BD9-81ED-4DB2-BD59-A6C34878D82A}">
                    <a16:rowId xmlns:a16="http://schemas.microsoft.com/office/drawing/2014/main" val="1452318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314232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18082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#Topstone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96.75</a:t>
                      </a:r>
                    </a:p>
                  </a:txBody>
                  <a:tcPr/>
                </a:tc>
                <a:extLst>
                  <a:ext uri="{0D108BD9-81ED-4DB2-BD59-A6C34878D82A}">
                    <a16:rowId xmlns:a16="http://schemas.microsoft.com/office/drawing/2014/main" val="196398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01766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1125699638"/>
                  </a:ext>
                </a:extLst>
              </a:tr>
            </a:tbl>
          </a:graphicData>
        </a:graphic>
      </p:graphicFrame>
      <p:sp>
        <p:nvSpPr>
          <p:cNvPr id="4" name="Text Placeholder 3">
            <a:extLst>
              <a:ext uri="{FF2B5EF4-FFF2-40B4-BE49-F238E27FC236}">
                <a16:creationId xmlns:a16="http://schemas.microsoft.com/office/drawing/2014/main" id="{52220AE7-F0DD-46E0-A1E2-A84526E9CD3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647187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0EFCC-A266-4880-9004-93A3C4D8B5BD}"/>
              </a:ext>
            </a:extLst>
          </p:cNvPr>
          <p:cNvSpPr>
            <a:spLocks noGrp="1"/>
          </p:cNvSpPr>
          <p:nvPr>
            <p:ph type="title"/>
          </p:nvPr>
        </p:nvSpPr>
        <p:spPr/>
        <p:txBody>
          <a:bodyPr/>
          <a:lstStyle/>
          <a:p>
            <a:r>
              <a:rPr lang="en-US"/>
              <a:t>Instagram Posts Table | Scott - 1 of 21</a:t>
            </a:r>
          </a:p>
        </p:txBody>
      </p:sp>
      <p:graphicFrame>
        <p:nvGraphicFramePr>
          <p:cNvPr id="5" name="Table Placeholder 4">
            <a:extLst>
              <a:ext uri="{FF2B5EF4-FFF2-40B4-BE49-F238E27FC236}">
                <a16:creationId xmlns:a16="http://schemas.microsoft.com/office/drawing/2014/main" id="{495376F9-0BF9-48D8-9ED7-D27F7AE94A34}"/>
              </a:ext>
            </a:extLst>
          </p:cNvPr>
          <p:cNvGraphicFramePr>
            <a:graphicFrameLocks noGrp="1"/>
          </p:cNvGraphicFramePr>
          <p:nvPr>
            <p:ph type="tbl" sz="quarter" idx="13"/>
            <p:extLst>
              <p:ext uri="{D42A27DB-BD31-4B8C-83A1-F6EECF244321}">
                <p14:modId xmlns:p14="http://schemas.microsoft.com/office/powerpoint/2010/main" val="137301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9007111"/>
                    </a:ext>
                  </a:extLst>
                </a:gridCol>
                <a:gridCol w="1810512">
                  <a:extLst>
                    <a:ext uri="{9D8B030D-6E8A-4147-A177-3AD203B41FA5}">
                      <a16:colId xmlns:a16="http://schemas.microsoft.com/office/drawing/2014/main" val="3536228356"/>
                    </a:ext>
                  </a:extLst>
                </a:gridCol>
                <a:gridCol w="822960">
                  <a:extLst>
                    <a:ext uri="{9D8B030D-6E8A-4147-A177-3AD203B41FA5}">
                      <a16:colId xmlns:a16="http://schemas.microsoft.com/office/drawing/2014/main" val="1109512004"/>
                    </a:ext>
                  </a:extLst>
                </a:gridCol>
                <a:gridCol w="822960">
                  <a:extLst>
                    <a:ext uri="{9D8B030D-6E8A-4147-A177-3AD203B41FA5}">
                      <a16:colId xmlns:a16="http://schemas.microsoft.com/office/drawing/2014/main" val="1009385810"/>
                    </a:ext>
                  </a:extLst>
                </a:gridCol>
                <a:gridCol w="822960">
                  <a:extLst>
                    <a:ext uri="{9D8B030D-6E8A-4147-A177-3AD203B41FA5}">
                      <a16:colId xmlns:a16="http://schemas.microsoft.com/office/drawing/2014/main" val="3122904012"/>
                    </a:ext>
                  </a:extLst>
                </a:gridCol>
                <a:gridCol w="822960">
                  <a:extLst>
                    <a:ext uri="{9D8B030D-6E8A-4147-A177-3AD203B41FA5}">
                      <a16:colId xmlns:a16="http://schemas.microsoft.com/office/drawing/2014/main" val="26089975"/>
                    </a:ext>
                  </a:extLst>
                </a:gridCol>
                <a:gridCol w="822960">
                  <a:extLst>
                    <a:ext uri="{9D8B030D-6E8A-4147-A177-3AD203B41FA5}">
                      <a16:colId xmlns:a16="http://schemas.microsoft.com/office/drawing/2014/main" val="678658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381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- 2022-04-15 10:05:18</a:t>
                      </a:r>
                      <a:r>
                        <a:rPr kumimoji="0" lang="es-ES" sz="1000" b="0" i="0" u="none" strike="noStrike" kern="1200" cap="none" spc="0" normalizeH="0" baseline="0" noProof="0">
                          <a:ln>
                            <a:noFill/>
                          </a:ln>
                          <a:solidFill>
                            <a:prstClr val="black"/>
                          </a:solidFill>
                          <a:effectLst/>
                          <a:uLnTx/>
                          <a:uFillTx/>
                          <a:latin typeface="+mn-lt"/>
                          <a:ea typeface="+mn-ea"/>
                          <a:cs typeface="+mn-cs"/>
                        </a:rPr>
                        <a:t>
 No sos ciclista por competir en carreras y querer estar cada día más fuerte🚴‍♂️.
Sos ciclista cuando te subís a la bici y te sentís feliz🚴‍♂️😊.
¡Feliz día a todos los amantes de la 🚲!
#IamSpecialized #SpecializedArgentina #Specialized #DiaInternacionalDelCiclista #DiaDelCiclista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https://quintly-image-storage.s3.amazonaws.com/835b4dd9729cb84c3dc986009efd7f6f/cd7aaa9ddd02ae5c7b629c53d8237f6f.jpg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1509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- 2022-04-09 19:22:41</a:t>
                      </a:r>
                      <a:r>
                        <a:rPr kumimoji="0" lang="en-US" sz="1000" b="0" i="0" u="none" strike="noStrike" kern="1200" cap="none" spc="0" normalizeH="0" baseline="0" noProof="0">
                          <a:ln>
                            <a:noFill/>
                          </a:ln>
                          <a:solidFill>
                            <a:prstClr val="black"/>
                          </a:solidFill>
                          <a:effectLst/>
                          <a:uLnTx/>
                          <a:uFillTx/>
                          <a:latin typeface="+mn-lt"/>
                          <a:ea typeface="+mn-ea"/>
                          <a:cs typeface="+mn-cs"/>
                        </a:rPr>
                        <a:t>
 Felicitaciones soyjulibenedetti por el título!!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https://quintly-image-storage.s3.amazonaws.com/741aa47421f0656db8ef34000eb243ec/e7a2be0e89719074e1acdcddc433eea3.jpg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63276099"/>
                  </a:ext>
                </a:extLst>
              </a:tr>
            </a:tbl>
          </a:graphicData>
        </a:graphic>
      </p:graphicFrame>
      <p:sp>
        <p:nvSpPr>
          <p:cNvPr id="4" name="Text Placeholder 3">
            <a:extLst>
              <a:ext uri="{FF2B5EF4-FFF2-40B4-BE49-F238E27FC236}">
                <a16:creationId xmlns:a16="http://schemas.microsoft.com/office/drawing/2014/main" id="{8EE021B9-6701-4A06-9F30-EEC19473974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61799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B5873-4C92-4A53-A65D-7E819FA6B430}"/>
              </a:ext>
            </a:extLst>
          </p:cNvPr>
          <p:cNvSpPr>
            <a:spLocks noGrp="1"/>
          </p:cNvSpPr>
          <p:nvPr>
            <p:ph type="title"/>
          </p:nvPr>
        </p:nvSpPr>
        <p:spPr/>
        <p:txBody>
          <a:bodyPr/>
          <a:lstStyle/>
          <a:p>
            <a:r>
              <a:rPr lang="en-US"/>
              <a:t>Instagram Posts Table | Scott - 2 of 21</a:t>
            </a:r>
          </a:p>
        </p:txBody>
      </p:sp>
      <p:graphicFrame>
        <p:nvGraphicFramePr>
          <p:cNvPr id="5" name="Table Placeholder 4">
            <a:extLst>
              <a:ext uri="{FF2B5EF4-FFF2-40B4-BE49-F238E27FC236}">
                <a16:creationId xmlns:a16="http://schemas.microsoft.com/office/drawing/2014/main" id="{AF49C228-F0DB-4425-978F-849E0A30DB18}"/>
              </a:ext>
            </a:extLst>
          </p:cNvPr>
          <p:cNvGraphicFramePr>
            <a:graphicFrameLocks noGrp="1"/>
          </p:cNvGraphicFramePr>
          <p:nvPr>
            <p:ph type="tbl" sz="quarter" idx="13"/>
            <p:extLst>
              <p:ext uri="{D42A27DB-BD31-4B8C-83A1-F6EECF244321}">
                <p14:modId xmlns:p14="http://schemas.microsoft.com/office/powerpoint/2010/main" val="2472161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7659861"/>
                    </a:ext>
                  </a:extLst>
                </a:gridCol>
                <a:gridCol w="1810512">
                  <a:extLst>
                    <a:ext uri="{9D8B030D-6E8A-4147-A177-3AD203B41FA5}">
                      <a16:colId xmlns:a16="http://schemas.microsoft.com/office/drawing/2014/main" val="3583420906"/>
                    </a:ext>
                  </a:extLst>
                </a:gridCol>
                <a:gridCol w="822960">
                  <a:extLst>
                    <a:ext uri="{9D8B030D-6E8A-4147-A177-3AD203B41FA5}">
                      <a16:colId xmlns:a16="http://schemas.microsoft.com/office/drawing/2014/main" val="3289236972"/>
                    </a:ext>
                  </a:extLst>
                </a:gridCol>
                <a:gridCol w="822960">
                  <a:extLst>
                    <a:ext uri="{9D8B030D-6E8A-4147-A177-3AD203B41FA5}">
                      <a16:colId xmlns:a16="http://schemas.microsoft.com/office/drawing/2014/main" val="38072404"/>
                    </a:ext>
                  </a:extLst>
                </a:gridCol>
                <a:gridCol w="822960">
                  <a:extLst>
                    <a:ext uri="{9D8B030D-6E8A-4147-A177-3AD203B41FA5}">
                      <a16:colId xmlns:a16="http://schemas.microsoft.com/office/drawing/2014/main" val="2347451972"/>
                    </a:ext>
                  </a:extLst>
                </a:gridCol>
                <a:gridCol w="822960">
                  <a:extLst>
                    <a:ext uri="{9D8B030D-6E8A-4147-A177-3AD203B41FA5}">
                      <a16:colId xmlns:a16="http://schemas.microsoft.com/office/drawing/2014/main" val="238272164"/>
                    </a:ext>
                  </a:extLst>
                </a:gridCol>
                <a:gridCol w="822960">
                  <a:extLst>
                    <a:ext uri="{9D8B030D-6E8A-4147-A177-3AD203B41FA5}">
                      <a16:colId xmlns:a16="http://schemas.microsoft.com/office/drawing/2014/main" val="2052684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756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- 2022-04-05 21:26:30</a:t>
                      </a:r>
                      <a:r>
                        <a:rPr kumimoji="0" lang="es-ES" sz="1000" b="0" i="0" u="none" strike="noStrike" kern="1200" cap="none" spc="0" normalizeH="0" baseline="0" noProof="0">
                          <a:ln>
                            <a:noFill/>
                          </a:ln>
                          <a:solidFill>
                            <a:prstClr val="black"/>
                          </a:solidFill>
                          <a:effectLst/>
                          <a:uLnTx/>
                          <a:uFillTx/>
                          <a:latin typeface="+mn-lt"/>
                          <a:ea typeface="+mn-ea"/>
                          <a:cs typeface="+mn-cs"/>
                        </a:rPr>
                        <a:t>
 ¡Así es! ¡ Facu Cayata presente en la Copa del Mundo junto a las grandes figuras del Trek Internacional! 
Uno de los mejores bikers juveniles, 17 años, del mtb argentino dejará todo en la pista de Petropólis para hacer historia en su primera Copa del Mundo UCI. Gracias al apoyo de Trek internacional podrá vivir una experiencia inigualable para su carrera. 
¡A dejarle un mensaje de motivación a este pequeño gigante!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https://quintly-image-storage.s3.amazonaws.com/203365f48a427a541a07e6d695a8b9d3/ab8061ef7edb3e7ede1a0364f0428751.jpg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0707872"/>
                  </a:ext>
                </a:extLst>
              </a:tr>
            </a:tbl>
          </a:graphicData>
        </a:graphic>
      </p:graphicFrame>
      <p:sp>
        <p:nvSpPr>
          <p:cNvPr id="4" name="Text Placeholder 3">
            <a:extLst>
              <a:ext uri="{FF2B5EF4-FFF2-40B4-BE49-F238E27FC236}">
                <a16:creationId xmlns:a16="http://schemas.microsoft.com/office/drawing/2014/main" id="{06E88E99-FC78-4B10-B5EE-CCD4BE96717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885258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DEB5B-5303-47FB-B9C2-562A522DEF8B}"/>
              </a:ext>
            </a:extLst>
          </p:cNvPr>
          <p:cNvSpPr>
            <a:spLocks noGrp="1"/>
          </p:cNvSpPr>
          <p:nvPr>
            <p:ph type="title"/>
          </p:nvPr>
        </p:nvSpPr>
        <p:spPr/>
        <p:txBody>
          <a:bodyPr/>
          <a:lstStyle/>
          <a:p>
            <a:r>
              <a:rPr lang="en-US"/>
              <a:t>Instagram Posts Table | Scott - 3 of 21</a:t>
            </a:r>
          </a:p>
        </p:txBody>
      </p:sp>
      <p:graphicFrame>
        <p:nvGraphicFramePr>
          <p:cNvPr id="5" name="Table Placeholder 4">
            <a:extLst>
              <a:ext uri="{FF2B5EF4-FFF2-40B4-BE49-F238E27FC236}">
                <a16:creationId xmlns:a16="http://schemas.microsoft.com/office/drawing/2014/main" id="{D6ABCEC9-6E40-452B-BE51-B29B8521B666}"/>
              </a:ext>
            </a:extLst>
          </p:cNvPr>
          <p:cNvGraphicFramePr>
            <a:graphicFrameLocks noGrp="1"/>
          </p:cNvGraphicFramePr>
          <p:nvPr>
            <p:ph type="tbl" sz="quarter" idx="13"/>
            <p:extLst>
              <p:ext uri="{D42A27DB-BD31-4B8C-83A1-F6EECF244321}">
                <p14:modId xmlns:p14="http://schemas.microsoft.com/office/powerpoint/2010/main" val="4251499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62805457"/>
                    </a:ext>
                  </a:extLst>
                </a:gridCol>
                <a:gridCol w="1810512">
                  <a:extLst>
                    <a:ext uri="{9D8B030D-6E8A-4147-A177-3AD203B41FA5}">
                      <a16:colId xmlns:a16="http://schemas.microsoft.com/office/drawing/2014/main" val="1566709956"/>
                    </a:ext>
                  </a:extLst>
                </a:gridCol>
                <a:gridCol w="822960">
                  <a:extLst>
                    <a:ext uri="{9D8B030D-6E8A-4147-A177-3AD203B41FA5}">
                      <a16:colId xmlns:a16="http://schemas.microsoft.com/office/drawing/2014/main" val="680989422"/>
                    </a:ext>
                  </a:extLst>
                </a:gridCol>
                <a:gridCol w="822960">
                  <a:extLst>
                    <a:ext uri="{9D8B030D-6E8A-4147-A177-3AD203B41FA5}">
                      <a16:colId xmlns:a16="http://schemas.microsoft.com/office/drawing/2014/main" val="159110328"/>
                    </a:ext>
                  </a:extLst>
                </a:gridCol>
                <a:gridCol w="822960">
                  <a:extLst>
                    <a:ext uri="{9D8B030D-6E8A-4147-A177-3AD203B41FA5}">
                      <a16:colId xmlns:a16="http://schemas.microsoft.com/office/drawing/2014/main" val="77478967"/>
                    </a:ext>
                  </a:extLst>
                </a:gridCol>
                <a:gridCol w="822960">
                  <a:extLst>
                    <a:ext uri="{9D8B030D-6E8A-4147-A177-3AD203B41FA5}">
                      <a16:colId xmlns:a16="http://schemas.microsoft.com/office/drawing/2014/main" val="2377046366"/>
                    </a:ext>
                  </a:extLst>
                </a:gridCol>
                <a:gridCol w="822960">
                  <a:extLst>
                    <a:ext uri="{9D8B030D-6E8A-4147-A177-3AD203B41FA5}">
                      <a16:colId xmlns:a16="http://schemas.microsoft.com/office/drawing/2014/main" val="2290628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927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- 2022-04-13 18:21:13</a:t>
                      </a:r>
                      <a:r>
                        <a:rPr kumimoji="0" lang="es-ES" sz="1000" b="0" i="0" u="none" strike="noStrike" kern="1200" cap="none" spc="0" normalizeH="0" baseline="0" noProof="0">
                          <a:ln>
                            <a:noFill/>
                          </a:ln>
                          <a:solidFill>
                            <a:prstClr val="black"/>
                          </a:solidFill>
                          <a:effectLst/>
                          <a:uLnTx/>
                          <a:uFillTx/>
                          <a:latin typeface="+mn-lt"/>
                          <a:ea typeface="+mn-ea"/>
                          <a:cs typeface="+mn-cs"/>
                        </a:rPr>
                        <a:t>
 ¡ cecicaillabet se suma al #TeamTrekBontrager para el 22! 
La triple ganadora del Duatlon Ciudad de Buenos Aires y ganadora de los Fondos GFNY, Colonia y Punta del Este se estrena en el team en la prueba de CRI del campeonato argentino de ciclismo. Además acompañará a Caro Pérez en la prueba de ruta.
trekbikes trekbicycleargentina bontragerargentina santini_arg OpticaCentralStore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https://quintly-image-storage.s3.amazonaws.com/203365f48a427a541a07e6d695a8b9d3/2ee3549519484fab2ee666c740d127d5.jpg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96811262"/>
                  </a:ext>
                </a:extLst>
              </a:tr>
            </a:tbl>
          </a:graphicData>
        </a:graphic>
      </p:graphicFrame>
      <p:sp>
        <p:nvSpPr>
          <p:cNvPr id="4" name="Text Placeholder 3">
            <a:extLst>
              <a:ext uri="{FF2B5EF4-FFF2-40B4-BE49-F238E27FC236}">
                <a16:creationId xmlns:a16="http://schemas.microsoft.com/office/drawing/2014/main" id="{ED4AA8C5-8FDF-40DA-9C70-F4852660CC3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04693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7FD0-93DD-480E-A393-B87D0C768B6B}"/>
              </a:ext>
            </a:extLst>
          </p:cNvPr>
          <p:cNvSpPr>
            <a:spLocks noGrp="1"/>
          </p:cNvSpPr>
          <p:nvPr>
            <p:ph type="title"/>
          </p:nvPr>
        </p:nvSpPr>
        <p:spPr/>
        <p:txBody>
          <a:bodyPr/>
          <a:lstStyle/>
          <a:p>
            <a:r>
              <a:rPr lang="en-US"/>
              <a:t>Instagram Posts Table | Scott - 4 of 21</a:t>
            </a:r>
          </a:p>
        </p:txBody>
      </p:sp>
      <p:graphicFrame>
        <p:nvGraphicFramePr>
          <p:cNvPr id="5" name="Table Placeholder 4">
            <a:extLst>
              <a:ext uri="{FF2B5EF4-FFF2-40B4-BE49-F238E27FC236}">
                <a16:creationId xmlns:a16="http://schemas.microsoft.com/office/drawing/2014/main" id="{D4515012-89F6-45F5-B58A-4FBE1EEB4228}"/>
              </a:ext>
            </a:extLst>
          </p:cNvPr>
          <p:cNvGraphicFramePr>
            <a:graphicFrameLocks noGrp="1"/>
          </p:cNvGraphicFramePr>
          <p:nvPr>
            <p:ph type="tbl" sz="quarter" idx="13"/>
            <p:extLst>
              <p:ext uri="{D42A27DB-BD31-4B8C-83A1-F6EECF244321}">
                <p14:modId xmlns:p14="http://schemas.microsoft.com/office/powerpoint/2010/main" val="102654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47845709"/>
                    </a:ext>
                  </a:extLst>
                </a:gridCol>
                <a:gridCol w="1810512">
                  <a:extLst>
                    <a:ext uri="{9D8B030D-6E8A-4147-A177-3AD203B41FA5}">
                      <a16:colId xmlns:a16="http://schemas.microsoft.com/office/drawing/2014/main" val="1201162567"/>
                    </a:ext>
                  </a:extLst>
                </a:gridCol>
                <a:gridCol w="822960">
                  <a:extLst>
                    <a:ext uri="{9D8B030D-6E8A-4147-A177-3AD203B41FA5}">
                      <a16:colId xmlns:a16="http://schemas.microsoft.com/office/drawing/2014/main" val="2831558611"/>
                    </a:ext>
                  </a:extLst>
                </a:gridCol>
                <a:gridCol w="822960">
                  <a:extLst>
                    <a:ext uri="{9D8B030D-6E8A-4147-A177-3AD203B41FA5}">
                      <a16:colId xmlns:a16="http://schemas.microsoft.com/office/drawing/2014/main" val="196262234"/>
                    </a:ext>
                  </a:extLst>
                </a:gridCol>
                <a:gridCol w="822960">
                  <a:extLst>
                    <a:ext uri="{9D8B030D-6E8A-4147-A177-3AD203B41FA5}">
                      <a16:colId xmlns:a16="http://schemas.microsoft.com/office/drawing/2014/main" val="605603800"/>
                    </a:ext>
                  </a:extLst>
                </a:gridCol>
                <a:gridCol w="822960">
                  <a:extLst>
                    <a:ext uri="{9D8B030D-6E8A-4147-A177-3AD203B41FA5}">
                      <a16:colId xmlns:a16="http://schemas.microsoft.com/office/drawing/2014/main" val="1517057336"/>
                    </a:ext>
                  </a:extLst>
                </a:gridCol>
                <a:gridCol w="822960">
                  <a:extLst>
                    <a:ext uri="{9D8B030D-6E8A-4147-A177-3AD203B41FA5}">
                      <a16:colId xmlns:a16="http://schemas.microsoft.com/office/drawing/2014/main" val="3407588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777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- 2022-04-29 16:22:35</a:t>
                      </a:r>
                      <a:r>
                        <a:rPr kumimoji="0" lang="en-US" sz="1000" b="0" i="0" u="none" strike="noStrike" kern="1200" cap="none" spc="0" normalizeH="0" baseline="0" noProof="0">
                          <a:ln>
                            <a:noFill/>
                          </a:ln>
                          <a:solidFill>
                            <a:prstClr val="black"/>
                          </a:solidFill>
                          <a:effectLst/>
                          <a:uLnTx/>
                          <a:uFillTx/>
                          <a:latin typeface="+mn-lt"/>
                          <a:ea typeface="+mn-ea"/>
                          <a:cs typeface="+mn-cs"/>
                        </a:rPr>
                        <a:t>
 ¡Bienvenido Facu Ambrosini! 
Seguimos apostando al ciclismo juvenil.Por eso el Mendocino de 14 años, facuambrossi  se suma al team para el 2022. 
¡Bienvenido y te deseamos lo mejor! 
trekbikes trekbicycleargentina bontragerargentina santini_arg OpticaCentralStore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https://quintly-image-storage.s3.amazonaws.com/203365f48a427a541a07e6d695a8b9d3/f7f6228e058455957db34ca6512a9ee3.jpg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5450439"/>
                  </a:ext>
                </a:extLst>
              </a:tr>
            </a:tbl>
          </a:graphicData>
        </a:graphic>
      </p:graphicFrame>
      <p:sp>
        <p:nvSpPr>
          <p:cNvPr id="4" name="Text Placeholder 3">
            <a:extLst>
              <a:ext uri="{FF2B5EF4-FFF2-40B4-BE49-F238E27FC236}">
                <a16:creationId xmlns:a16="http://schemas.microsoft.com/office/drawing/2014/main" id="{A3F35ECC-66A8-453D-B1D0-A43F5537617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197948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AB0C-B120-4112-A013-B135F57A9AC1}"/>
              </a:ext>
            </a:extLst>
          </p:cNvPr>
          <p:cNvSpPr>
            <a:spLocks noGrp="1"/>
          </p:cNvSpPr>
          <p:nvPr>
            <p:ph type="title"/>
          </p:nvPr>
        </p:nvSpPr>
        <p:spPr/>
        <p:txBody>
          <a:bodyPr/>
          <a:lstStyle/>
          <a:p>
            <a:r>
              <a:rPr lang="en-US"/>
              <a:t>Instagram Posts Table | Scott - 5 of 21</a:t>
            </a:r>
          </a:p>
        </p:txBody>
      </p:sp>
      <p:graphicFrame>
        <p:nvGraphicFramePr>
          <p:cNvPr id="5" name="Table Placeholder 4">
            <a:extLst>
              <a:ext uri="{FF2B5EF4-FFF2-40B4-BE49-F238E27FC236}">
                <a16:creationId xmlns:a16="http://schemas.microsoft.com/office/drawing/2014/main" id="{D5B5DACB-8DE7-4DD4-A171-720904D24AF9}"/>
              </a:ext>
            </a:extLst>
          </p:cNvPr>
          <p:cNvGraphicFramePr>
            <a:graphicFrameLocks noGrp="1"/>
          </p:cNvGraphicFramePr>
          <p:nvPr>
            <p:ph type="tbl" sz="quarter" idx="13"/>
            <p:extLst>
              <p:ext uri="{D42A27DB-BD31-4B8C-83A1-F6EECF244321}">
                <p14:modId xmlns:p14="http://schemas.microsoft.com/office/powerpoint/2010/main" val="2435785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0908566"/>
                    </a:ext>
                  </a:extLst>
                </a:gridCol>
                <a:gridCol w="1810512">
                  <a:extLst>
                    <a:ext uri="{9D8B030D-6E8A-4147-A177-3AD203B41FA5}">
                      <a16:colId xmlns:a16="http://schemas.microsoft.com/office/drawing/2014/main" val="2318093316"/>
                    </a:ext>
                  </a:extLst>
                </a:gridCol>
                <a:gridCol w="822960">
                  <a:extLst>
                    <a:ext uri="{9D8B030D-6E8A-4147-A177-3AD203B41FA5}">
                      <a16:colId xmlns:a16="http://schemas.microsoft.com/office/drawing/2014/main" val="1069241579"/>
                    </a:ext>
                  </a:extLst>
                </a:gridCol>
                <a:gridCol w="822960">
                  <a:extLst>
                    <a:ext uri="{9D8B030D-6E8A-4147-A177-3AD203B41FA5}">
                      <a16:colId xmlns:a16="http://schemas.microsoft.com/office/drawing/2014/main" val="3389430388"/>
                    </a:ext>
                  </a:extLst>
                </a:gridCol>
                <a:gridCol w="822960">
                  <a:extLst>
                    <a:ext uri="{9D8B030D-6E8A-4147-A177-3AD203B41FA5}">
                      <a16:colId xmlns:a16="http://schemas.microsoft.com/office/drawing/2014/main" val="776604121"/>
                    </a:ext>
                  </a:extLst>
                </a:gridCol>
                <a:gridCol w="822960">
                  <a:extLst>
                    <a:ext uri="{9D8B030D-6E8A-4147-A177-3AD203B41FA5}">
                      <a16:colId xmlns:a16="http://schemas.microsoft.com/office/drawing/2014/main" val="3335096751"/>
                    </a:ext>
                  </a:extLst>
                </a:gridCol>
                <a:gridCol w="822960">
                  <a:extLst>
                    <a:ext uri="{9D8B030D-6E8A-4147-A177-3AD203B41FA5}">
                      <a16:colId xmlns:a16="http://schemas.microsoft.com/office/drawing/2014/main" val="265567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4366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- 2022-04-18 22:00:14</a:t>
                      </a:r>
                      <a:r>
                        <a:rPr kumimoji="0" lang="es-ES" sz="1000" b="0" i="0" u="none" strike="noStrike" kern="1200" cap="none" spc="0" normalizeH="0" baseline="0" noProof="0">
                          <a:ln>
                            <a:noFill/>
                          </a:ln>
                          <a:solidFill>
                            <a:prstClr val="black"/>
                          </a:solidFill>
                          <a:effectLst/>
                          <a:uLnTx/>
                          <a:uFillTx/>
                          <a:latin typeface="+mn-lt"/>
                          <a:ea typeface="+mn-ea"/>
                          <a:cs typeface="+mn-cs"/>
                        </a:rPr>
                        <a:t>
 Cuando la velocidad te llama, la Specialized Epic Expert es la mejor opción🚵‍♂️💨 
Con la combinación de la eficiencia de una bicicleta rígida y la capacidad de la doble suspensión para obtener impresionantes resultados, la Epic te hará volar por los senderos más técnicos💪
Renovamos por completo el sistema de suspensión Brain, haciéndolo más duradero y con una respuesta mejorada.
▪️ La Epic Expert tiene un cuadro súper liviano de geometría moderna construido en carbono FACT 11M.
▪️ Suspensión RockShox SID SL BRAIN y shock RockShox Specialized BRAIN, ambos con 100 mm de recorrido. 
▪️ Ruedas hechas a mano Roval Control Carbon, con un ancho interno de 25 mm para aumentar la resistencia, calidad de rodada y durabilidad.
▪️ Frenos Sram Level TL que ofrecen un tacto suave cuando el terreno se empieza a complicar.
🔺 Encontrala en nuestras tiendas autorizadas🔺 
#IamSpecialized #SpecializedEpic #Specialized #Epic #SpecializedArgentina #MTB #Xc #XCMTB #SpecializedBrain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https://quintly-image-storage.s3.amazonaws.com/835b4dd9729cb84c3dc986009efd7f6f/2e48a02a128bdac04cffcb54e674a209.jpg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50590095"/>
                  </a:ext>
                </a:extLst>
              </a:tr>
            </a:tbl>
          </a:graphicData>
        </a:graphic>
      </p:graphicFrame>
      <p:sp>
        <p:nvSpPr>
          <p:cNvPr id="4" name="Text Placeholder 3">
            <a:extLst>
              <a:ext uri="{FF2B5EF4-FFF2-40B4-BE49-F238E27FC236}">
                <a16:creationId xmlns:a16="http://schemas.microsoft.com/office/drawing/2014/main" id="{2EE29964-A2FF-4362-B189-56C2D341155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91152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C037-7B2A-42E4-931B-0AA5E8A3B33D}"/>
              </a:ext>
            </a:extLst>
          </p:cNvPr>
          <p:cNvSpPr>
            <a:spLocks noGrp="1"/>
          </p:cNvSpPr>
          <p:nvPr>
            <p:ph type="title"/>
          </p:nvPr>
        </p:nvSpPr>
        <p:spPr/>
        <p:txBody>
          <a:bodyPr/>
          <a:lstStyle/>
          <a:p>
            <a:r>
              <a:rPr lang="en-US"/>
              <a:t>Instagram Posts Table | Scott - 6 of 21</a:t>
            </a:r>
          </a:p>
        </p:txBody>
      </p:sp>
      <p:graphicFrame>
        <p:nvGraphicFramePr>
          <p:cNvPr id="5" name="Table Placeholder 4">
            <a:extLst>
              <a:ext uri="{FF2B5EF4-FFF2-40B4-BE49-F238E27FC236}">
                <a16:creationId xmlns:a16="http://schemas.microsoft.com/office/drawing/2014/main" id="{343071CE-6F2E-4E92-9C7B-1C2063E738FA}"/>
              </a:ext>
            </a:extLst>
          </p:cNvPr>
          <p:cNvGraphicFramePr>
            <a:graphicFrameLocks noGrp="1"/>
          </p:cNvGraphicFramePr>
          <p:nvPr>
            <p:ph type="tbl" sz="quarter" idx="13"/>
            <p:extLst>
              <p:ext uri="{D42A27DB-BD31-4B8C-83A1-F6EECF244321}">
                <p14:modId xmlns:p14="http://schemas.microsoft.com/office/powerpoint/2010/main" val="193907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02455471"/>
                    </a:ext>
                  </a:extLst>
                </a:gridCol>
                <a:gridCol w="1810512">
                  <a:extLst>
                    <a:ext uri="{9D8B030D-6E8A-4147-A177-3AD203B41FA5}">
                      <a16:colId xmlns:a16="http://schemas.microsoft.com/office/drawing/2014/main" val="1047556480"/>
                    </a:ext>
                  </a:extLst>
                </a:gridCol>
                <a:gridCol w="822960">
                  <a:extLst>
                    <a:ext uri="{9D8B030D-6E8A-4147-A177-3AD203B41FA5}">
                      <a16:colId xmlns:a16="http://schemas.microsoft.com/office/drawing/2014/main" val="2909232911"/>
                    </a:ext>
                  </a:extLst>
                </a:gridCol>
                <a:gridCol w="822960">
                  <a:extLst>
                    <a:ext uri="{9D8B030D-6E8A-4147-A177-3AD203B41FA5}">
                      <a16:colId xmlns:a16="http://schemas.microsoft.com/office/drawing/2014/main" val="3033299712"/>
                    </a:ext>
                  </a:extLst>
                </a:gridCol>
                <a:gridCol w="822960">
                  <a:extLst>
                    <a:ext uri="{9D8B030D-6E8A-4147-A177-3AD203B41FA5}">
                      <a16:colId xmlns:a16="http://schemas.microsoft.com/office/drawing/2014/main" val="1062163121"/>
                    </a:ext>
                  </a:extLst>
                </a:gridCol>
                <a:gridCol w="822960">
                  <a:extLst>
                    <a:ext uri="{9D8B030D-6E8A-4147-A177-3AD203B41FA5}">
                      <a16:colId xmlns:a16="http://schemas.microsoft.com/office/drawing/2014/main" val="3711313076"/>
                    </a:ext>
                  </a:extLst>
                </a:gridCol>
                <a:gridCol w="822960">
                  <a:extLst>
                    <a:ext uri="{9D8B030D-6E8A-4147-A177-3AD203B41FA5}">
                      <a16:colId xmlns:a16="http://schemas.microsoft.com/office/drawing/2014/main" val="1492536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078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- 2022-04-12 18:41:13</a:t>
                      </a:r>
                      <a:r>
                        <a:rPr kumimoji="0" lang="en-US" sz="1000" b="0" i="0" u="none" strike="noStrike" kern="1200" cap="none" spc="0" normalizeH="0" baseline="0" noProof="0">
                          <a:ln>
                            <a:noFill/>
                          </a:ln>
                          <a:solidFill>
                            <a:prstClr val="black"/>
                          </a:solidFill>
                          <a:effectLst/>
                          <a:uLnTx/>
                          <a:uFillTx/>
                          <a:latin typeface="+mn-lt"/>
                          <a:ea typeface="+mn-ea"/>
                          <a:cs typeface="+mn-cs"/>
                        </a:rPr>
                        <a:t>
 ¡ nico_tivani se quedó con la vueltaaformosa 22! 
El corredor del #SuperTeamTrek parte del equipo oficial de agrupacion_virgen_de_fatima se impuso en la general después  cuatro etapas con finales de infarto. 
¡Felicitaciones Nico! Imparable. 
trekbikes trekbicycleargentina bontragerargentina santini_arg guargentina OpticaCentralStore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https://quintly-image-storage.s3.amazonaws.com/203365f48a427a541a07e6d695a8b9d3/928cc813992b1183e0489c28e365dbe3.jpg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58621042"/>
                  </a:ext>
                </a:extLst>
              </a:tr>
            </a:tbl>
          </a:graphicData>
        </a:graphic>
      </p:graphicFrame>
      <p:sp>
        <p:nvSpPr>
          <p:cNvPr id="4" name="Text Placeholder 3">
            <a:extLst>
              <a:ext uri="{FF2B5EF4-FFF2-40B4-BE49-F238E27FC236}">
                <a16:creationId xmlns:a16="http://schemas.microsoft.com/office/drawing/2014/main" id="{81071F95-EF5D-4DA6-8BE6-2F6937C9BDD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918232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49BE5-1692-48AA-B29C-3941018207FC}"/>
              </a:ext>
            </a:extLst>
          </p:cNvPr>
          <p:cNvSpPr>
            <a:spLocks noGrp="1"/>
          </p:cNvSpPr>
          <p:nvPr>
            <p:ph type="title"/>
          </p:nvPr>
        </p:nvSpPr>
        <p:spPr/>
        <p:txBody>
          <a:bodyPr/>
          <a:lstStyle/>
          <a:p>
            <a:r>
              <a:rPr lang="en-US"/>
              <a:t>Instagram Posts Table | Scott - 7 of 21</a:t>
            </a:r>
          </a:p>
        </p:txBody>
      </p:sp>
      <p:graphicFrame>
        <p:nvGraphicFramePr>
          <p:cNvPr id="5" name="Table Placeholder 4">
            <a:extLst>
              <a:ext uri="{FF2B5EF4-FFF2-40B4-BE49-F238E27FC236}">
                <a16:creationId xmlns:a16="http://schemas.microsoft.com/office/drawing/2014/main" id="{AFF0D9D8-7F16-483B-9441-030BAF768266}"/>
              </a:ext>
            </a:extLst>
          </p:cNvPr>
          <p:cNvGraphicFramePr>
            <a:graphicFrameLocks noGrp="1"/>
          </p:cNvGraphicFramePr>
          <p:nvPr>
            <p:ph type="tbl" sz="quarter" idx="13"/>
            <p:extLst>
              <p:ext uri="{D42A27DB-BD31-4B8C-83A1-F6EECF244321}">
                <p14:modId xmlns:p14="http://schemas.microsoft.com/office/powerpoint/2010/main" val="482997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6110786"/>
                    </a:ext>
                  </a:extLst>
                </a:gridCol>
                <a:gridCol w="1810512">
                  <a:extLst>
                    <a:ext uri="{9D8B030D-6E8A-4147-A177-3AD203B41FA5}">
                      <a16:colId xmlns:a16="http://schemas.microsoft.com/office/drawing/2014/main" val="3108807259"/>
                    </a:ext>
                  </a:extLst>
                </a:gridCol>
                <a:gridCol w="822960">
                  <a:extLst>
                    <a:ext uri="{9D8B030D-6E8A-4147-A177-3AD203B41FA5}">
                      <a16:colId xmlns:a16="http://schemas.microsoft.com/office/drawing/2014/main" val="3054297532"/>
                    </a:ext>
                  </a:extLst>
                </a:gridCol>
                <a:gridCol w="822960">
                  <a:extLst>
                    <a:ext uri="{9D8B030D-6E8A-4147-A177-3AD203B41FA5}">
                      <a16:colId xmlns:a16="http://schemas.microsoft.com/office/drawing/2014/main" val="2107707547"/>
                    </a:ext>
                  </a:extLst>
                </a:gridCol>
                <a:gridCol w="822960">
                  <a:extLst>
                    <a:ext uri="{9D8B030D-6E8A-4147-A177-3AD203B41FA5}">
                      <a16:colId xmlns:a16="http://schemas.microsoft.com/office/drawing/2014/main" val="3185591514"/>
                    </a:ext>
                  </a:extLst>
                </a:gridCol>
                <a:gridCol w="822960">
                  <a:extLst>
                    <a:ext uri="{9D8B030D-6E8A-4147-A177-3AD203B41FA5}">
                      <a16:colId xmlns:a16="http://schemas.microsoft.com/office/drawing/2014/main" val="1388039847"/>
                    </a:ext>
                  </a:extLst>
                </a:gridCol>
                <a:gridCol w="822960">
                  <a:extLst>
                    <a:ext uri="{9D8B030D-6E8A-4147-A177-3AD203B41FA5}">
                      <a16:colId xmlns:a16="http://schemas.microsoft.com/office/drawing/2014/main" val="61282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263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- 2022-04-13 21:00:08</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Nació y vive en Mendoza y le dicen "Pipi". "El ciclismo es mi vida entera, mi felicidad, mi pasión, lo que me hace vibrar", es su respuesta cuando le preguntás que es el ciclismo para ella.
𝙈𝙖𝙣𝙤 𝙖 𝙢𝙖𝙣𝙤 𝙘𝙤𝙣 𝙋𝙞𝙡𝙖𝙧 𝘼𝙙𝙤𝙪𝙚👇
‣ 𝙴𝚍𝚊𝚍: 𝟹𝟷
‣ 𝚂𝚒𝚐𝚗𝚘: 𝙻𝚒𝚋𝚛𝚊♎️
‣ 𝙻𝚘 𝚖𝚎𝚓𝚘𝚛 𝚍𝚎 𝚕𝚊 𝚋𝚒𝚌𝚒 𝚎𝚜: 𝚕𝚊 𝚏𝚎𝚕𝚒𝚌𝚒𝚍𝚊𝚍 𝚚𝚞𝚎 𝚖𝚎 𝚐𝚎𝚗𝚎𝚛𝚊 𝚌𝚊𝚍𝚊 𝚟𝚎𝚣 𝚚𝚞𝚎 𝚖𝚎 𝚜𝚞𝚋𝚘 𝚢 𝚕𝚘 𝚍𝚒𝚟𝚎𝚛𝚝𝚒𝚍𝚊 𝚚𝚞𝚎 𝚟𝚞𝚎𝚕𝚟𝚎 𝚖𝚒 𝚟𝚒𝚍𝚊 𝚊𝚕 𝚑𝚊𝚌𝚎𝚛 𝚚𝚞𝚎 𝚖𝚎 𝚙𝚕𝚊𝚗𝚝𝚎𝚎 𝚗𝚞𝚎𝚟𝚘𝚜 𝚘𝚋𝚓𝚎𝚝𝚒𝚟𝚘𝚜 𝚝𝚘𝚍𝚘 𝚎𝚕 𝚝𝚒𝚎𝚖𝚙𝚘. 𝙻𝚊 𝚋𝚒𝚌𝚒 𝚎𝚜 𝚒𝚗𝚏𝚒𝚗𝚒𝚝𝚊, 𝚗𝚞𝚗𝚌𝚊 𝚍𝚎𝚓𝚊𝚖𝚘𝚜 𝚍𝚎 𝚊𝚙𝚛𝚎𝚗𝚍𝚎𝚛.
‣ 𝙲𝚘𝚖𝚒𝚍𝚊 𝚙𝚛𝚎𝚏𝚎𝚛𝚒𝚍𝚊 𝚍𝚎𝚜𝚙𝚞é𝚜 𝚍𝚎 𝚎𝚗𝚝𝚛𝚎𝚗𝚊𝚛: 𝚑𝚞𝚎𝚟𝚘𝚜 𝚛𝚎𝚟𝚞𝚎𝚕𝚝𝚘𝚜 𝚌𝚘𝚗 𝚙𝚊𝚕𝚝𝚊 𝚘 𝚜á𝚗𝚍𝚠𝚒𝚌𝚑 𝚍𝚎 𝚊𝚝ú𝚗.
‣ 𝙱𝚒𝚌𝚒 𝚙𝚛𝚎𝚏𝚎𝚛𝚒𝚍𝚊: 𝚝𝚘𝚍𝚊𝚜 ¡𝚎𝚜𝚝𝚊 𝚙𝚛𝚎𝚐𝚞𝚗𝚝𝚊 𝚎𝚜 𝚒𝚖𝚙𝚘𝚜𝚒𝚋𝚕𝚎! 𝙰𝚞𝚗𝚚𝚞𝚎 𝚂-𝚆𝚘𝚛𝚔𝚜 𝙴𝚙𝚒𝚌 𝚢 𝚃𝚞𝚛𝚋𝚘 𝙻𝚎𝚟𝚘❤️ .
‣ 𝙲𝚊𝚜𝚌𝚘 𝚙𝚛𝚎𝚏𝚎𝚛𝚒𝚍𝚘: 𝙿𝚛𝚎𝚟𝚊𝚒𝚕 𝙸𝙸 𝚅𝚎𝚗𝚝, 𝚞𝚗𝚊 𝚖𝚊𝚛𝚊𝚟𝚒𝚕𝚕𝚊 𝚌𝚛𝚎𝚊𝚍𝚊 𝚙𝚘𝚛 𝚎𝚕 𝚑𝚘𝚖𝚋𝚛𝚎.
‣ 𝙲𝚘𝚕𝚘𝚛 𝚍𝚎 𝚌𝚊𝚜𝚌𝚘 𝚙𝚛𝚎𝚏𝚎𝚛𝚒𝚍𝚘: 𝚋𝚕𝚊𝚗𝚌𝚘, 𝚜𝚒𝚎𝚖𝚙𝚛𝚎🤍. 𝚀𝚞𝚎𝚖𝚊 𝚖𝚎𝚗𝚘𝚜 𝚎𝚕 𝚜𝚘𝚕, 𝚍𝚊𝚝𝚊𝚣𝚘 😉
‣ 𝙽𝚞𝚗𝚌𝚊 𝚜𝚊𝚕í𝚜 𝚊 𝚛𝚘𝚍𝚊𝚛 𝚜𝚒𝚗: 𝚖𝚒 𝚖𝚎𝚖𝚋𝚛𝚒𝚕𝚕𝚒𝚝𝚘.
‣ 𝙲𝚘𝚖𝚙𝚎𝚝𝚎𝚗𝚌𝚒𝚊 𝚙𝚛𝚎𝚏𝚎𝚛𝚒𝚍𝚊: 𝚏𝚊𝚗 𝚍𝚎 𝚕𝚊 𝙲𝚘𝚙𝚊 𝙰𝚛𝚐𝚎𝚗𝚝𝚒𝚗𝚊🇦🇷 𝚍𝚎 𝚇𝙲𝙾🚵‍♀️
‣ 𝚄𝚗 𝚜𝚞𝚎ñ𝚘 𝚌𝚞𝚖𝚙𝚕𝚒𝚍𝚘: 𝚜𝚎𝚛 𝚎𝚖𝚋𝚊𝚓𝚊𝚍𝚘𝚛𝚊 𝚍𝚎 𝚖𝚒 𝚖𝚊𝚛𝚌𝚊 𝚙𝚛𝚎𝚏𝚎𝚛𝚒𝚍𝚊 𝚢 𝚙𝚘𝚍𝚎𝚛 𝚌𝚘𝚛𝚛𝚎𝚛 𝚞𝚗 𝚌𝚊𝚖𝚙𝚎𝚘𝚗𝚊𝚝𝚘 𝚊𝚛𝚐𝚎𝚗𝚝𝚒𝚗𝚘 𝚌𝚘𝚗 𝚖𝚒 𝙴𝚙𝚒𝚌.
‣ 𝚄𝚗 𝚜𝚞𝚎ñ𝚘 𝚙𝚘𝚛 𝚌𝚞𝚖𝚙𝚕𝚒𝚛: 𝚌𝚘𝚛𝚛𝚎𝚛 𝚎𝚗 𝙴𝚞𝚛𝚘𝚙𝚊. 
‣ 𝚄𝚗 𝚌𝚘𝚗𝚜𝚎𝚓𝚘 𝚌𝚒𝚌𝚕𝚒𝚜𝚝𝚊: 𝚑𝚊𝚐𝚊𝚗 𝚌𝚒𝚌𝚕𝚒𝚜𝚖𝚘 𝚍𝚎 𝚖𝚘𝚗𝚝𝚊ñ𝚊, 𝚎𝚜 𝚛𝚎𝚊𝚕𝚖𝚎𝚗𝚝𝚎 𝚊𝚙𝚊𝚜𝚒𝚘𝚗𝚊𝚗𝚝𝚎 𝚢 𝚝𝚎 𝚎𝚗𝚜𝚎ñ𝚊 𝚌𝚘𝚜𝚊𝚜 𝚙𝚊𝚛𝚊 𝚕𝚊 𝚟𝚒𝚍𝚊.
‣ 𝚄𝚗 𝚌𝚘𝚗𝚜𝚎𝚓𝚘 𝚙𝚊𝚛𝚊 𝚚𝚞𝚒é𝚗 𝚊ú𝚗 𝚗𝚘 𝚕𝚘 𝚎𝚜:  𝚕𝚊 𝚋𝚒𝚌𝚒𝚌𝚕𝚎𝚝𝚊 𝚎𝚜 𝚌𝚊𝚙𝚊𝚣 𝚍𝚎 𝚌𝚊𝚖𝚋𝚒𝚊𝚛𝚕𝚎 𝚕𝚊 𝚟𝚒𝚍𝚊 𝚙𝚊𝚛𝚊 𝚋𝚒𝚎𝚗 𝚊 𝚌𝚞𝚊𝚕𝚚𝚞𝚒𝚎𝚛 𝚙𝚎𝚛𝚜𝚘𝚗𝚊 ¡𝚜𝚞𝚋𝚒𝚝𝚎 𝚢𝚊!
Más sobre Pili ⇢ pili_adoue 
#SpecializedArgentina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https://quintly-image-storage.s3.amazonaws.com/835b4dd9729cb84c3dc986009efd7f6f/ddffedc49a1d718e8f57d1f193a2e7d3.jpg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8824530"/>
                  </a:ext>
                </a:extLst>
              </a:tr>
            </a:tbl>
          </a:graphicData>
        </a:graphic>
      </p:graphicFrame>
      <p:sp>
        <p:nvSpPr>
          <p:cNvPr id="4" name="Text Placeholder 3">
            <a:extLst>
              <a:ext uri="{FF2B5EF4-FFF2-40B4-BE49-F238E27FC236}">
                <a16:creationId xmlns:a16="http://schemas.microsoft.com/office/drawing/2014/main" id="{A68AD136-F0C3-45F7-8B9F-A503A307D82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786285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E4ECC-088F-437F-8167-6FC413B2F228}"/>
              </a:ext>
            </a:extLst>
          </p:cNvPr>
          <p:cNvSpPr>
            <a:spLocks noGrp="1"/>
          </p:cNvSpPr>
          <p:nvPr>
            <p:ph type="title"/>
          </p:nvPr>
        </p:nvSpPr>
        <p:spPr/>
        <p:txBody>
          <a:bodyPr/>
          <a:lstStyle/>
          <a:p>
            <a:r>
              <a:rPr lang="en-US"/>
              <a:t>Instagram Posts Table | Scott - 8 of 21</a:t>
            </a:r>
          </a:p>
        </p:txBody>
      </p:sp>
      <p:graphicFrame>
        <p:nvGraphicFramePr>
          <p:cNvPr id="5" name="Table Placeholder 4">
            <a:extLst>
              <a:ext uri="{FF2B5EF4-FFF2-40B4-BE49-F238E27FC236}">
                <a16:creationId xmlns:a16="http://schemas.microsoft.com/office/drawing/2014/main" id="{9DB02C09-4B92-4D6D-BF92-E97D4CAF42B5}"/>
              </a:ext>
            </a:extLst>
          </p:cNvPr>
          <p:cNvGraphicFramePr>
            <a:graphicFrameLocks noGrp="1"/>
          </p:cNvGraphicFramePr>
          <p:nvPr>
            <p:ph type="tbl" sz="quarter" idx="13"/>
            <p:extLst>
              <p:ext uri="{D42A27DB-BD31-4B8C-83A1-F6EECF244321}">
                <p14:modId xmlns:p14="http://schemas.microsoft.com/office/powerpoint/2010/main" val="3381723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81558549"/>
                    </a:ext>
                  </a:extLst>
                </a:gridCol>
                <a:gridCol w="1810512">
                  <a:extLst>
                    <a:ext uri="{9D8B030D-6E8A-4147-A177-3AD203B41FA5}">
                      <a16:colId xmlns:a16="http://schemas.microsoft.com/office/drawing/2014/main" val="279387828"/>
                    </a:ext>
                  </a:extLst>
                </a:gridCol>
                <a:gridCol w="822960">
                  <a:extLst>
                    <a:ext uri="{9D8B030D-6E8A-4147-A177-3AD203B41FA5}">
                      <a16:colId xmlns:a16="http://schemas.microsoft.com/office/drawing/2014/main" val="2948532053"/>
                    </a:ext>
                  </a:extLst>
                </a:gridCol>
                <a:gridCol w="822960">
                  <a:extLst>
                    <a:ext uri="{9D8B030D-6E8A-4147-A177-3AD203B41FA5}">
                      <a16:colId xmlns:a16="http://schemas.microsoft.com/office/drawing/2014/main" val="2755197865"/>
                    </a:ext>
                  </a:extLst>
                </a:gridCol>
                <a:gridCol w="822960">
                  <a:extLst>
                    <a:ext uri="{9D8B030D-6E8A-4147-A177-3AD203B41FA5}">
                      <a16:colId xmlns:a16="http://schemas.microsoft.com/office/drawing/2014/main" val="871485295"/>
                    </a:ext>
                  </a:extLst>
                </a:gridCol>
                <a:gridCol w="822960">
                  <a:extLst>
                    <a:ext uri="{9D8B030D-6E8A-4147-A177-3AD203B41FA5}">
                      <a16:colId xmlns:a16="http://schemas.microsoft.com/office/drawing/2014/main" val="4099167965"/>
                    </a:ext>
                  </a:extLst>
                </a:gridCol>
                <a:gridCol w="822960">
                  <a:extLst>
                    <a:ext uri="{9D8B030D-6E8A-4147-A177-3AD203B41FA5}">
                      <a16:colId xmlns:a16="http://schemas.microsoft.com/office/drawing/2014/main" val="8710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791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- 2022-04-07 17:22:23</a:t>
                      </a:r>
                      <a:r>
                        <a:rPr kumimoji="0" lang="es-ES" sz="1000" b="0" i="0" u="none" strike="noStrike" kern="1200" cap="none" spc="0" normalizeH="0" baseline="0" noProof="0">
                          <a:ln>
                            <a:noFill/>
                          </a:ln>
                          <a:solidFill>
                            <a:prstClr val="black"/>
                          </a:solidFill>
                          <a:effectLst/>
                          <a:uLnTx/>
                          <a:uFillTx/>
                          <a:latin typeface="+mn-lt"/>
                          <a:ea typeface="+mn-ea"/>
                          <a:cs typeface="+mn-cs"/>
                        </a:rPr>
                        <a:t>
 ¡ facu_cayata ya está presente en la primera fecha de la Copa del Mundo de #XCO junto a los mejores ciclistas del mundo! 
Gracias a todo el equipo de trekbikes trekbicyclebrasil y todos los sponsor del #SuperTeamTrek por el soporte a uno de los corredores que día a día demuestras su gran nivel entre los mejores de Argentina.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https://quintly-image-storage.s3.amazonaws.com/203365f48a427a541a07e6d695a8b9d3/e7533afd83008fad0413f6bdd70337ae.jpg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98571515"/>
                  </a:ext>
                </a:extLst>
              </a:tr>
            </a:tbl>
          </a:graphicData>
        </a:graphic>
      </p:graphicFrame>
      <p:sp>
        <p:nvSpPr>
          <p:cNvPr id="4" name="Text Placeholder 3">
            <a:extLst>
              <a:ext uri="{FF2B5EF4-FFF2-40B4-BE49-F238E27FC236}">
                <a16:creationId xmlns:a16="http://schemas.microsoft.com/office/drawing/2014/main" id="{BDAF9347-BCF5-4FA9-A07E-E9CD6FE6B64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44209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B34E-507D-4616-B993-8B1DB7AD016F}"/>
              </a:ext>
            </a:extLst>
          </p:cNvPr>
          <p:cNvSpPr>
            <a:spLocks noGrp="1"/>
          </p:cNvSpPr>
          <p:nvPr>
            <p:ph type="title"/>
          </p:nvPr>
        </p:nvSpPr>
        <p:spPr/>
        <p:txBody>
          <a:bodyPr/>
          <a:lstStyle/>
          <a:p>
            <a:r>
              <a:rPr lang="en-US"/>
              <a:t>Instagram Posts Table | Scott - 9 of 21</a:t>
            </a:r>
          </a:p>
        </p:txBody>
      </p:sp>
      <p:graphicFrame>
        <p:nvGraphicFramePr>
          <p:cNvPr id="5" name="Table Placeholder 4">
            <a:extLst>
              <a:ext uri="{FF2B5EF4-FFF2-40B4-BE49-F238E27FC236}">
                <a16:creationId xmlns:a16="http://schemas.microsoft.com/office/drawing/2014/main" id="{6B4D5797-8A8A-4195-9C3D-8BD5834795C8}"/>
              </a:ext>
            </a:extLst>
          </p:cNvPr>
          <p:cNvGraphicFramePr>
            <a:graphicFrameLocks noGrp="1"/>
          </p:cNvGraphicFramePr>
          <p:nvPr>
            <p:ph type="tbl" sz="quarter" idx="13"/>
            <p:extLst>
              <p:ext uri="{D42A27DB-BD31-4B8C-83A1-F6EECF244321}">
                <p14:modId xmlns:p14="http://schemas.microsoft.com/office/powerpoint/2010/main" val="1524480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29787899"/>
                    </a:ext>
                  </a:extLst>
                </a:gridCol>
                <a:gridCol w="1810512">
                  <a:extLst>
                    <a:ext uri="{9D8B030D-6E8A-4147-A177-3AD203B41FA5}">
                      <a16:colId xmlns:a16="http://schemas.microsoft.com/office/drawing/2014/main" val="2057003643"/>
                    </a:ext>
                  </a:extLst>
                </a:gridCol>
                <a:gridCol w="822960">
                  <a:extLst>
                    <a:ext uri="{9D8B030D-6E8A-4147-A177-3AD203B41FA5}">
                      <a16:colId xmlns:a16="http://schemas.microsoft.com/office/drawing/2014/main" val="2763017436"/>
                    </a:ext>
                  </a:extLst>
                </a:gridCol>
                <a:gridCol w="822960">
                  <a:extLst>
                    <a:ext uri="{9D8B030D-6E8A-4147-A177-3AD203B41FA5}">
                      <a16:colId xmlns:a16="http://schemas.microsoft.com/office/drawing/2014/main" val="1378143053"/>
                    </a:ext>
                  </a:extLst>
                </a:gridCol>
                <a:gridCol w="822960">
                  <a:extLst>
                    <a:ext uri="{9D8B030D-6E8A-4147-A177-3AD203B41FA5}">
                      <a16:colId xmlns:a16="http://schemas.microsoft.com/office/drawing/2014/main" val="546699982"/>
                    </a:ext>
                  </a:extLst>
                </a:gridCol>
                <a:gridCol w="822960">
                  <a:extLst>
                    <a:ext uri="{9D8B030D-6E8A-4147-A177-3AD203B41FA5}">
                      <a16:colId xmlns:a16="http://schemas.microsoft.com/office/drawing/2014/main" val="1258384405"/>
                    </a:ext>
                  </a:extLst>
                </a:gridCol>
                <a:gridCol w="822960">
                  <a:extLst>
                    <a:ext uri="{9D8B030D-6E8A-4147-A177-3AD203B41FA5}">
                      <a16:colId xmlns:a16="http://schemas.microsoft.com/office/drawing/2014/main" val="1398385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618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- 2022-04-28 23:07:22</a:t>
                      </a:r>
                      <a:r>
                        <a:rPr kumimoji="0" lang="en-US" sz="1000" b="0" i="0" u="none" strike="noStrike" kern="1200" cap="none" spc="0" normalizeH="0" baseline="0" noProof="0">
                          <a:ln>
                            <a:noFill/>
                          </a:ln>
                          <a:solidFill>
                            <a:prstClr val="black"/>
                          </a:solidFill>
                          <a:effectLst/>
                          <a:uLnTx/>
                          <a:uFillTx/>
                          <a:latin typeface="+mn-lt"/>
                          <a:ea typeface="+mn-ea"/>
                          <a:cs typeface="+mn-cs"/>
                        </a:rPr>
                        <a:t>
 #tbt riopinto 2021 ! 
trekbikes trekbicycleargentina bontragerargentina #trek #Trekargentina  #xc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https://quintly-image-storage.s3.amazonaws.com/203365f48a427a541a07e6d695a8b9d3/21f7b87388508a3d2fa16967baab5a3b.jpg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34776245"/>
                  </a:ext>
                </a:extLst>
              </a:tr>
            </a:tbl>
          </a:graphicData>
        </a:graphic>
      </p:graphicFrame>
      <p:sp>
        <p:nvSpPr>
          <p:cNvPr id="4" name="Text Placeholder 3">
            <a:extLst>
              <a:ext uri="{FF2B5EF4-FFF2-40B4-BE49-F238E27FC236}">
                <a16:creationId xmlns:a16="http://schemas.microsoft.com/office/drawing/2014/main" id="{FC972FEA-8B1D-4762-A6EA-163B2D24F7D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486319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D9D86-FEAF-4CF3-A8BA-073A2D393412}"/>
              </a:ext>
            </a:extLst>
          </p:cNvPr>
          <p:cNvSpPr>
            <a:spLocks noGrp="1"/>
          </p:cNvSpPr>
          <p:nvPr>
            <p:ph type="title"/>
          </p:nvPr>
        </p:nvSpPr>
        <p:spPr/>
        <p:txBody>
          <a:bodyPr/>
          <a:lstStyle/>
          <a:p>
            <a:r>
              <a:rPr lang="en-US"/>
              <a:t>Instagram Posts Table | Scott - 10 of 21</a:t>
            </a:r>
          </a:p>
        </p:txBody>
      </p:sp>
      <p:graphicFrame>
        <p:nvGraphicFramePr>
          <p:cNvPr id="5" name="Table Placeholder 4">
            <a:extLst>
              <a:ext uri="{FF2B5EF4-FFF2-40B4-BE49-F238E27FC236}">
                <a16:creationId xmlns:a16="http://schemas.microsoft.com/office/drawing/2014/main" id="{30B00EF0-1CF9-4569-B22B-3FD4BA35FC16}"/>
              </a:ext>
            </a:extLst>
          </p:cNvPr>
          <p:cNvGraphicFramePr>
            <a:graphicFrameLocks noGrp="1"/>
          </p:cNvGraphicFramePr>
          <p:nvPr>
            <p:ph type="tbl" sz="quarter" idx="13"/>
            <p:extLst>
              <p:ext uri="{D42A27DB-BD31-4B8C-83A1-F6EECF244321}">
                <p14:modId xmlns:p14="http://schemas.microsoft.com/office/powerpoint/2010/main" val="3845373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3248886"/>
                    </a:ext>
                  </a:extLst>
                </a:gridCol>
                <a:gridCol w="1810512">
                  <a:extLst>
                    <a:ext uri="{9D8B030D-6E8A-4147-A177-3AD203B41FA5}">
                      <a16:colId xmlns:a16="http://schemas.microsoft.com/office/drawing/2014/main" val="4017539446"/>
                    </a:ext>
                  </a:extLst>
                </a:gridCol>
                <a:gridCol w="822960">
                  <a:extLst>
                    <a:ext uri="{9D8B030D-6E8A-4147-A177-3AD203B41FA5}">
                      <a16:colId xmlns:a16="http://schemas.microsoft.com/office/drawing/2014/main" val="89997767"/>
                    </a:ext>
                  </a:extLst>
                </a:gridCol>
                <a:gridCol w="822960">
                  <a:extLst>
                    <a:ext uri="{9D8B030D-6E8A-4147-A177-3AD203B41FA5}">
                      <a16:colId xmlns:a16="http://schemas.microsoft.com/office/drawing/2014/main" val="3309408344"/>
                    </a:ext>
                  </a:extLst>
                </a:gridCol>
                <a:gridCol w="822960">
                  <a:extLst>
                    <a:ext uri="{9D8B030D-6E8A-4147-A177-3AD203B41FA5}">
                      <a16:colId xmlns:a16="http://schemas.microsoft.com/office/drawing/2014/main" val="3116218521"/>
                    </a:ext>
                  </a:extLst>
                </a:gridCol>
                <a:gridCol w="822960">
                  <a:extLst>
                    <a:ext uri="{9D8B030D-6E8A-4147-A177-3AD203B41FA5}">
                      <a16:colId xmlns:a16="http://schemas.microsoft.com/office/drawing/2014/main" val="81702683"/>
                    </a:ext>
                  </a:extLst>
                </a:gridCol>
                <a:gridCol w="822960">
                  <a:extLst>
                    <a:ext uri="{9D8B030D-6E8A-4147-A177-3AD203B41FA5}">
                      <a16:colId xmlns:a16="http://schemas.microsoft.com/office/drawing/2014/main" val="1828238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12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- 2022-04-11 18:35:02</a:t>
                      </a:r>
                      <a:r>
                        <a:rPr kumimoji="0" lang="es-ES" sz="1000" b="0" i="0" u="none" strike="noStrike" kern="1200" cap="none" spc="0" normalizeH="0" baseline="0" noProof="0">
                          <a:ln>
                            <a:noFill/>
                          </a:ln>
                          <a:solidFill>
                            <a:prstClr val="black"/>
                          </a:solidFill>
                          <a:effectLst/>
                          <a:uLnTx/>
                          <a:uFillTx/>
                          <a:latin typeface="+mn-lt"/>
                          <a:ea typeface="+mn-ea"/>
                          <a:cs typeface="+mn-cs"/>
                        </a:rPr>
                        <a:t>
 ¿Vas a Cerro Bayo para el UCI Masters Mountain Bike World Championship? Entonces participá de nuestro sorteo y pasá por nuestro stand a retirar el premio si sos uno de los ganadores.
Comentá arrobando a un amigo fan del MTB y ya estás participando. Si subís una Storie con una foto de nuestro stand en UCI y nos etiquetás, tenés doble chance. Recordá que nos tenés que seguir.
1er Premio: un casco Supra + un juego de puños + un bolso bajo asiento
2do. Premio: dos porta caramañolas + un juego de puños + un bolso bajo asiento
3er. Premio: un juego de puños + un bolso bajo asiento
El sorteo se realizará el sábado 23/4 y los premios se retiran únicamente por nuestro stand durante el domingo 24/4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https://quintly-image-storage.s3.amazonaws.com/741aa47421f0656db8ef34000eb243ec/2d08492a7514362d328215aafee39d5e.jpg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9148279"/>
                  </a:ext>
                </a:extLst>
              </a:tr>
            </a:tbl>
          </a:graphicData>
        </a:graphic>
      </p:graphicFrame>
      <p:sp>
        <p:nvSpPr>
          <p:cNvPr id="4" name="Text Placeholder 3">
            <a:extLst>
              <a:ext uri="{FF2B5EF4-FFF2-40B4-BE49-F238E27FC236}">
                <a16:creationId xmlns:a16="http://schemas.microsoft.com/office/drawing/2014/main" id="{A45C8F38-A887-4DC9-AA73-3892FD241FC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721147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C0B6C-74C2-4D5A-A947-159789AF82D0}"/>
              </a:ext>
            </a:extLst>
          </p:cNvPr>
          <p:cNvSpPr>
            <a:spLocks noGrp="1"/>
          </p:cNvSpPr>
          <p:nvPr>
            <p:ph type="title"/>
          </p:nvPr>
        </p:nvSpPr>
        <p:spPr/>
        <p:txBody>
          <a:bodyPr/>
          <a:lstStyle/>
          <a:p>
            <a:r>
              <a:rPr lang="en-US"/>
              <a:t>Instagram Posts Table | Scott - 11 of 21</a:t>
            </a:r>
          </a:p>
        </p:txBody>
      </p:sp>
      <p:graphicFrame>
        <p:nvGraphicFramePr>
          <p:cNvPr id="5" name="Table Placeholder 4">
            <a:extLst>
              <a:ext uri="{FF2B5EF4-FFF2-40B4-BE49-F238E27FC236}">
                <a16:creationId xmlns:a16="http://schemas.microsoft.com/office/drawing/2014/main" id="{4B5A6B87-3264-4222-B590-AD3F6BE7898E}"/>
              </a:ext>
            </a:extLst>
          </p:cNvPr>
          <p:cNvGraphicFramePr>
            <a:graphicFrameLocks noGrp="1"/>
          </p:cNvGraphicFramePr>
          <p:nvPr>
            <p:ph type="tbl" sz="quarter" idx="13"/>
            <p:extLst>
              <p:ext uri="{D42A27DB-BD31-4B8C-83A1-F6EECF244321}">
                <p14:modId xmlns:p14="http://schemas.microsoft.com/office/powerpoint/2010/main" val="235531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70116223"/>
                    </a:ext>
                  </a:extLst>
                </a:gridCol>
                <a:gridCol w="1810512">
                  <a:extLst>
                    <a:ext uri="{9D8B030D-6E8A-4147-A177-3AD203B41FA5}">
                      <a16:colId xmlns:a16="http://schemas.microsoft.com/office/drawing/2014/main" val="516837420"/>
                    </a:ext>
                  </a:extLst>
                </a:gridCol>
                <a:gridCol w="822960">
                  <a:extLst>
                    <a:ext uri="{9D8B030D-6E8A-4147-A177-3AD203B41FA5}">
                      <a16:colId xmlns:a16="http://schemas.microsoft.com/office/drawing/2014/main" val="1000305026"/>
                    </a:ext>
                  </a:extLst>
                </a:gridCol>
                <a:gridCol w="822960">
                  <a:extLst>
                    <a:ext uri="{9D8B030D-6E8A-4147-A177-3AD203B41FA5}">
                      <a16:colId xmlns:a16="http://schemas.microsoft.com/office/drawing/2014/main" val="3022138931"/>
                    </a:ext>
                  </a:extLst>
                </a:gridCol>
                <a:gridCol w="822960">
                  <a:extLst>
                    <a:ext uri="{9D8B030D-6E8A-4147-A177-3AD203B41FA5}">
                      <a16:colId xmlns:a16="http://schemas.microsoft.com/office/drawing/2014/main" val="608377912"/>
                    </a:ext>
                  </a:extLst>
                </a:gridCol>
                <a:gridCol w="822960">
                  <a:extLst>
                    <a:ext uri="{9D8B030D-6E8A-4147-A177-3AD203B41FA5}">
                      <a16:colId xmlns:a16="http://schemas.microsoft.com/office/drawing/2014/main" val="3062045770"/>
                    </a:ext>
                  </a:extLst>
                </a:gridCol>
                <a:gridCol w="822960">
                  <a:extLst>
                    <a:ext uri="{9D8B030D-6E8A-4147-A177-3AD203B41FA5}">
                      <a16:colId xmlns:a16="http://schemas.microsoft.com/office/drawing/2014/main" val="816483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03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- 2022-04-25 21:38:27</a:t>
                      </a:r>
                      <a:r>
                        <a:rPr kumimoji="0" lang="en-US" sz="1000" b="0" i="0" u="none" strike="noStrike" kern="1200" cap="none" spc="0" normalizeH="0" baseline="0" noProof="0">
                          <a:ln>
                            <a:noFill/>
                          </a:ln>
                          <a:solidFill>
                            <a:prstClr val="black"/>
                          </a:solidFill>
                          <a:effectLst/>
                          <a:uLnTx/>
                          <a:uFillTx/>
                          <a:latin typeface="+mn-lt"/>
                          <a:ea typeface="+mn-ea"/>
                          <a:cs typeface="+mn-cs"/>
                        </a:rPr>
                        <a:t>
 ¡ jimenaflorit Campeona del Mundo Master  XCO en C1 con #Supercaliber ! 
En Villa la Angostura se coronó campeona mundial en una jornada épica con unas condiciones climáticas extremas.
¡Felicitaciones Jime! 
trekbikes trekbicycleargentina bontragerargentina #trekbikes #trekargentina  #procaliber #topfuel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https://quintly-image-storage.s3.amazonaws.com/203365f48a427a541a07e6d695a8b9d3/2b4752a05e91aadac7d84e6fa6049ee5.jpg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54970190"/>
                  </a:ext>
                </a:extLst>
              </a:tr>
            </a:tbl>
          </a:graphicData>
        </a:graphic>
      </p:graphicFrame>
      <p:sp>
        <p:nvSpPr>
          <p:cNvPr id="4" name="Text Placeholder 3">
            <a:extLst>
              <a:ext uri="{FF2B5EF4-FFF2-40B4-BE49-F238E27FC236}">
                <a16:creationId xmlns:a16="http://schemas.microsoft.com/office/drawing/2014/main" id="{9F5ED69C-C9DD-4935-94D6-48291D1F6A4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161157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76505-5ABF-4489-A793-7DD5014CE21A}"/>
              </a:ext>
            </a:extLst>
          </p:cNvPr>
          <p:cNvSpPr>
            <a:spLocks noGrp="1"/>
          </p:cNvSpPr>
          <p:nvPr>
            <p:ph type="title"/>
          </p:nvPr>
        </p:nvSpPr>
        <p:spPr/>
        <p:txBody>
          <a:bodyPr/>
          <a:lstStyle/>
          <a:p>
            <a:r>
              <a:rPr lang="en-US"/>
              <a:t>Instagram Posts Table | Scott - 12 of 21</a:t>
            </a:r>
          </a:p>
        </p:txBody>
      </p:sp>
      <p:graphicFrame>
        <p:nvGraphicFramePr>
          <p:cNvPr id="5" name="Table Placeholder 4">
            <a:extLst>
              <a:ext uri="{FF2B5EF4-FFF2-40B4-BE49-F238E27FC236}">
                <a16:creationId xmlns:a16="http://schemas.microsoft.com/office/drawing/2014/main" id="{94764600-77BD-45A0-98B4-A96C000609E6}"/>
              </a:ext>
            </a:extLst>
          </p:cNvPr>
          <p:cNvGraphicFramePr>
            <a:graphicFrameLocks noGrp="1"/>
          </p:cNvGraphicFramePr>
          <p:nvPr>
            <p:ph type="tbl" sz="quarter" idx="13"/>
            <p:extLst>
              <p:ext uri="{D42A27DB-BD31-4B8C-83A1-F6EECF244321}">
                <p14:modId xmlns:p14="http://schemas.microsoft.com/office/powerpoint/2010/main" val="3237276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67187114"/>
                    </a:ext>
                  </a:extLst>
                </a:gridCol>
                <a:gridCol w="1810512">
                  <a:extLst>
                    <a:ext uri="{9D8B030D-6E8A-4147-A177-3AD203B41FA5}">
                      <a16:colId xmlns:a16="http://schemas.microsoft.com/office/drawing/2014/main" val="1535057542"/>
                    </a:ext>
                  </a:extLst>
                </a:gridCol>
                <a:gridCol w="822960">
                  <a:extLst>
                    <a:ext uri="{9D8B030D-6E8A-4147-A177-3AD203B41FA5}">
                      <a16:colId xmlns:a16="http://schemas.microsoft.com/office/drawing/2014/main" val="3293717649"/>
                    </a:ext>
                  </a:extLst>
                </a:gridCol>
                <a:gridCol w="822960">
                  <a:extLst>
                    <a:ext uri="{9D8B030D-6E8A-4147-A177-3AD203B41FA5}">
                      <a16:colId xmlns:a16="http://schemas.microsoft.com/office/drawing/2014/main" val="2231105409"/>
                    </a:ext>
                  </a:extLst>
                </a:gridCol>
                <a:gridCol w="822960">
                  <a:extLst>
                    <a:ext uri="{9D8B030D-6E8A-4147-A177-3AD203B41FA5}">
                      <a16:colId xmlns:a16="http://schemas.microsoft.com/office/drawing/2014/main" val="3028300067"/>
                    </a:ext>
                  </a:extLst>
                </a:gridCol>
                <a:gridCol w="822960">
                  <a:extLst>
                    <a:ext uri="{9D8B030D-6E8A-4147-A177-3AD203B41FA5}">
                      <a16:colId xmlns:a16="http://schemas.microsoft.com/office/drawing/2014/main" val="2042620101"/>
                    </a:ext>
                  </a:extLst>
                </a:gridCol>
                <a:gridCol w="822960">
                  <a:extLst>
                    <a:ext uri="{9D8B030D-6E8A-4147-A177-3AD203B41FA5}">
                      <a16:colId xmlns:a16="http://schemas.microsoft.com/office/drawing/2014/main" val="1596971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813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- 2022-04-09 10:21:44</a:t>
                      </a:r>
                      <a:r>
                        <a:rPr kumimoji="0" lang="en-US" sz="1000" b="0" i="0" u="none" strike="noStrike" kern="1200" cap="none" spc="0" normalizeH="0" baseline="0" noProof="0">
                          <a:ln>
                            <a:noFill/>
                          </a:ln>
                          <a:solidFill>
                            <a:prstClr val="black"/>
                          </a:solidFill>
                          <a:effectLst/>
                          <a:uLnTx/>
                          <a:uFillTx/>
                          <a:latin typeface="+mn-lt"/>
                          <a:ea typeface="+mn-ea"/>
                          <a:cs typeface="+mn-cs"/>
                        </a:rPr>
                        <a:t>
 ¡Así se vive la Copa del Mundo con trekbicyclebrasil ! 
Todos conectados con facu_cayata en su debut oficial categoría Junior. 
trekbikes trekbicycleargentina bontragerargentina #trekbikes #trekargentina #bontragerargentina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https://quintly-image-storage.s3.amazonaws.com/203365f48a427a541a07e6d695a8b9d3/63c6a55cd175ab3d77ce9275d5fad59c.jpg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1537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- 2022-04-26 21:43:00</a:t>
                      </a:r>
                      <a:r>
                        <a:rPr kumimoji="0" lang="en-US" sz="1000" b="0" i="0" u="none" strike="noStrike" kern="1200" cap="none" spc="0" normalizeH="0" baseline="0" noProof="0">
                          <a:ln>
                            <a:noFill/>
                          </a:ln>
                          <a:solidFill>
                            <a:prstClr val="black"/>
                          </a:solidFill>
                          <a:effectLst/>
                          <a:uLnTx/>
                          <a:uFillTx/>
                          <a:latin typeface="+mn-lt"/>
                          <a:ea typeface="+mn-ea"/>
                          <a:cs typeface="+mn-cs"/>
                        </a:rPr>
                        <a:t>
 ¡Cuenta regresiva para riopinto ! 
¿ #Procaliber o #supercaliber ? Y vos, ¿Estás listo para el desafío más grande de Sudamérica ? 
trekbikes trekbicycleargentina bontragerargentina #trek #Trekargentina  #xc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https://quintly-image-storage.s3.amazonaws.com/203365f48a427a541a07e6d695a8b9d3/47da4ae0151de0cf39e671dc5370dbf9.jpg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1887141"/>
                  </a:ext>
                </a:extLst>
              </a:tr>
            </a:tbl>
          </a:graphicData>
        </a:graphic>
      </p:graphicFrame>
      <p:sp>
        <p:nvSpPr>
          <p:cNvPr id="4" name="Text Placeholder 3">
            <a:extLst>
              <a:ext uri="{FF2B5EF4-FFF2-40B4-BE49-F238E27FC236}">
                <a16:creationId xmlns:a16="http://schemas.microsoft.com/office/drawing/2014/main" id="{C05C09A8-C298-44D0-982A-B3F6FC4DDC2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247498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9AD8-64CD-4946-AE8B-1D1A550DA04F}"/>
              </a:ext>
            </a:extLst>
          </p:cNvPr>
          <p:cNvSpPr>
            <a:spLocks noGrp="1"/>
          </p:cNvSpPr>
          <p:nvPr>
            <p:ph type="title"/>
          </p:nvPr>
        </p:nvSpPr>
        <p:spPr/>
        <p:txBody>
          <a:bodyPr/>
          <a:lstStyle/>
          <a:p>
            <a:r>
              <a:rPr lang="en-US"/>
              <a:t>Instagram Posts Table | Scott - 13 of 21</a:t>
            </a:r>
          </a:p>
        </p:txBody>
      </p:sp>
      <p:graphicFrame>
        <p:nvGraphicFramePr>
          <p:cNvPr id="5" name="Table Placeholder 4">
            <a:extLst>
              <a:ext uri="{FF2B5EF4-FFF2-40B4-BE49-F238E27FC236}">
                <a16:creationId xmlns:a16="http://schemas.microsoft.com/office/drawing/2014/main" id="{41DE1EEA-2FA3-4409-B398-565E02F26572}"/>
              </a:ext>
            </a:extLst>
          </p:cNvPr>
          <p:cNvGraphicFramePr>
            <a:graphicFrameLocks noGrp="1"/>
          </p:cNvGraphicFramePr>
          <p:nvPr>
            <p:ph type="tbl" sz="quarter" idx="13"/>
            <p:extLst>
              <p:ext uri="{D42A27DB-BD31-4B8C-83A1-F6EECF244321}">
                <p14:modId xmlns:p14="http://schemas.microsoft.com/office/powerpoint/2010/main" val="2129129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62427957"/>
                    </a:ext>
                  </a:extLst>
                </a:gridCol>
                <a:gridCol w="1810512">
                  <a:extLst>
                    <a:ext uri="{9D8B030D-6E8A-4147-A177-3AD203B41FA5}">
                      <a16:colId xmlns:a16="http://schemas.microsoft.com/office/drawing/2014/main" val="3267382749"/>
                    </a:ext>
                  </a:extLst>
                </a:gridCol>
                <a:gridCol w="822960">
                  <a:extLst>
                    <a:ext uri="{9D8B030D-6E8A-4147-A177-3AD203B41FA5}">
                      <a16:colId xmlns:a16="http://schemas.microsoft.com/office/drawing/2014/main" val="1252763869"/>
                    </a:ext>
                  </a:extLst>
                </a:gridCol>
                <a:gridCol w="822960">
                  <a:extLst>
                    <a:ext uri="{9D8B030D-6E8A-4147-A177-3AD203B41FA5}">
                      <a16:colId xmlns:a16="http://schemas.microsoft.com/office/drawing/2014/main" val="825265900"/>
                    </a:ext>
                  </a:extLst>
                </a:gridCol>
                <a:gridCol w="822960">
                  <a:extLst>
                    <a:ext uri="{9D8B030D-6E8A-4147-A177-3AD203B41FA5}">
                      <a16:colId xmlns:a16="http://schemas.microsoft.com/office/drawing/2014/main" val="3115149036"/>
                    </a:ext>
                  </a:extLst>
                </a:gridCol>
                <a:gridCol w="822960">
                  <a:extLst>
                    <a:ext uri="{9D8B030D-6E8A-4147-A177-3AD203B41FA5}">
                      <a16:colId xmlns:a16="http://schemas.microsoft.com/office/drawing/2014/main" val="2836734470"/>
                    </a:ext>
                  </a:extLst>
                </a:gridCol>
                <a:gridCol w="822960">
                  <a:extLst>
                    <a:ext uri="{9D8B030D-6E8A-4147-A177-3AD203B41FA5}">
                      <a16:colId xmlns:a16="http://schemas.microsoft.com/office/drawing/2014/main" val="533983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4124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- 2022-04-30 08:42:07</a:t>
                      </a:r>
                      <a:r>
                        <a:rPr kumimoji="0" lang="es-ES" sz="1000" b="0" i="0" u="none" strike="noStrike" kern="1200" cap="none" spc="0" normalizeH="0" baseline="0" noProof="0">
                          <a:ln>
                            <a:noFill/>
                          </a:ln>
                          <a:solidFill>
                            <a:prstClr val="black"/>
                          </a:solidFill>
                          <a:effectLst/>
                          <a:uLnTx/>
                          <a:uFillTx/>
                          <a:latin typeface="+mn-lt"/>
                          <a:ea typeface="+mn-ea"/>
                          <a:cs typeface="+mn-cs"/>
                        </a:rPr>
                        <a:t>
 ¿Estás listo? Viví una experiencia única en la previa de riopinto con los múltiples ganadores de la carrera con más participantes de Sudamérica. 
Te esperamos a las 10:30 en el stand oficial de la feria con el team, las mejores bicis del mundo  y las chicastrek. 
trekbikes trekbicycleargentina bontragerargentina #trek #Trekargentina  #xc #supercaliber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https://quintly-image-storage.s3.amazonaws.com/203365f48a427a541a07e6d695a8b9d3/07304dcfa4563564df073d947c59b131.jpg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24210454"/>
                  </a:ext>
                </a:extLst>
              </a:tr>
            </a:tbl>
          </a:graphicData>
        </a:graphic>
      </p:graphicFrame>
      <p:sp>
        <p:nvSpPr>
          <p:cNvPr id="4" name="Text Placeholder 3">
            <a:extLst>
              <a:ext uri="{FF2B5EF4-FFF2-40B4-BE49-F238E27FC236}">
                <a16:creationId xmlns:a16="http://schemas.microsoft.com/office/drawing/2014/main" id="{64718E29-A915-4183-92EF-6DD565CC335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039534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9B6D9-285E-465A-A2C8-39B520CC0C95}"/>
              </a:ext>
            </a:extLst>
          </p:cNvPr>
          <p:cNvSpPr>
            <a:spLocks noGrp="1"/>
          </p:cNvSpPr>
          <p:nvPr>
            <p:ph type="title"/>
          </p:nvPr>
        </p:nvSpPr>
        <p:spPr/>
        <p:txBody>
          <a:bodyPr/>
          <a:lstStyle/>
          <a:p>
            <a:r>
              <a:rPr lang="en-US"/>
              <a:t>Instagram Posts Table | Scott - 14 of 21</a:t>
            </a:r>
          </a:p>
        </p:txBody>
      </p:sp>
      <p:graphicFrame>
        <p:nvGraphicFramePr>
          <p:cNvPr id="5" name="Table Placeholder 4">
            <a:extLst>
              <a:ext uri="{FF2B5EF4-FFF2-40B4-BE49-F238E27FC236}">
                <a16:creationId xmlns:a16="http://schemas.microsoft.com/office/drawing/2014/main" id="{FE0CD23A-2FF4-4606-BAB1-5C651FC1734E}"/>
              </a:ext>
            </a:extLst>
          </p:cNvPr>
          <p:cNvGraphicFramePr>
            <a:graphicFrameLocks noGrp="1"/>
          </p:cNvGraphicFramePr>
          <p:nvPr>
            <p:ph type="tbl" sz="quarter" idx="13"/>
            <p:extLst>
              <p:ext uri="{D42A27DB-BD31-4B8C-83A1-F6EECF244321}">
                <p14:modId xmlns:p14="http://schemas.microsoft.com/office/powerpoint/2010/main" val="4167793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8651898"/>
                    </a:ext>
                  </a:extLst>
                </a:gridCol>
                <a:gridCol w="1810512">
                  <a:extLst>
                    <a:ext uri="{9D8B030D-6E8A-4147-A177-3AD203B41FA5}">
                      <a16:colId xmlns:a16="http://schemas.microsoft.com/office/drawing/2014/main" val="1610946064"/>
                    </a:ext>
                  </a:extLst>
                </a:gridCol>
                <a:gridCol w="822960">
                  <a:extLst>
                    <a:ext uri="{9D8B030D-6E8A-4147-A177-3AD203B41FA5}">
                      <a16:colId xmlns:a16="http://schemas.microsoft.com/office/drawing/2014/main" val="4271615299"/>
                    </a:ext>
                  </a:extLst>
                </a:gridCol>
                <a:gridCol w="822960">
                  <a:extLst>
                    <a:ext uri="{9D8B030D-6E8A-4147-A177-3AD203B41FA5}">
                      <a16:colId xmlns:a16="http://schemas.microsoft.com/office/drawing/2014/main" val="3330094140"/>
                    </a:ext>
                  </a:extLst>
                </a:gridCol>
                <a:gridCol w="822960">
                  <a:extLst>
                    <a:ext uri="{9D8B030D-6E8A-4147-A177-3AD203B41FA5}">
                      <a16:colId xmlns:a16="http://schemas.microsoft.com/office/drawing/2014/main" val="999492040"/>
                    </a:ext>
                  </a:extLst>
                </a:gridCol>
                <a:gridCol w="822960">
                  <a:extLst>
                    <a:ext uri="{9D8B030D-6E8A-4147-A177-3AD203B41FA5}">
                      <a16:colId xmlns:a16="http://schemas.microsoft.com/office/drawing/2014/main" val="3492098442"/>
                    </a:ext>
                  </a:extLst>
                </a:gridCol>
                <a:gridCol w="822960">
                  <a:extLst>
                    <a:ext uri="{9D8B030D-6E8A-4147-A177-3AD203B41FA5}">
                      <a16:colId xmlns:a16="http://schemas.microsoft.com/office/drawing/2014/main" val="2656321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743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- 2022-04-12 15:39:42</a:t>
                      </a:r>
                      <a:r>
                        <a:rPr kumimoji="0" lang="es-ES" sz="1000" b="0" i="0" u="none" strike="noStrike" kern="1200" cap="none" spc="0" normalizeH="0" baseline="0" noProof="0">
                          <a:ln>
                            <a:noFill/>
                          </a:ln>
                          <a:solidFill>
                            <a:prstClr val="black"/>
                          </a:solidFill>
                          <a:effectLst/>
                          <a:uLnTx/>
                          <a:uFillTx/>
                          <a:latin typeface="+mn-lt"/>
                          <a:ea typeface="+mn-ea"/>
                          <a:cs typeface="+mn-cs"/>
                        </a:rPr>
                        <a:t>
 Pasaron casi 3 años para que nschurter volviera a subir al escalón más alto del podio de una Copa del Mundo.
Lo del domingo fue histórico.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https://quintly-image-storage.s3.amazonaws.com/741aa47421f0656db8ef34000eb243ec/6b34cf0444bda63cd188b98d14726dfc.jpg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4885259"/>
                  </a:ext>
                </a:extLst>
              </a:tr>
            </a:tbl>
          </a:graphicData>
        </a:graphic>
      </p:graphicFrame>
      <p:sp>
        <p:nvSpPr>
          <p:cNvPr id="4" name="Text Placeholder 3">
            <a:extLst>
              <a:ext uri="{FF2B5EF4-FFF2-40B4-BE49-F238E27FC236}">
                <a16:creationId xmlns:a16="http://schemas.microsoft.com/office/drawing/2014/main" id="{6D24A9F1-8CFB-4394-A0EA-5A18C1F900D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07439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16578-F695-4C31-ACF3-8DD940DAF37F}"/>
              </a:ext>
            </a:extLst>
          </p:cNvPr>
          <p:cNvSpPr>
            <a:spLocks noGrp="1"/>
          </p:cNvSpPr>
          <p:nvPr>
            <p:ph type="title"/>
          </p:nvPr>
        </p:nvSpPr>
        <p:spPr/>
        <p:txBody>
          <a:bodyPr/>
          <a:lstStyle/>
          <a:p>
            <a:r>
              <a:rPr lang="en-US"/>
              <a:t>Instagram Posts Table | Scott - 15 of 21</a:t>
            </a:r>
          </a:p>
        </p:txBody>
      </p:sp>
      <p:graphicFrame>
        <p:nvGraphicFramePr>
          <p:cNvPr id="5" name="Table Placeholder 4">
            <a:extLst>
              <a:ext uri="{FF2B5EF4-FFF2-40B4-BE49-F238E27FC236}">
                <a16:creationId xmlns:a16="http://schemas.microsoft.com/office/drawing/2014/main" id="{36E7C2CD-3FF7-4335-A166-26DB12AAB32D}"/>
              </a:ext>
            </a:extLst>
          </p:cNvPr>
          <p:cNvGraphicFramePr>
            <a:graphicFrameLocks noGrp="1"/>
          </p:cNvGraphicFramePr>
          <p:nvPr>
            <p:ph type="tbl" sz="quarter" idx="13"/>
            <p:extLst>
              <p:ext uri="{D42A27DB-BD31-4B8C-83A1-F6EECF244321}">
                <p14:modId xmlns:p14="http://schemas.microsoft.com/office/powerpoint/2010/main" val="2826888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44263002"/>
                    </a:ext>
                  </a:extLst>
                </a:gridCol>
                <a:gridCol w="1810512">
                  <a:extLst>
                    <a:ext uri="{9D8B030D-6E8A-4147-A177-3AD203B41FA5}">
                      <a16:colId xmlns:a16="http://schemas.microsoft.com/office/drawing/2014/main" val="1944529715"/>
                    </a:ext>
                  </a:extLst>
                </a:gridCol>
                <a:gridCol w="822960">
                  <a:extLst>
                    <a:ext uri="{9D8B030D-6E8A-4147-A177-3AD203B41FA5}">
                      <a16:colId xmlns:a16="http://schemas.microsoft.com/office/drawing/2014/main" val="2349799797"/>
                    </a:ext>
                  </a:extLst>
                </a:gridCol>
                <a:gridCol w="822960">
                  <a:extLst>
                    <a:ext uri="{9D8B030D-6E8A-4147-A177-3AD203B41FA5}">
                      <a16:colId xmlns:a16="http://schemas.microsoft.com/office/drawing/2014/main" val="1250661151"/>
                    </a:ext>
                  </a:extLst>
                </a:gridCol>
                <a:gridCol w="822960">
                  <a:extLst>
                    <a:ext uri="{9D8B030D-6E8A-4147-A177-3AD203B41FA5}">
                      <a16:colId xmlns:a16="http://schemas.microsoft.com/office/drawing/2014/main" val="1623189696"/>
                    </a:ext>
                  </a:extLst>
                </a:gridCol>
                <a:gridCol w="822960">
                  <a:extLst>
                    <a:ext uri="{9D8B030D-6E8A-4147-A177-3AD203B41FA5}">
                      <a16:colId xmlns:a16="http://schemas.microsoft.com/office/drawing/2014/main" val="4087441288"/>
                    </a:ext>
                  </a:extLst>
                </a:gridCol>
                <a:gridCol w="822960">
                  <a:extLst>
                    <a:ext uri="{9D8B030D-6E8A-4147-A177-3AD203B41FA5}">
                      <a16:colId xmlns:a16="http://schemas.microsoft.com/office/drawing/2014/main" val="2109650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7476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- 2022-04-26 18:32:07</a:t>
                      </a:r>
                      <a:r>
                        <a:rPr kumimoji="0" lang="es-ES" sz="1000" b="0" i="0" u="none" strike="noStrike" kern="1200" cap="none" spc="0" normalizeH="0" baseline="0" noProof="0">
                          <a:ln>
                            <a:noFill/>
                          </a:ln>
                          <a:solidFill>
                            <a:prstClr val="black"/>
                          </a:solidFill>
                          <a:effectLst/>
                          <a:uLnTx/>
                          <a:uFillTx/>
                          <a:latin typeface="+mn-lt"/>
                          <a:ea typeface="+mn-ea"/>
                          <a:cs typeface="+mn-cs"/>
                        </a:rPr>
                        <a:t>
 🚵 El pasado fin de semana se realizó el Mundial Máster de MTB🌈 (XCO y DH) 2022 en Villa la Angostura, Argentina🇦🇷.
Fueron tres jornadas de lluvia, barro, frío, viento y nieve 💨🌨🥶 en la que estuvimos presentes dando soporte a los valientes corredores que se animaron a participar, dándolo todo y mucho más💪.
Nada mejor para retratar lo que fue este mundial que las palabras de nuestros embajadores que vivieron esta dura experiencia:👇
"Terminar la carrera ya era una victoria", manusuarezbrc
"Me vuelvo con una gran experiencia, un noveno puesto y con muchas ganas de seguir aprendiendo y creciendo en esta especialidad, que es muy nueva para mí", erisimon77
"Nadie se va a olvidar del Mundial Máster más épico de los últimos 12 años", martinarielsantos
¡Felicitaciones valientes guerreros 🙌 !
IamSpecialized #SpecializedArgentina #Specialized #MTB #ucimastersworldchamps #UCI
ucimastersworldchamps ridesrl
🎥 marianodiaz11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https://quintly-image-storage.s3.amazonaws.com/835b4dd9729cb84c3dc986009efd7f6f/8e762701647f25d0884f7feee2ecd10c.jpg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20731320"/>
                  </a:ext>
                </a:extLst>
              </a:tr>
            </a:tbl>
          </a:graphicData>
        </a:graphic>
      </p:graphicFrame>
      <p:sp>
        <p:nvSpPr>
          <p:cNvPr id="4" name="Text Placeholder 3">
            <a:extLst>
              <a:ext uri="{FF2B5EF4-FFF2-40B4-BE49-F238E27FC236}">
                <a16:creationId xmlns:a16="http://schemas.microsoft.com/office/drawing/2014/main" id="{0E74FD78-7C58-45B9-AE76-F983E895243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5586300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71813-24E0-4147-B3E9-00E419448F27}"/>
              </a:ext>
            </a:extLst>
          </p:cNvPr>
          <p:cNvSpPr>
            <a:spLocks noGrp="1"/>
          </p:cNvSpPr>
          <p:nvPr>
            <p:ph type="title"/>
          </p:nvPr>
        </p:nvSpPr>
        <p:spPr/>
        <p:txBody>
          <a:bodyPr/>
          <a:lstStyle/>
          <a:p>
            <a:r>
              <a:rPr lang="en-US"/>
              <a:t>Instagram Posts Table | Scott - 16 of 21</a:t>
            </a:r>
          </a:p>
        </p:txBody>
      </p:sp>
      <p:graphicFrame>
        <p:nvGraphicFramePr>
          <p:cNvPr id="5" name="Table Placeholder 4">
            <a:extLst>
              <a:ext uri="{FF2B5EF4-FFF2-40B4-BE49-F238E27FC236}">
                <a16:creationId xmlns:a16="http://schemas.microsoft.com/office/drawing/2014/main" id="{46AB0B0E-7E71-4161-893B-6623E9BB94B2}"/>
              </a:ext>
            </a:extLst>
          </p:cNvPr>
          <p:cNvGraphicFramePr>
            <a:graphicFrameLocks noGrp="1"/>
          </p:cNvGraphicFramePr>
          <p:nvPr>
            <p:ph type="tbl" sz="quarter" idx="13"/>
            <p:extLst>
              <p:ext uri="{D42A27DB-BD31-4B8C-83A1-F6EECF244321}">
                <p14:modId xmlns:p14="http://schemas.microsoft.com/office/powerpoint/2010/main" val="2241016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5906584"/>
                    </a:ext>
                  </a:extLst>
                </a:gridCol>
                <a:gridCol w="1810512">
                  <a:extLst>
                    <a:ext uri="{9D8B030D-6E8A-4147-A177-3AD203B41FA5}">
                      <a16:colId xmlns:a16="http://schemas.microsoft.com/office/drawing/2014/main" val="671387237"/>
                    </a:ext>
                  </a:extLst>
                </a:gridCol>
                <a:gridCol w="822960">
                  <a:extLst>
                    <a:ext uri="{9D8B030D-6E8A-4147-A177-3AD203B41FA5}">
                      <a16:colId xmlns:a16="http://schemas.microsoft.com/office/drawing/2014/main" val="463186809"/>
                    </a:ext>
                  </a:extLst>
                </a:gridCol>
                <a:gridCol w="822960">
                  <a:extLst>
                    <a:ext uri="{9D8B030D-6E8A-4147-A177-3AD203B41FA5}">
                      <a16:colId xmlns:a16="http://schemas.microsoft.com/office/drawing/2014/main" val="92769794"/>
                    </a:ext>
                  </a:extLst>
                </a:gridCol>
                <a:gridCol w="822960">
                  <a:extLst>
                    <a:ext uri="{9D8B030D-6E8A-4147-A177-3AD203B41FA5}">
                      <a16:colId xmlns:a16="http://schemas.microsoft.com/office/drawing/2014/main" val="1713994592"/>
                    </a:ext>
                  </a:extLst>
                </a:gridCol>
                <a:gridCol w="822960">
                  <a:extLst>
                    <a:ext uri="{9D8B030D-6E8A-4147-A177-3AD203B41FA5}">
                      <a16:colId xmlns:a16="http://schemas.microsoft.com/office/drawing/2014/main" val="863348555"/>
                    </a:ext>
                  </a:extLst>
                </a:gridCol>
                <a:gridCol w="822960">
                  <a:extLst>
                    <a:ext uri="{9D8B030D-6E8A-4147-A177-3AD203B41FA5}">
                      <a16:colId xmlns:a16="http://schemas.microsoft.com/office/drawing/2014/main" val="2016238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744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- 2022-04-13 18:48:42</a:t>
                      </a:r>
                      <a:r>
                        <a:rPr kumimoji="0" lang="en-US" sz="1000" b="0" i="0" u="none" strike="noStrike" kern="1200" cap="none" spc="0" normalizeH="0" baseline="0" noProof="0">
                          <a:ln>
                            <a:noFill/>
                          </a:ln>
                          <a:solidFill>
                            <a:prstClr val="black"/>
                          </a:solidFill>
                          <a:effectLst/>
                          <a:uLnTx/>
                          <a:uFillTx/>
                          <a:latin typeface="+mn-lt"/>
                          <a:ea typeface="+mn-ea"/>
                          <a:cs typeface="+mn-cs"/>
                        </a:rPr>
                        <a:t>
 Spark RC World Cup AXS. La bicicleta de XC definitiva.
✅ Cuadro Spark RC de carbono HMX
✅ Horquilla RockShox SID Select+ RL3 120 mm
✅ RS Nude 5 RL3, 120 mm, TwinLoc
✅ SRAM X01 Eagle AXS 12 velocidades
✅ Frenos de disco Shimano XTR
✅ Ruedas de carbono Syncros Silverton 1.0
✅ Cubiertas Maxxis Rekon Race Foldable
✅ Tija ajustable FOX, Componentes Syncros CF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https://quintly-image-storage.s3.amazonaws.com/741aa47421f0656db8ef34000eb243ec/809ddd1e63d3eacbd888ff64fe215644.jpg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31027892"/>
                  </a:ext>
                </a:extLst>
              </a:tr>
            </a:tbl>
          </a:graphicData>
        </a:graphic>
      </p:graphicFrame>
      <p:sp>
        <p:nvSpPr>
          <p:cNvPr id="4" name="Text Placeholder 3">
            <a:extLst>
              <a:ext uri="{FF2B5EF4-FFF2-40B4-BE49-F238E27FC236}">
                <a16:creationId xmlns:a16="http://schemas.microsoft.com/office/drawing/2014/main" id="{1B9C1BDD-4151-4E24-8B40-8B08809EE1E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0627616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87EEA-ACAE-4EFF-949D-BFF3D949CB06}"/>
              </a:ext>
            </a:extLst>
          </p:cNvPr>
          <p:cNvSpPr>
            <a:spLocks noGrp="1"/>
          </p:cNvSpPr>
          <p:nvPr>
            <p:ph type="title"/>
          </p:nvPr>
        </p:nvSpPr>
        <p:spPr/>
        <p:txBody>
          <a:bodyPr/>
          <a:lstStyle/>
          <a:p>
            <a:r>
              <a:rPr lang="en-US"/>
              <a:t>Instagram Posts Table | Scott - 17 of 21</a:t>
            </a:r>
          </a:p>
        </p:txBody>
      </p:sp>
      <p:graphicFrame>
        <p:nvGraphicFramePr>
          <p:cNvPr id="5" name="Table Placeholder 4">
            <a:extLst>
              <a:ext uri="{FF2B5EF4-FFF2-40B4-BE49-F238E27FC236}">
                <a16:creationId xmlns:a16="http://schemas.microsoft.com/office/drawing/2014/main" id="{35493CA4-DFC0-4841-821C-6ADD1C42B8B6}"/>
              </a:ext>
            </a:extLst>
          </p:cNvPr>
          <p:cNvGraphicFramePr>
            <a:graphicFrameLocks noGrp="1"/>
          </p:cNvGraphicFramePr>
          <p:nvPr>
            <p:ph type="tbl" sz="quarter" idx="13"/>
            <p:extLst>
              <p:ext uri="{D42A27DB-BD31-4B8C-83A1-F6EECF244321}">
                <p14:modId xmlns:p14="http://schemas.microsoft.com/office/powerpoint/2010/main" val="3811316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04609788"/>
                    </a:ext>
                  </a:extLst>
                </a:gridCol>
                <a:gridCol w="1810512">
                  <a:extLst>
                    <a:ext uri="{9D8B030D-6E8A-4147-A177-3AD203B41FA5}">
                      <a16:colId xmlns:a16="http://schemas.microsoft.com/office/drawing/2014/main" val="3603236626"/>
                    </a:ext>
                  </a:extLst>
                </a:gridCol>
                <a:gridCol w="822960">
                  <a:extLst>
                    <a:ext uri="{9D8B030D-6E8A-4147-A177-3AD203B41FA5}">
                      <a16:colId xmlns:a16="http://schemas.microsoft.com/office/drawing/2014/main" val="230266539"/>
                    </a:ext>
                  </a:extLst>
                </a:gridCol>
                <a:gridCol w="822960">
                  <a:extLst>
                    <a:ext uri="{9D8B030D-6E8A-4147-A177-3AD203B41FA5}">
                      <a16:colId xmlns:a16="http://schemas.microsoft.com/office/drawing/2014/main" val="152531036"/>
                    </a:ext>
                  </a:extLst>
                </a:gridCol>
                <a:gridCol w="822960">
                  <a:extLst>
                    <a:ext uri="{9D8B030D-6E8A-4147-A177-3AD203B41FA5}">
                      <a16:colId xmlns:a16="http://schemas.microsoft.com/office/drawing/2014/main" val="3676961862"/>
                    </a:ext>
                  </a:extLst>
                </a:gridCol>
                <a:gridCol w="822960">
                  <a:extLst>
                    <a:ext uri="{9D8B030D-6E8A-4147-A177-3AD203B41FA5}">
                      <a16:colId xmlns:a16="http://schemas.microsoft.com/office/drawing/2014/main" val="2967566268"/>
                    </a:ext>
                  </a:extLst>
                </a:gridCol>
                <a:gridCol w="822960">
                  <a:extLst>
                    <a:ext uri="{9D8B030D-6E8A-4147-A177-3AD203B41FA5}">
                      <a16:colId xmlns:a16="http://schemas.microsoft.com/office/drawing/2014/main" val="1520100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44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- 2022-04-29 17:17:57</a:t>
                      </a:r>
                      <a:r>
                        <a:rPr kumimoji="0" lang="es-ES" sz="1000" b="0" i="0" u="none" strike="noStrike" kern="1200" cap="none" spc="0" normalizeH="0" baseline="0" noProof="0">
                          <a:ln>
                            <a:noFill/>
                          </a:ln>
                          <a:solidFill>
                            <a:prstClr val="black"/>
                          </a:solidFill>
                          <a:effectLst/>
                          <a:uLnTx/>
                          <a:uFillTx/>
                          <a:latin typeface="+mn-lt"/>
                          <a:ea typeface="+mn-ea"/>
                          <a:cs typeface="+mn-cs"/>
                        </a:rPr>
                        <a:t>
 ¡Ya estamos instalados y esperándote en Río Pinto!
Pasá por nuestro stand, como lo hizo esta mañana catrielsoto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https://quintly-image-storage.s3.amazonaws.com/741aa47421f0656db8ef34000eb243ec/18cd8fb013a4205fab6372294715da30.jpg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6858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- 2022-04-11 21:00:09</a:t>
                      </a:r>
                      <a:r>
                        <a:rPr kumimoji="0" lang="en-US" sz="1000" b="0" i="0" u="none" strike="noStrike" kern="1200" cap="none" spc="0" normalizeH="0" baseline="0" noProof="0">
                          <a:ln>
                            <a:noFill/>
                          </a:ln>
                          <a:solidFill>
                            <a:prstClr val="black"/>
                          </a:solidFill>
                          <a:effectLst/>
                          <a:uLnTx/>
                          <a:uFillTx/>
                          <a:latin typeface="+mn-lt"/>
                          <a:ea typeface="+mn-ea"/>
                          <a:cs typeface="+mn-cs"/>
                        </a:rPr>
                        <a:t>
 Pedalear y divertirte sin que te importe el tipo de camino😎
#SpecializedDiverge
#IamSpecialized #GravelBike #Diverge #PetoSagan #Petersagan #SpecializedArgentina #DoYouDiverge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https://quintly-image-storage.s3.amazonaws.com/835b4dd9729cb84c3dc986009efd7f6f/51d9b00f37ba5b3b93794216457d5f7c.jpg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57210135"/>
                  </a:ext>
                </a:extLst>
              </a:tr>
            </a:tbl>
          </a:graphicData>
        </a:graphic>
      </p:graphicFrame>
      <p:sp>
        <p:nvSpPr>
          <p:cNvPr id="4" name="Text Placeholder 3">
            <a:extLst>
              <a:ext uri="{FF2B5EF4-FFF2-40B4-BE49-F238E27FC236}">
                <a16:creationId xmlns:a16="http://schemas.microsoft.com/office/drawing/2014/main" id="{9F65D016-E2B4-4A12-9217-45EA1F7201A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038535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F2C23-4252-4736-89BB-7978BA3B1ECC}"/>
              </a:ext>
            </a:extLst>
          </p:cNvPr>
          <p:cNvSpPr>
            <a:spLocks noGrp="1"/>
          </p:cNvSpPr>
          <p:nvPr>
            <p:ph type="title"/>
          </p:nvPr>
        </p:nvSpPr>
        <p:spPr/>
        <p:txBody>
          <a:bodyPr/>
          <a:lstStyle/>
          <a:p>
            <a:r>
              <a:rPr lang="en-US"/>
              <a:t>Instagram Posts Table | Scott - 18 of 21</a:t>
            </a:r>
          </a:p>
        </p:txBody>
      </p:sp>
      <p:graphicFrame>
        <p:nvGraphicFramePr>
          <p:cNvPr id="5" name="Table Placeholder 4">
            <a:extLst>
              <a:ext uri="{FF2B5EF4-FFF2-40B4-BE49-F238E27FC236}">
                <a16:creationId xmlns:a16="http://schemas.microsoft.com/office/drawing/2014/main" id="{62622FE9-3E8C-4668-BFC7-7EE38A1533CA}"/>
              </a:ext>
            </a:extLst>
          </p:cNvPr>
          <p:cNvGraphicFramePr>
            <a:graphicFrameLocks noGrp="1"/>
          </p:cNvGraphicFramePr>
          <p:nvPr>
            <p:ph type="tbl" sz="quarter" idx="13"/>
            <p:extLst>
              <p:ext uri="{D42A27DB-BD31-4B8C-83A1-F6EECF244321}">
                <p14:modId xmlns:p14="http://schemas.microsoft.com/office/powerpoint/2010/main" val="3784476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30600106"/>
                    </a:ext>
                  </a:extLst>
                </a:gridCol>
                <a:gridCol w="1810512">
                  <a:extLst>
                    <a:ext uri="{9D8B030D-6E8A-4147-A177-3AD203B41FA5}">
                      <a16:colId xmlns:a16="http://schemas.microsoft.com/office/drawing/2014/main" val="1532032505"/>
                    </a:ext>
                  </a:extLst>
                </a:gridCol>
                <a:gridCol w="822960">
                  <a:extLst>
                    <a:ext uri="{9D8B030D-6E8A-4147-A177-3AD203B41FA5}">
                      <a16:colId xmlns:a16="http://schemas.microsoft.com/office/drawing/2014/main" val="1965487357"/>
                    </a:ext>
                  </a:extLst>
                </a:gridCol>
                <a:gridCol w="822960">
                  <a:extLst>
                    <a:ext uri="{9D8B030D-6E8A-4147-A177-3AD203B41FA5}">
                      <a16:colId xmlns:a16="http://schemas.microsoft.com/office/drawing/2014/main" val="1169835074"/>
                    </a:ext>
                  </a:extLst>
                </a:gridCol>
                <a:gridCol w="822960">
                  <a:extLst>
                    <a:ext uri="{9D8B030D-6E8A-4147-A177-3AD203B41FA5}">
                      <a16:colId xmlns:a16="http://schemas.microsoft.com/office/drawing/2014/main" val="3917090606"/>
                    </a:ext>
                  </a:extLst>
                </a:gridCol>
                <a:gridCol w="822960">
                  <a:extLst>
                    <a:ext uri="{9D8B030D-6E8A-4147-A177-3AD203B41FA5}">
                      <a16:colId xmlns:a16="http://schemas.microsoft.com/office/drawing/2014/main" val="2575965088"/>
                    </a:ext>
                  </a:extLst>
                </a:gridCol>
                <a:gridCol w="822960">
                  <a:extLst>
                    <a:ext uri="{9D8B030D-6E8A-4147-A177-3AD203B41FA5}">
                      <a16:colId xmlns:a16="http://schemas.microsoft.com/office/drawing/2014/main" val="2988942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428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- 2022-04-23 15:30:17</a:t>
                      </a:r>
                      <a:r>
                        <a:rPr kumimoji="0" lang="en-US" sz="1000" b="0" i="0" u="none" strike="noStrike" kern="1200" cap="none" spc="0" normalizeH="0" baseline="0" noProof="0">
                          <a:ln>
                            <a:noFill/>
                          </a:ln>
                          <a:solidFill>
                            <a:prstClr val="black"/>
                          </a:solidFill>
                          <a:effectLst/>
                          <a:uLnTx/>
                          <a:uFillTx/>
                          <a:latin typeface="+mn-lt"/>
                          <a:ea typeface="+mn-ea"/>
                          <a:cs typeface="+mn-cs"/>
                        </a:rPr>
                        <a:t>
 #UCIMasters 
Clima complicado en Cerro Bayo.
Y acá estamos acompañando a nuestros riders. 
Más fotos en Stories.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https://quintly-image-storage.s3.amazonaws.com/741aa47421f0656db8ef34000eb243ec/88ef865ff9aa473221f146a68975ae4f.jpg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1753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- 2022-04-02 21:55:29</a:t>
                      </a:r>
                      <a:r>
                        <a:rPr kumimoji="0" lang="es-ES" sz="1000" b="0" i="0" u="none" strike="noStrike" kern="1200" cap="none" spc="0" normalizeH="0" baseline="0" noProof="0">
                          <a:ln>
                            <a:noFill/>
                          </a:ln>
                          <a:solidFill>
                            <a:prstClr val="black"/>
                          </a:solidFill>
                          <a:effectLst/>
                          <a:uLnTx/>
                          <a:uFillTx/>
                          <a:latin typeface="+mn-lt"/>
                          <a:ea typeface="+mn-ea"/>
                          <a:cs typeface="+mn-cs"/>
                        </a:rPr>
                        <a:t>
 Primer día del XCC en Brasil y kateplusfate fue parte del 1-2-3 de Estados Unidos
Mañana sigue la actividad
 Pc pedalcombr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https://quintly-image-storage.s3.amazonaws.com/741aa47421f0656db8ef34000eb243ec/3a1685a4cc38dcaef04bdf3efe6545f2.jpg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5728563"/>
                  </a:ext>
                </a:extLst>
              </a:tr>
            </a:tbl>
          </a:graphicData>
        </a:graphic>
      </p:graphicFrame>
      <p:sp>
        <p:nvSpPr>
          <p:cNvPr id="4" name="Text Placeholder 3">
            <a:extLst>
              <a:ext uri="{FF2B5EF4-FFF2-40B4-BE49-F238E27FC236}">
                <a16:creationId xmlns:a16="http://schemas.microsoft.com/office/drawing/2014/main" id="{8D254039-4B6C-4FE3-9031-5D204DADF1E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753007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CAAF3-CA56-41DD-AB1C-4DA4010A9141}"/>
              </a:ext>
            </a:extLst>
          </p:cNvPr>
          <p:cNvSpPr>
            <a:spLocks noGrp="1"/>
          </p:cNvSpPr>
          <p:nvPr>
            <p:ph type="title"/>
          </p:nvPr>
        </p:nvSpPr>
        <p:spPr/>
        <p:txBody>
          <a:bodyPr/>
          <a:lstStyle/>
          <a:p>
            <a:r>
              <a:rPr lang="en-US"/>
              <a:t>Instagram Posts Table | Scott - 19 of 21</a:t>
            </a:r>
          </a:p>
        </p:txBody>
      </p:sp>
      <p:graphicFrame>
        <p:nvGraphicFramePr>
          <p:cNvPr id="5" name="Table Placeholder 4">
            <a:extLst>
              <a:ext uri="{FF2B5EF4-FFF2-40B4-BE49-F238E27FC236}">
                <a16:creationId xmlns:a16="http://schemas.microsoft.com/office/drawing/2014/main" id="{4448BA01-279A-48E6-9ECB-D0654E1B0214}"/>
              </a:ext>
            </a:extLst>
          </p:cNvPr>
          <p:cNvGraphicFramePr>
            <a:graphicFrameLocks noGrp="1"/>
          </p:cNvGraphicFramePr>
          <p:nvPr>
            <p:ph type="tbl" sz="quarter" idx="13"/>
            <p:extLst>
              <p:ext uri="{D42A27DB-BD31-4B8C-83A1-F6EECF244321}">
                <p14:modId xmlns:p14="http://schemas.microsoft.com/office/powerpoint/2010/main" val="3210948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77159929"/>
                    </a:ext>
                  </a:extLst>
                </a:gridCol>
                <a:gridCol w="1810512">
                  <a:extLst>
                    <a:ext uri="{9D8B030D-6E8A-4147-A177-3AD203B41FA5}">
                      <a16:colId xmlns:a16="http://schemas.microsoft.com/office/drawing/2014/main" val="4192968652"/>
                    </a:ext>
                  </a:extLst>
                </a:gridCol>
                <a:gridCol w="822960">
                  <a:extLst>
                    <a:ext uri="{9D8B030D-6E8A-4147-A177-3AD203B41FA5}">
                      <a16:colId xmlns:a16="http://schemas.microsoft.com/office/drawing/2014/main" val="1267415086"/>
                    </a:ext>
                  </a:extLst>
                </a:gridCol>
                <a:gridCol w="822960">
                  <a:extLst>
                    <a:ext uri="{9D8B030D-6E8A-4147-A177-3AD203B41FA5}">
                      <a16:colId xmlns:a16="http://schemas.microsoft.com/office/drawing/2014/main" val="1523219329"/>
                    </a:ext>
                  </a:extLst>
                </a:gridCol>
                <a:gridCol w="822960">
                  <a:extLst>
                    <a:ext uri="{9D8B030D-6E8A-4147-A177-3AD203B41FA5}">
                      <a16:colId xmlns:a16="http://schemas.microsoft.com/office/drawing/2014/main" val="1943015257"/>
                    </a:ext>
                  </a:extLst>
                </a:gridCol>
                <a:gridCol w="822960">
                  <a:extLst>
                    <a:ext uri="{9D8B030D-6E8A-4147-A177-3AD203B41FA5}">
                      <a16:colId xmlns:a16="http://schemas.microsoft.com/office/drawing/2014/main" val="3177876132"/>
                    </a:ext>
                  </a:extLst>
                </a:gridCol>
                <a:gridCol w="822960">
                  <a:extLst>
                    <a:ext uri="{9D8B030D-6E8A-4147-A177-3AD203B41FA5}">
                      <a16:colId xmlns:a16="http://schemas.microsoft.com/office/drawing/2014/main" val="3562752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7015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- 2022-04-20 20:02:23</a:t>
                      </a:r>
                      <a:r>
                        <a:rPr kumimoji="0" lang="es-ES" sz="1000" b="0" i="0" u="none" strike="noStrike" kern="1200" cap="none" spc="0" normalizeH="0" baseline="0" noProof="0">
                          <a:ln>
                            <a:noFill/>
                          </a:ln>
                          <a:solidFill>
                            <a:prstClr val="black"/>
                          </a:solidFill>
                          <a:effectLst/>
                          <a:uLnTx/>
                          <a:uFillTx/>
                          <a:latin typeface="+mn-lt"/>
                          <a:ea typeface="+mn-ea"/>
                          <a:cs typeface="+mn-cs"/>
                        </a:rPr>
                        <a:t>
 Qué nunca te falte el aire😉
El Specialized Air Tool MTB es un inflador de mano de gran volumen extremadamente fiable y duradero. 
👉Es ideal para llevar en tus salidas gracias a su tamaño pequeño. 
👉Su nuevo diseño incrementa el volumen de aire un 28% en cada movimiento, reduciendo el tiempo de inflado hasta 2 minutos respecto de su antecesor. 
👉Es apto para válvulas Presta y Schrader con solo invertir su cabezal.
👉Con superficie mecanizada para mejorar el agarre.
👉Cámara de aluminio para mejorar la resistencia y durabilidad.
👉Incluye soporte de montaje para cuadro.
👉Presión máxima: 60 PSI (4.1 bar)
🔺 Encontrá el inflador Specialized Air Tool MTB en nuestras tiendas autorizadas🔺
#IamSpecialized #SpecialzedArgentina #PedaleaSeguro  #SpecializedAirTool #Airtool #MountainBike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https://quintly-image-storage.s3.amazonaws.com/835b4dd9729cb84c3dc986009efd7f6f/f32b1fa39e2d4b2f4d4cf66351b287ba.jpg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02587055"/>
                  </a:ext>
                </a:extLst>
              </a:tr>
            </a:tbl>
          </a:graphicData>
        </a:graphic>
      </p:graphicFrame>
      <p:sp>
        <p:nvSpPr>
          <p:cNvPr id="4" name="Text Placeholder 3">
            <a:extLst>
              <a:ext uri="{FF2B5EF4-FFF2-40B4-BE49-F238E27FC236}">
                <a16:creationId xmlns:a16="http://schemas.microsoft.com/office/drawing/2014/main" id="{A2C612AB-E1A3-4A46-AD05-80A5847992F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6287306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B07EE-030F-4BB1-A49D-D05C3C92932A}"/>
              </a:ext>
            </a:extLst>
          </p:cNvPr>
          <p:cNvSpPr>
            <a:spLocks noGrp="1"/>
          </p:cNvSpPr>
          <p:nvPr>
            <p:ph type="title"/>
          </p:nvPr>
        </p:nvSpPr>
        <p:spPr/>
        <p:txBody>
          <a:bodyPr/>
          <a:lstStyle/>
          <a:p>
            <a:r>
              <a:rPr lang="en-US"/>
              <a:t>Instagram Posts Table | Scott - 20 of 21</a:t>
            </a:r>
          </a:p>
        </p:txBody>
      </p:sp>
      <p:graphicFrame>
        <p:nvGraphicFramePr>
          <p:cNvPr id="5" name="Table Placeholder 4">
            <a:extLst>
              <a:ext uri="{FF2B5EF4-FFF2-40B4-BE49-F238E27FC236}">
                <a16:creationId xmlns:a16="http://schemas.microsoft.com/office/drawing/2014/main" id="{1CB70F5C-FF99-47CC-86D7-798C42D995CB}"/>
              </a:ext>
            </a:extLst>
          </p:cNvPr>
          <p:cNvGraphicFramePr>
            <a:graphicFrameLocks noGrp="1"/>
          </p:cNvGraphicFramePr>
          <p:nvPr>
            <p:ph type="tbl" sz="quarter" idx="13"/>
            <p:extLst>
              <p:ext uri="{D42A27DB-BD31-4B8C-83A1-F6EECF244321}">
                <p14:modId xmlns:p14="http://schemas.microsoft.com/office/powerpoint/2010/main" val="2482079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22813581"/>
                    </a:ext>
                  </a:extLst>
                </a:gridCol>
                <a:gridCol w="1810512">
                  <a:extLst>
                    <a:ext uri="{9D8B030D-6E8A-4147-A177-3AD203B41FA5}">
                      <a16:colId xmlns:a16="http://schemas.microsoft.com/office/drawing/2014/main" val="2372794404"/>
                    </a:ext>
                  </a:extLst>
                </a:gridCol>
                <a:gridCol w="822960">
                  <a:extLst>
                    <a:ext uri="{9D8B030D-6E8A-4147-A177-3AD203B41FA5}">
                      <a16:colId xmlns:a16="http://schemas.microsoft.com/office/drawing/2014/main" val="1166827399"/>
                    </a:ext>
                  </a:extLst>
                </a:gridCol>
                <a:gridCol w="822960">
                  <a:extLst>
                    <a:ext uri="{9D8B030D-6E8A-4147-A177-3AD203B41FA5}">
                      <a16:colId xmlns:a16="http://schemas.microsoft.com/office/drawing/2014/main" val="3469509500"/>
                    </a:ext>
                  </a:extLst>
                </a:gridCol>
                <a:gridCol w="822960">
                  <a:extLst>
                    <a:ext uri="{9D8B030D-6E8A-4147-A177-3AD203B41FA5}">
                      <a16:colId xmlns:a16="http://schemas.microsoft.com/office/drawing/2014/main" val="3906728582"/>
                    </a:ext>
                  </a:extLst>
                </a:gridCol>
                <a:gridCol w="822960">
                  <a:extLst>
                    <a:ext uri="{9D8B030D-6E8A-4147-A177-3AD203B41FA5}">
                      <a16:colId xmlns:a16="http://schemas.microsoft.com/office/drawing/2014/main" val="2828202536"/>
                    </a:ext>
                  </a:extLst>
                </a:gridCol>
                <a:gridCol w="822960">
                  <a:extLst>
                    <a:ext uri="{9D8B030D-6E8A-4147-A177-3AD203B41FA5}">
                      <a16:colId xmlns:a16="http://schemas.microsoft.com/office/drawing/2014/main" val="4138272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317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- 2022-04-06 21:00:05</a:t>
                      </a:r>
                      <a:r>
                        <a:rPr kumimoji="0" lang="es-ES" sz="1000" b="0" i="0" u="none" strike="noStrike" kern="1200" cap="none" spc="0" normalizeH="0" baseline="0" noProof="0">
                          <a:ln>
                            <a:noFill/>
                          </a:ln>
                          <a:solidFill>
                            <a:prstClr val="black"/>
                          </a:solidFill>
                          <a:effectLst/>
                          <a:uLnTx/>
                          <a:uFillTx/>
                          <a:latin typeface="+mn-lt"/>
                          <a:ea typeface="+mn-ea"/>
                          <a:cs typeface="+mn-cs"/>
                        </a:rPr>
                        <a:t>
 Gran estilo + calce perfecto a un precio accesible = Specialized Align II 
→ El casco que esperabas😉
⭐️ Con protección certificada y MIPS, un sistema patentado para disminuir las fuerzas rotacionales causadas por los impactos. 
⭐️Sistema de regulación y ajuste para lograr un calce perfecto: correas Tri-Fix y dial de microajuste Headset SX.
⭐️Sistema de ventilación 4th Dimension, que optimiza la entrada y el flujo de aire💨, manteniéndote fresco.
🔺Encontralo en nuestras tiendas autorizadas🔺
#IamSpecialized #Align #SpecializedAlign #Mips #UsaCasco #SpecializedArgentina #PedaleaSeguro #UsaCascoEnCasaTeEsperan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https://quintly-image-storage.s3.amazonaws.com/835b4dd9729cb84c3dc986009efd7f6f/731269e3d372a84375f95190a5159849.jpg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62192119"/>
                  </a:ext>
                </a:extLst>
              </a:tr>
            </a:tbl>
          </a:graphicData>
        </a:graphic>
      </p:graphicFrame>
      <p:sp>
        <p:nvSpPr>
          <p:cNvPr id="4" name="Text Placeholder 3">
            <a:extLst>
              <a:ext uri="{FF2B5EF4-FFF2-40B4-BE49-F238E27FC236}">
                <a16:creationId xmlns:a16="http://schemas.microsoft.com/office/drawing/2014/main" id="{21820233-0A97-4217-9AA2-F260E4EA2B6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060649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19973-D81C-49A8-8EF8-B1F0ACF7F7F1}"/>
              </a:ext>
            </a:extLst>
          </p:cNvPr>
          <p:cNvSpPr>
            <a:spLocks noGrp="1"/>
          </p:cNvSpPr>
          <p:nvPr>
            <p:ph type="title"/>
          </p:nvPr>
        </p:nvSpPr>
        <p:spPr/>
        <p:txBody>
          <a:bodyPr/>
          <a:lstStyle/>
          <a:p>
            <a:r>
              <a:rPr lang="en-US"/>
              <a:t>Instagram Posts Table | Scott - 21 of 21</a:t>
            </a:r>
          </a:p>
        </p:txBody>
      </p:sp>
      <p:graphicFrame>
        <p:nvGraphicFramePr>
          <p:cNvPr id="5" name="Table Placeholder 4">
            <a:extLst>
              <a:ext uri="{FF2B5EF4-FFF2-40B4-BE49-F238E27FC236}">
                <a16:creationId xmlns:a16="http://schemas.microsoft.com/office/drawing/2014/main" id="{2E544225-8608-460B-9BD1-F3EF59DF72C0}"/>
              </a:ext>
            </a:extLst>
          </p:cNvPr>
          <p:cNvGraphicFramePr>
            <a:graphicFrameLocks noGrp="1"/>
          </p:cNvGraphicFramePr>
          <p:nvPr>
            <p:ph type="tbl" sz="quarter" idx="13"/>
            <p:extLst>
              <p:ext uri="{D42A27DB-BD31-4B8C-83A1-F6EECF244321}">
                <p14:modId xmlns:p14="http://schemas.microsoft.com/office/powerpoint/2010/main" val="2848305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80154364"/>
                    </a:ext>
                  </a:extLst>
                </a:gridCol>
                <a:gridCol w="1810512">
                  <a:extLst>
                    <a:ext uri="{9D8B030D-6E8A-4147-A177-3AD203B41FA5}">
                      <a16:colId xmlns:a16="http://schemas.microsoft.com/office/drawing/2014/main" val="4253845703"/>
                    </a:ext>
                  </a:extLst>
                </a:gridCol>
                <a:gridCol w="822960">
                  <a:extLst>
                    <a:ext uri="{9D8B030D-6E8A-4147-A177-3AD203B41FA5}">
                      <a16:colId xmlns:a16="http://schemas.microsoft.com/office/drawing/2014/main" val="2414934713"/>
                    </a:ext>
                  </a:extLst>
                </a:gridCol>
                <a:gridCol w="822960">
                  <a:extLst>
                    <a:ext uri="{9D8B030D-6E8A-4147-A177-3AD203B41FA5}">
                      <a16:colId xmlns:a16="http://schemas.microsoft.com/office/drawing/2014/main" val="1788966236"/>
                    </a:ext>
                  </a:extLst>
                </a:gridCol>
                <a:gridCol w="822960">
                  <a:extLst>
                    <a:ext uri="{9D8B030D-6E8A-4147-A177-3AD203B41FA5}">
                      <a16:colId xmlns:a16="http://schemas.microsoft.com/office/drawing/2014/main" val="1604346525"/>
                    </a:ext>
                  </a:extLst>
                </a:gridCol>
                <a:gridCol w="822960">
                  <a:extLst>
                    <a:ext uri="{9D8B030D-6E8A-4147-A177-3AD203B41FA5}">
                      <a16:colId xmlns:a16="http://schemas.microsoft.com/office/drawing/2014/main" val="371449271"/>
                    </a:ext>
                  </a:extLst>
                </a:gridCol>
                <a:gridCol w="822960">
                  <a:extLst>
                    <a:ext uri="{9D8B030D-6E8A-4147-A177-3AD203B41FA5}">
                      <a16:colId xmlns:a16="http://schemas.microsoft.com/office/drawing/2014/main" val="2534224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9513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- 2022-04-14 20:23:14</a:t>
                      </a:r>
                      <a:r>
                        <a:rPr kumimoji="0" lang="es-ES" sz="1000" b="0" i="0" u="none" strike="noStrike" kern="1200" cap="none" spc="0" normalizeH="0" baseline="0" noProof="0">
                          <a:ln>
                            <a:noFill/>
                          </a:ln>
                          <a:solidFill>
                            <a:prstClr val="black"/>
                          </a:solidFill>
                          <a:effectLst/>
                          <a:uLnTx/>
                          <a:uFillTx/>
                          <a:latin typeface="+mn-lt"/>
                          <a:ea typeface="+mn-ea"/>
                          <a:cs typeface="+mn-cs"/>
                        </a:rPr>
                        <a:t>
 Del 21 al 24 de abril ¡nos vemos en Villa La Angostura!
Pasá por nuestro stand, conocé nuestras bicicletas, accesorios y mucho más.
¡Te esperamos!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https://quintly-image-storage.s3.amazonaws.com/741aa47421f0656db8ef34000eb243ec/adbf676ea9c49837d7a320379b0a29ed.jpg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3504491"/>
                  </a:ext>
                </a:extLst>
              </a:tr>
            </a:tbl>
          </a:graphicData>
        </a:graphic>
      </p:graphicFrame>
      <p:sp>
        <p:nvSpPr>
          <p:cNvPr id="4" name="Text Placeholder 3">
            <a:extLst>
              <a:ext uri="{FF2B5EF4-FFF2-40B4-BE49-F238E27FC236}">
                <a16:creationId xmlns:a16="http://schemas.microsoft.com/office/drawing/2014/main" id="{B0091193-258D-4D34-8C01-CE88A90D1EB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8633325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1726</Words>
  <Application>Microsoft Office PowerPoint</Application>
  <PresentationFormat>On-screen Show (4:3)</PresentationFormat>
  <Paragraphs>608</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21</vt:lpstr>
      <vt:lpstr>Instagram Posts Table | Scott - 2 of 21</vt:lpstr>
      <vt:lpstr>Instagram Posts Table | Scott - 3 of 21</vt:lpstr>
      <vt:lpstr>Instagram Posts Table | Scott - 4 of 21</vt:lpstr>
      <vt:lpstr>Instagram Posts Table | Scott - 5 of 21</vt:lpstr>
      <vt:lpstr>Instagram Posts Table | Scott - 6 of 21</vt:lpstr>
      <vt:lpstr>Instagram Posts Table | Scott - 7 of 21</vt:lpstr>
      <vt:lpstr>Instagram Posts Table | Scott - 8 of 21</vt:lpstr>
      <vt:lpstr>Instagram Posts Table | Scott - 9 of 21</vt:lpstr>
      <vt:lpstr>Instagram Posts Table | Scott - 10 of 21</vt:lpstr>
      <vt:lpstr>Instagram Posts Table | Scott - 11 of 21</vt:lpstr>
      <vt:lpstr>Instagram Posts Table | Scott - 12 of 21</vt:lpstr>
      <vt:lpstr>Instagram Posts Table | Scott - 13 of 21</vt:lpstr>
      <vt:lpstr>Instagram Posts Table | Scott - 14 of 21</vt:lpstr>
      <vt:lpstr>Instagram Posts Table | Scott - 15 of 21</vt:lpstr>
      <vt:lpstr>Instagram Posts Table | Scott - 16 of 21</vt:lpstr>
      <vt:lpstr>Instagram Posts Table | Scott - 17 of 21</vt:lpstr>
      <vt:lpstr>Instagram Posts Table | Scott - 18 of 21</vt:lpstr>
      <vt:lpstr>Instagram Posts Table | Scott - 19 of 21</vt:lpstr>
      <vt:lpstr>Instagram Posts Table | Scott - 20 of 21</vt:lpstr>
      <vt:lpstr>Instagram Posts Table | Scott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2022-05-02T08:03:50Z</dcterms:created>
  <dcterms:modified xsi:type="dcterms:W3CDTF">2022-05-02T08:05:13Z</dcterms:modified>
</cp:coreProperties>
</file>