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34.602800000000002</c:v>
                </c:pt>
                <c:pt idx="1">
                  <c:v>31.25</c:v>
                </c:pt>
                <c:pt idx="2">
                  <c:v>50</c:v>
                </c:pt>
                <c:pt idx="3">
                  <c:v>0</c:v>
                </c:pt>
                <c:pt idx="4">
                  <c:v>38.709699999999998</c:v>
                </c:pt>
                <c:pt idx="5">
                  <c:v>17.300899999999999</c:v>
                </c:pt>
                <c:pt idx="6">
                  <c:v>86.140699999999995</c:v>
                </c:pt>
                <c:pt idx="7">
                  <c:v>14.788600000000001</c:v>
                </c:pt>
              </c:numCache>
            </c:numRef>
          </c:val>
          <c:extLst>
            <c:ext xmlns:c16="http://schemas.microsoft.com/office/drawing/2014/chart" uri="{C3380CC4-5D6E-409C-BE32-E72D297353CC}">
              <c16:uniqueId val="{00000000-3A69-4C3E-A243-2C49D76411D3}"/>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68.75</c:v>
                </c:pt>
                <c:pt idx="2">
                  <c:v>100</c:v>
                </c:pt>
                <c:pt idx="3">
                  <c:v>100</c:v>
                </c:pt>
                <c:pt idx="4">
                  <c:v>90.322599999999994</c:v>
                </c:pt>
                <c:pt idx="5">
                  <c:v>100</c:v>
                </c:pt>
                <c:pt idx="6">
                  <c:v>53.140700000000002</c:v>
                </c:pt>
                <c:pt idx="7">
                  <c:v>23.473600000000001</c:v>
                </c:pt>
              </c:numCache>
            </c:numRef>
          </c:val>
          <c:extLst>
            <c:ext xmlns:c16="http://schemas.microsoft.com/office/drawing/2014/chart" uri="{C3380CC4-5D6E-409C-BE32-E72D297353CC}">
              <c16:uniqueId val="{00000001-3A69-4C3E-A243-2C49D76411D3}"/>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77.313900000000004</c:v>
                </c:pt>
                <c:pt idx="1">
                  <c:v>100</c:v>
                </c:pt>
                <c:pt idx="2">
                  <c:v>100</c:v>
                </c:pt>
                <c:pt idx="3">
                  <c:v>33.333300000000001</c:v>
                </c:pt>
                <c:pt idx="4">
                  <c:v>100</c:v>
                </c:pt>
                <c:pt idx="5">
                  <c:v>82.345699999999994</c:v>
                </c:pt>
                <c:pt idx="6">
                  <c:v>58.698</c:v>
                </c:pt>
                <c:pt idx="7">
                  <c:v>46.400700000000001</c:v>
                </c:pt>
              </c:numCache>
            </c:numRef>
          </c:val>
          <c:extLst>
            <c:ext xmlns:c16="http://schemas.microsoft.com/office/drawing/2014/chart" uri="{C3380CC4-5D6E-409C-BE32-E72D297353CC}">
              <c16:uniqueId val="{00000002-3A69-4C3E-A243-2C49D76411D3}"/>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98.746499999999997</c:v>
                </c:pt>
                <c:pt idx="1">
                  <c:v>31.25</c:v>
                </c:pt>
                <c:pt idx="2">
                  <c:v>42.857100000000003</c:v>
                </c:pt>
                <c:pt idx="3">
                  <c:v>66.666700000000006</c:v>
                </c:pt>
                <c:pt idx="4">
                  <c:v>41.935499999999998</c:v>
                </c:pt>
                <c:pt idx="5">
                  <c:v>62.598500000000001</c:v>
                </c:pt>
                <c:pt idx="6">
                  <c:v>100</c:v>
                </c:pt>
                <c:pt idx="7">
                  <c:v>47.596299999999999</c:v>
                </c:pt>
              </c:numCache>
            </c:numRef>
          </c:val>
          <c:extLst>
            <c:ext xmlns:c16="http://schemas.microsoft.com/office/drawing/2014/chart" uri="{C3380CC4-5D6E-409C-BE32-E72D297353CC}">
              <c16:uniqueId val="{00000003-3A69-4C3E-A243-2C49D76411D3}"/>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14.4466</c:v>
                </c:pt>
                <c:pt idx="1">
                  <c:v>12.5</c:v>
                </c:pt>
                <c:pt idx="2">
                  <c:v>14.2857</c:v>
                </c:pt>
                <c:pt idx="3">
                  <c:v>66.666700000000006</c:v>
                </c:pt>
                <c:pt idx="4">
                  <c:v>19.354800000000001</c:v>
                </c:pt>
                <c:pt idx="5">
                  <c:v>5.4634</c:v>
                </c:pt>
                <c:pt idx="6">
                  <c:v>88.607399999999998</c:v>
                </c:pt>
                <c:pt idx="7">
                  <c:v>100</c:v>
                </c:pt>
              </c:numCache>
            </c:numRef>
          </c:val>
          <c:extLst>
            <c:ext xmlns:c16="http://schemas.microsoft.com/office/drawing/2014/chart" uri="{C3380CC4-5D6E-409C-BE32-E72D297353CC}">
              <c16:uniqueId val="{00000004-3A69-4C3E-A243-2C49D76411D3}"/>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41.801099999999998</c:v>
                </c:pt>
                <c:pt idx="1">
                  <c:v>6.25</c:v>
                </c:pt>
                <c:pt idx="2">
                  <c:v>21.428599999999999</c:v>
                </c:pt>
                <c:pt idx="3">
                  <c:v>0</c:v>
                </c:pt>
                <c:pt idx="4">
                  <c:v>12.9032</c:v>
                </c:pt>
                <c:pt idx="5">
                  <c:v>2.6093999999999999</c:v>
                </c:pt>
                <c:pt idx="6">
                  <c:v>0.64070000000000005</c:v>
                </c:pt>
                <c:pt idx="7">
                  <c:v>21.17</c:v>
                </c:pt>
              </c:numCache>
            </c:numRef>
          </c:val>
          <c:extLst>
            <c:ext xmlns:c16="http://schemas.microsoft.com/office/drawing/2014/chart" uri="{C3380CC4-5D6E-409C-BE32-E72D297353CC}">
              <c16:uniqueId val="{00000005-3A69-4C3E-A243-2C49D76411D3}"/>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9.2722999999999995</c:v>
                </c:pt>
                <c:pt idx="1">
                  <c:v>0</c:v>
                </c:pt>
                <c:pt idx="2">
                  <c:v>0</c:v>
                </c:pt>
                <c:pt idx="3">
                  <c:v>0</c:v>
                </c:pt>
                <c:pt idx="4">
                  <c:v>0</c:v>
                </c:pt>
                <c:pt idx="5">
                  <c:v>0</c:v>
                </c:pt>
                <c:pt idx="6">
                  <c:v>0</c:v>
                </c:pt>
                <c:pt idx="7">
                  <c:v>58.197899999999997</c:v>
                </c:pt>
              </c:numCache>
            </c:numRef>
          </c:val>
          <c:extLst>
            <c:ext xmlns:c16="http://schemas.microsoft.com/office/drawing/2014/chart" uri="{C3380CC4-5D6E-409C-BE32-E72D297353CC}">
              <c16:uniqueId val="{00000006-3A69-4C3E-A243-2C49D76411D3}"/>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38.929699999999997</c:v>
                </c:pt>
                <c:pt idx="1">
                  <c:v>0</c:v>
                </c:pt>
                <c:pt idx="2">
                  <c:v>0</c:v>
                </c:pt>
                <c:pt idx="3">
                  <c:v>0</c:v>
                </c:pt>
                <c:pt idx="4">
                  <c:v>0</c:v>
                </c:pt>
                <c:pt idx="5">
                  <c:v>0</c:v>
                </c:pt>
                <c:pt idx="6">
                  <c:v>0</c:v>
                </c:pt>
                <c:pt idx="7">
                  <c:v>-10.722099999999999</c:v>
                </c:pt>
              </c:numCache>
            </c:numRef>
          </c:val>
          <c:extLst>
            <c:ext xmlns:c16="http://schemas.microsoft.com/office/drawing/2014/chart" uri="{C3380CC4-5D6E-409C-BE32-E72D297353CC}">
              <c16:uniqueId val="{00000007-3A69-4C3E-A243-2C49D76411D3}"/>
            </c:ext>
          </c:extLst>
        </c:ser>
        <c:dLbls>
          <c:showLegendKey val="0"/>
          <c:showVal val="0"/>
          <c:showCatName val="0"/>
          <c:showSerName val="0"/>
          <c:showPercent val="0"/>
          <c:showBubbleSize val="0"/>
        </c:dLbls>
        <c:axId val="421835104"/>
        <c:axId val="421833464"/>
      </c:radarChart>
      <c:catAx>
        <c:axId val="42183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3464"/>
        <c:crosses val="autoZero"/>
        <c:auto val="1"/>
        <c:lblAlgn val="ctr"/>
        <c:lblOffset val="100"/>
        <c:noMultiLvlLbl val="0"/>
      </c:catAx>
      <c:valAx>
        <c:axId val="42183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16545</c:v>
                </c:pt>
                <c:pt idx="1">
                  <c:v>16541</c:v>
                </c:pt>
                <c:pt idx="2">
                  <c:v>16546</c:v>
                </c:pt>
                <c:pt idx="3">
                  <c:v>16547</c:v>
                </c:pt>
                <c:pt idx="4">
                  <c:v>16556</c:v>
                </c:pt>
                <c:pt idx="5">
                  <c:v>16565</c:v>
                </c:pt>
                <c:pt idx="6">
                  <c:v>16569</c:v>
                </c:pt>
                <c:pt idx="7">
                  <c:v>16570</c:v>
                </c:pt>
                <c:pt idx="8">
                  <c:v>16573</c:v>
                </c:pt>
                <c:pt idx="9">
                  <c:v>16577</c:v>
                </c:pt>
                <c:pt idx="10">
                  <c:v>16578</c:v>
                </c:pt>
                <c:pt idx="11">
                  <c:v>16577</c:v>
                </c:pt>
                <c:pt idx="12">
                  <c:v>16579</c:v>
                </c:pt>
                <c:pt idx="13">
                  <c:v>16580</c:v>
                </c:pt>
                <c:pt idx="14">
                  <c:v>16584</c:v>
                </c:pt>
                <c:pt idx="15">
                  <c:v>16587</c:v>
                </c:pt>
                <c:pt idx="16">
                  <c:v>16591</c:v>
                </c:pt>
                <c:pt idx="17">
                  <c:v>16592</c:v>
                </c:pt>
                <c:pt idx="18">
                  <c:v>16601</c:v>
                </c:pt>
                <c:pt idx="19">
                  <c:v>16601</c:v>
                </c:pt>
                <c:pt idx="20">
                  <c:v>16607</c:v>
                </c:pt>
                <c:pt idx="21">
                  <c:v>16609</c:v>
                </c:pt>
                <c:pt idx="22">
                  <c:v>16610</c:v>
                </c:pt>
                <c:pt idx="23">
                  <c:v>16612</c:v>
                </c:pt>
                <c:pt idx="24">
                  <c:v>16614</c:v>
                </c:pt>
                <c:pt idx="25">
                  <c:v>16614</c:v>
                </c:pt>
                <c:pt idx="26">
                  <c:v>16619</c:v>
                </c:pt>
                <c:pt idx="27">
                  <c:v>16618</c:v>
                </c:pt>
                <c:pt idx="28">
                  <c:v>16616</c:v>
                </c:pt>
                <c:pt idx="29">
                  <c:v>16618</c:v>
                </c:pt>
              </c:numCache>
            </c:numRef>
          </c:val>
          <c:smooth val="0"/>
          <c:extLst>
            <c:ext xmlns:c16="http://schemas.microsoft.com/office/drawing/2014/chart" uri="{C3380CC4-5D6E-409C-BE32-E72D297353CC}">
              <c16:uniqueId val="{00000000-B415-4968-920A-435D41D851A5}"/>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47698</c:v>
                </c:pt>
                <c:pt idx="1">
                  <c:v>47708</c:v>
                </c:pt>
                <c:pt idx="2">
                  <c:v>47712</c:v>
                </c:pt>
                <c:pt idx="3">
                  <c:v>47720</c:v>
                </c:pt>
                <c:pt idx="4">
                  <c:v>47723</c:v>
                </c:pt>
                <c:pt idx="5">
                  <c:v>47736</c:v>
                </c:pt>
                <c:pt idx="6">
                  <c:v>47748</c:v>
                </c:pt>
                <c:pt idx="7">
                  <c:v>47768</c:v>
                </c:pt>
                <c:pt idx="8">
                  <c:v>47790</c:v>
                </c:pt>
                <c:pt idx="9">
                  <c:v>47799</c:v>
                </c:pt>
                <c:pt idx="10">
                  <c:v>47809</c:v>
                </c:pt>
                <c:pt idx="11">
                  <c:v>47818</c:v>
                </c:pt>
                <c:pt idx="12">
                  <c:v>47830</c:v>
                </c:pt>
                <c:pt idx="13">
                  <c:v>47847</c:v>
                </c:pt>
                <c:pt idx="14">
                  <c:v>47866</c:v>
                </c:pt>
                <c:pt idx="15">
                  <c:v>47878</c:v>
                </c:pt>
                <c:pt idx="16">
                  <c:v>47892</c:v>
                </c:pt>
                <c:pt idx="17">
                  <c:v>47897</c:v>
                </c:pt>
                <c:pt idx="18">
                  <c:v>47899</c:v>
                </c:pt>
                <c:pt idx="19">
                  <c:v>47899</c:v>
                </c:pt>
                <c:pt idx="20">
                  <c:v>47911</c:v>
                </c:pt>
                <c:pt idx="21">
                  <c:v>47923</c:v>
                </c:pt>
                <c:pt idx="22">
                  <c:v>47939</c:v>
                </c:pt>
                <c:pt idx="23">
                  <c:v>47953</c:v>
                </c:pt>
                <c:pt idx="24">
                  <c:v>47966</c:v>
                </c:pt>
                <c:pt idx="25">
                  <c:v>47963</c:v>
                </c:pt>
                <c:pt idx="26">
                  <c:v>47984</c:v>
                </c:pt>
                <c:pt idx="27">
                  <c:v>47994</c:v>
                </c:pt>
                <c:pt idx="28">
                  <c:v>48007</c:v>
                </c:pt>
                <c:pt idx="29">
                  <c:v>48025</c:v>
                </c:pt>
              </c:numCache>
            </c:numRef>
          </c:val>
          <c:smooth val="0"/>
          <c:extLst>
            <c:ext xmlns:c16="http://schemas.microsoft.com/office/drawing/2014/chart" uri="{C3380CC4-5D6E-409C-BE32-E72D297353CC}">
              <c16:uniqueId val="{00000001-B415-4968-920A-435D41D851A5}"/>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36636</c:v>
                </c:pt>
                <c:pt idx="1">
                  <c:v>36646</c:v>
                </c:pt>
                <c:pt idx="2">
                  <c:v>36656</c:v>
                </c:pt>
                <c:pt idx="3">
                  <c:v>36665</c:v>
                </c:pt>
                <c:pt idx="4">
                  <c:v>36678</c:v>
                </c:pt>
                <c:pt idx="5">
                  <c:v>36696</c:v>
                </c:pt>
                <c:pt idx="6">
                  <c:v>36707</c:v>
                </c:pt>
                <c:pt idx="7">
                  <c:v>36714</c:v>
                </c:pt>
                <c:pt idx="8">
                  <c:v>36746</c:v>
                </c:pt>
                <c:pt idx="9">
                  <c:v>36783</c:v>
                </c:pt>
                <c:pt idx="10">
                  <c:v>36802</c:v>
                </c:pt>
                <c:pt idx="11">
                  <c:v>36832</c:v>
                </c:pt>
                <c:pt idx="12">
                  <c:v>36852</c:v>
                </c:pt>
                <c:pt idx="13">
                  <c:v>36878</c:v>
                </c:pt>
                <c:pt idx="14">
                  <c:v>36902</c:v>
                </c:pt>
                <c:pt idx="15">
                  <c:v>36921</c:v>
                </c:pt>
                <c:pt idx="16">
                  <c:v>36930</c:v>
                </c:pt>
                <c:pt idx="17">
                  <c:v>36947</c:v>
                </c:pt>
                <c:pt idx="18">
                  <c:v>36950</c:v>
                </c:pt>
                <c:pt idx="19">
                  <c:v>36964</c:v>
                </c:pt>
                <c:pt idx="20">
                  <c:v>36988</c:v>
                </c:pt>
                <c:pt idx="21">
                  <c:v>37007</c:v>
                </c:pt>
                <c:pt idx="22">
                  <c:v>37017</c:v>
                </c:pt>
                <c:pt idx="23">
                  <c:v>37037</c:v>
                </c:pt>
                <c:pt idx="24">
                  <c:v>37056</c:v>
                </c:pt>
                <c:pt idx="25">
                  <c:v>37072</c:v>
                </c:pt>
                <c:pt idx="26">
                  <c:v>37087</c:v>
                </c:pt>
                <c:pt idx="27">
                  <c:v>37092</c:v>
                </c:pt>
                <c:pt idx="28">
                  <c:v>37113</c:v>
                </c:pt>
                <c:pt idx="29">
                  <c:v>37130</c:v>
                </c:pt>
              </c:numCache>
            </c:numRef>
          </c:val>
          <c:smooth val="0"/>
          <c:extLst>
            <c:ext xmlns:c16="http://schemas.microsoft.com/office/drawing/2014/chart" uri="{C3380CC4-5D6E-409C-BE32-E72D297353CC}">
              <c16:uniqueId val="{00000002-B415-4968-920A-435D41D851A5}"/>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46783</c:v>
                </c:pt>
                <c:pt idx="1">
                  <c:v>46798</c:v>
                </c:pt>
                <c:pt idx="2">
                  <c:v>46816</c:v>
                </c:pt>
                <c:pt idx="3">
                  <c:v>46830</c:v>
                </c:pt>
                <c:pt idx="4">
                  <c:v>46846</c:v>
                </c:pt>
                <c:pt idx="5">
                  <c:v>46871</c:v>
                </c:pt>
                <c:pt idx="6">
                  <c:v>46890</c:v>
                </c:pt>
                <c:pt idx="7">
                  <c:v>46922</c:v>
                </c:pt>
                <c:pt idx="8">
                  <c:v>46933</c:v>
                </c:pt>
                <c:pt idx="9">
                  <c:v>46950</c:v>
                </c:pt>
                <c:pt idx="10">
                  <c:v>46962</c:v>
                </c:pt>
                <c:pt idx="11">
                  <c:v>46976</c:v>
                </c:pt>
                <c:pt idx="12">
                  <c:v>46987</c:v>
                </c:pt>
                <c:pt idx="13">
                  <c:v>47000</c:v>
                </c:pt>
                <c:pt idx="14">
                  <c:v>47025</c:v>
                </c:pt>
                <c:pt idx="15">
                  <c:v>47063</c:v>
                </c:pt>
                <c:pt idx="16">
                  <c:v>47091</c:v>
                </c:pt>
                <c:pt idx="17">
                  <c:v>47121</c:v>
                </c:pt>
                <c:pt idx="18">
                  <c:v>47127</c:v>
                </c:pt>
                <c:pt idx="19">
                  <c:v>47145</c:v>
                </c:pt>
                <c:pt idx="20">
                  <c:v>47167</c:v>
                </c:pt>
                <c:pt idx="21">
                  <c:v>47188</c:v>
                </c:pt>
                <c:pt idx="22">
                  <c:v>47210</c:v>
                </c:pt>
                <c:pt idx="23">
                  <c:v>47248</c:v>
                </c:pt>
                <c:pt idx="24">
                  <c:v>47260</c:v>
                </c:pt>
                <c:pt idx="25">
                  <c:v>47273</c:v>
                </c:pt>
                <c:pt idx="26">
                  <c:v>47305</c:v>
                </c:pt>
                <c:pt idx="27">
                  <c:v>47325</c:v>
                </c:pt>
                <c:pt idx="28">
                  <c:v>47362</c:v>
                </c:pt>
                <c:pt idx="29">
                  <c:v>47423</c:v>
                </c:pt>
              </c:numCache>
            </c:numRef>
          </c:val>
          <c:smooth val="0"/>
          <c:extLst>
            <c:ext xmlns:c16="http://schemas.microsoft.com/office/drawing/2014/chart" uri="{C3380CC4-5D6E-409C-BE32-E72D297353CC}">
              <c16:uniqueId val="{00000003-B415-4968-920A-435D41D851A5}"/>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6749</c:v>
                </c:pt>
                <c:pt idx="1">
                  <c:v>6750</c:v>
                </c:pt>
                <c:pt idx="2">
                  <c:v>6757</c:v>
                </c:pt>
                <c:pt idx="3">
                  <c:v>6770</c:v>
                </c:pt>
                <c:pt idx="4">
                  <c:v>6779</c:v>
                </c:pt>
                <c:pt idx="5">
                  <c:v>6782</c:v>
                </c:pt>
                <c:pt idx="6">
                  <c:v>6787</c:v>
                </c:pt>
                <c:pt idx="7">
                  <c:v>6795</c:v>
                </c:pt>
                <c:pt idx="8">
                  <c:v>6804</c:v>
                </c:pt>
                <c:pt idx="9">
                  <c:v>6807</c:v>
                </c:pt>
                <c:pt idx="10">
                  <c:v>6816</c:v>
                </c:pt>
                <c:pt idx="11">
                  <c:v>6817</c:v>
                </c:pt>
                <c:pt idx="12">
                  <c:v>6827</c:v>
                </c:pt>
                <c:pt idx="13">
                  <c:v>6830</c:v>
                </c:pt>
                <c:pt idx="14">
                  <c:v>6834</c:v>
                </c:pt>
                <c:pt idx="15">
                  <c:v>6835</c:v>
                </c:pt>
                <c:pt idx="16">
                  <c:v>6834</c:v>
                </c:pt>
                <c:pt idx="17">
                  <c:v>6837</c:v>
                </c:pt>
                <c:pt idx="18">
                  <c:v>6842</c:v>
                </c:pt>
                <c:pt idx="19">
                  <c:v>6846</c:v>
                </c:pt>
                <c:pt idx="20">
                  <c:v>6852</c:v>
                </c:pt>
                <c:pt idx="21">
                  <c:v>6856</c:v>
                </c:pt>
                <c:pt idx="22">
                  <c:v>6856</c:v>
                </c:pt>
                <c:pt idx="23">
                  <c:v>6858</c:v>
                </c:pt>
                <c:pt idx="24">
                  <c:v>6863</c:v>
                </c:pt>
                <c:pt idx="25">
                  <c:v>6875</c:v>
                </c:pt>
                <c:pt idx="26">
                  <c:v>6879</c:v>
                </c:pt>
                <c:pt idx="27">
                  <c:v>6886</c:v>
                </c:pt>
                <c:pt idx="28">
                  <c:v>6896</c:v>
                </c:pt>
                <c:pt idx="29">
                  <c:v>6938</c:v>
                </c:pt>
              </c:numCache>
            </c:numRef>
          </c:val>
          <c:smooth val="0"/>
          <c:extLst>
            <c:ext xmlns:c16="http://schemas.microsoft.com/office/drawing/2014/chart" uri="{C3380CC4-5D6E-409C-BE32-E72D297353CC}">
              <c16:uniqueId val="{00000004-B415-4968-920A-435D41D851A5}"/>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19958</c:v>
                </c:pt>
                <c:pt idx="1">
                  <c:v>19964</c:v>
                </c:pt>
                <c:pt idx="2">
                  <c:v>19971</c:v>
                </c:pt>
                <c:pt idx="3">
                  <c:v>19982</c:v>
                </c:pt>
                <c:pt idx="4">
                  <c:v>19988</c:v>
                </c:pt>
                <c:pt idx="5">
                  <c:v>19993</c:v>
                </c:pt>
                <c:pt idx="6">
                  <c:v>19994</c:v>
                </c:pt>
                <c:pt idx="7">
                  <c:v>19996</c:v>
                </c:pt>
                <c:pt idx="8">
                  <c:v>20002</c:v>
                </c:pt>
                <c:pt idx="9">
                  <c:v>19999</c:v>
                </c:pt>
                <c:pt idx="10">
                  <c:v>20002</c:v>
                </c:pt>
                <c:pt idx="11">
                  <c:v>20011</c:v>
                </c:pt>
                <c:pt idx="12">
                  <c:v>20015</c:v>
                </c:pt>
                <c:pt idx="13">
                  <c:v>20022</c:v>
                </c:pt>
                <c:pt idx="14">
                  <c:v>20026</c:v>
                </c:pt>
                <c:pt idx="15">
                  <c:v>20034</c:v>
                </c:pt>
                <c:pt idx="16">
                  <c:v>20042</c:v>
                </c:pt>
                <c:pt idx="17">
                  <c:v>20042</c:v>
                </c:pt>
                <c:pt idx="18">
                  <c:v>20045</c:v>
                </c:pt>
                <c:pt idx="19">
                  <c:v>20046</c:v>
                </c:pt>
                <c:pt idx="20">
                  <c:v>20047</c:v>
                </c:pt>
                <c:pt idx="21">
                  <c:v>20048</c:v>
                </c:pt>
                <c:pt idx="22">
                  <c:v>20053</c:v>
                </c:pt>
                <c:pt idx="23">
                  <c:v>20057</c:v>
                </c:pt>
                <c:pt idx="24">
                  <c:v>20062</c:v>
                </c:pt>
                <c:pt idx="25">
                  <c:v>20062</c:v>
                </c:pt>
                <c:pt idx="26">
                  <c:v>20067</c:v>
                </c:pt>
                <c:pt idx="27">
                  <c:v>20065</c:v>
                </c:pt>
                <c:pt idx="28">
                  <c:v>20069</c:v>
                </c:pt>
                <c:pt idx="29">
                  <c:v>20075</c:v>
                </c:pt>
              </c:numCache>
            </c:numRef>
          </c:val>
          <c:smooth val="0"/>
          <c:extLst>
            <c:ext xmlns:c16="http://schemas.microsoft.com/office/drawing/2014/chart" uri="{C3380CC4-5D6E-409C-BE32-E72D297353CC}">
              <c16:uniqueId val="{00000005-B415-4968-920A-435D41D851A5}"/>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4377</c:v>
                </c:pt>
                <c:pt idx="1">
                  <c:v>4380</c:v>
                </c:pt>
                <c:pt idx="2">
                  <c:v>4384</c:v>
                </c:pt>
                <c:pt idx="3">
                  <c:v>4386</c:v>
                </c:pt>
                <c:pt idx="4">
                  <c:v>4384</c:v>
                </c:pt>
                <c:pt idx="5">
                  <c:v>4385</c:v>
                </c:pt>
                <c:pt idx="6">
                  <c:v>4389</c:v>
                </c:pt>
                <c:pt idx="7">
                  <c:v>4392</c:v>
                </c:pt>
                <c:pt idx="8">
                  <c:v>4399</c:v>
                </c:pt>
                <c:pt idx="9">
                  <c:v>4402</c:v>
                </c:pt>
                <c:pt idx="10">
                  <c:v>4407</c:v>
                </c:pt>
                <c:pt idx="11">
                  <c:v>4411</c:v>
                </c:pt>
                <c:pt idx="12">
                  <c:v>4410</c:v>
                </c:pt>
                <c:pt idx="13">
                  <c:v>4413</c:v>
                </c:pt>
                <c:pt idx="14">
                  <c:v>4420</c:v>
                </c:pt>
                <c:pt idx="15">
                  <c:v>4421</c:v>
                </c:pt>
                <c:pt idx="16">
                  <c:v>4424</c:v>
                </c:pt>
                <c:pt idx="17">
                  <c:v>4425</c:v>
                </c:pt>
                <c:pt idx="18">
                  <c:v>4428</c:v>
                </c:pt>
                <c:pt idx="19">
                  <c:v>4432</c:v>
                </c:pt>
                <c:pt idx="20">
                  <c:v>4435</c:v>
                </c:pt>
                <c:pt idx="21">
                  <c:v>4437</c:v>
                </c:pt>
                <c:pt idx="22">
                  <c:v>4441</c:v>
                </c:pt>
                <c:pt idx="23">
                  <c:v>4441</c:v>
                </c:pt>
                <c:pt idx="24">
                  <c:v>4443</c:v>
                </c:pt>
                <c:pt idx="25">
                  <c:v>4445</c:v>
                </c:pt>
                <c:pt idx="26">
                  <c:v>4450</c:v>
                </c:pt>
                <c:pt idx="27">
                  <c:v>4452</c:v>
                </c:pt>
                <c:pt idx="28">
                  <c:v>4451</c:v>
                </c:pt>
                <c:pt idx="29">
                  <c:v>4453</c:v>
                </c:pt>
              </c:numCache>
            </c:numRef>
          </c:val>
          <c:smooth val="0"/>
          <c:extLst>
            <c:ext xmlns:c16="http://schemas.microsoft.com/office/drawing/2014/chart" uri="{C3380CC4-5D6E-409C-BE32-E72D297353CC}">
              <c16:uniqueId val="{00000006-B415-4968-920A-435D41D851A5}"/>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18752</c:v>
                </c:pt>
                <c:pt idx="1">
                  <c:v>18753</c:v>
                </c:pt>
                <c:pt idx="2">
                  <c:v>18751</c:v>
                </c:pt>
                <c:pt idx="3">
                  <c:v>18747</c:v>
                </c:pt>
                <c:pt idx="4">
                  <c:v>18743</c:v>
                </c:pt>
                <c:pt idx="5">
                  <c:v>18743</c:v>
                </c:pt>
                <c:pt idx="6">
                  <c:v>18744</c:v>
                </c:pt>
                <c:pt idx="7">
                  <c:v>18740</c:v>
                </c:pt>
                <c:pt idx="8">
                  <c:v>18741</c:v>
                </c:pt>
                <c:pt idx="9">
                  <c:v>18741</c:v>
                </c:pt>
                <c:pt idx="10">
                  <c:v>18742</c:v>
                </c:pt>
                <c:pt idx="11">
                  <c:v>18740</c:v>
                </c:pt>
                <c:pt idx="12">
                  <c:v>18737</c:v>
                </c:pt>
                <c:pt idx="13">
                  <c:v>18735</c:v>
                </c:pt>
                <c:pt idx="14">
                  <c:v>18732</c:v>
                </c:pt>
                <c:pt idx="15">
                  <c:v>18730</c:v>
                </c:pt>
                <c:pt idx="16">
                  <c:v>18726</c:v>
                </c:pt>
                <c:pt idx="17">
                  <c:v>18723</c:v>
                </c:pt>
                <c:pt idx="18">
                  <c:v>18719</c:v>
                </c:pt>
                <c:pt idx="19">
                  <c:v>18712</c:v>
                </c:pt>
                <c:pt idx="20">
                  <c:v>18716</c:v>
                </c:pt>
                <c:pt idx="21">
                  <c:v>18712</c:v>
                </c:pt>
                <c:pt idx="22">
                  <c:v>18710</c:v>
                </c:pt>
                <c:pt idx="23">
                  <c:v>18709</c:v>
                </c:pt>
                <c:pt idx="24">
                  <c:v>18708</c:v>
                </c:pt>
                <c:pt idx="25">
                  <c:v>18704</c:v>
                </c:pt>
                <c:pt idx="26">
                  <c:v>18700</c:v>
                </c:pt>
                <c:pt idx="27">
                  <c:v>18701</c:v>
                </c:pt>
                <c:pt idx="28">
                  <c:v>18698</c:v>
                </c:pt>
                <c:pt idx="29">
                  <c:v>18696</c:v>
                </c:pt>
              </c:numCache>
            </c:numRef>
          </c:val>
          <c:smooth val="0"/>
          <c:extLst>
            <c:ext xmlns:c16="http://schemas.microsoft.com/office/drawing/2014/chart" uri="{C3380CC4-5D6E-409C-BE32-E72D297353CC}">
              <c16:uniqueId val="{00000007-B415-4968-920A-435D41D851A5}"/>
            </c:ext>
          </c:extLst>
        </c:ser>
        <c:dLbls>
          <c:showLegendKey val="0"/>
          <c:showVal val="0"/>
          <c:showCatName val="0"/>
          <c:showSerName val="0"/>
          <c:showPercent val="0"/>
          <c:showBubbleSize val="0"/>
        </c:dLbls>
        <c:smooth val="0"/>
        <c:axId val="421813784"/>
        <c:axId val="421810832"/>
      </c:lineChart>
      <c:dateAx>
        <c:axId val="42181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10832"/>
        <c:crosses val="autoZero"/>
        <c:auto val="1"/>
        <c:lblOffset val="100"/>
        <c:baseTimeUnit val="days"/>
      </c:dateAx>
      <c:valAx>
        <c:axId val="42181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-4</c:v>
                </c:pt>
                <c:pt idx="2">
                  <c:v>5</c:v>
                </c:pt>
                <c:pt idx="3">
                  <c:v>1</c:v>
                </c:pt>
                <c:pt idx="4">
                  <c:v>9</c:v>
                </c:pt>
                <c:pt idx="5">
                  <c:v>9</c:v>
                </c:pt>
                <c:pt idx="6">
                  <c:v>4</c:v>
                </c:pt>
                <c:pt idx="7">
                  <c:v>1</c:v>
                </c:pt>
                <c:pt idx="8">
                  <c:v>3</c:v>
                </c:pt>
                <c:pt idx="9">
                  <c:v>4</c:v>
                </c:pt>
                <c:pt idx="10">
                  <c:v>1</c:v>
                </c:pt>
                <c:pt idx="11">
                  <c:v>-1</c:v>
                </c:pt>
                <c:pt idx="12">
                  <c:v>2</c:v>
                </c:pt>
                <c:pt idx="13">
                  <c:v>1</c:v>
                </c:pt>
                <c:pt idx="14">
                  <c:v>4</c:v>
                </c:pt>
                <c:pt idx="15">
                  <c:v>3</c:v>
                </c:pt>
                <c:pt idx="16">
                  <c:v>4</c:v>
                </c:pt>
                <c:pt idx="17">
                  <c:v>1</c:v>
                </c:pt>
                <c:pt idx="18">
                  <c:v>9</c:v>
                </c:pt>
                <c:pt idx="19">
                  <c:v>0</c:v>
                </c:pt>
                <c:pt idx="20">
                  <c:v>6</c:v>
                </c:pt>
                <c:pt idx="21">
                  <c:v>2</c:v>
                </c:pt>
                <c:pt idx="22">
                  <c:v>1</c:v>
                </c:pt>
                <c:pt idx="23">
                  <c:v>2</c:v>
                </c:pt>
                <c:pt idx="24">
                  <c:v>2</c:v>
                </c:pt>
                <c:pt idx="25">
                  <c:v>0</c:v>
                </c:pt>
                <c:pt idx="26">
                  <c:v>5</c:v>
                </c:pt>
                <c:pt idx="27">
                  <c:v>-1</c:v>
                </c:pt>
                <c:pt idx="28">
                  <c:v>-2</c:v>
                </c:pt>
                <c:pt idx="29">
                  <c:v>2</c:v>
                </c:pt>
              </c:numCache>
            </c:numRef>
          </c:val>
          <c:smooth val="0"/>
          <c:extLst>
            <c:ext xmlns:c16="http://schemas.microsoft.com/office/drawing/2014/chart" uri="{C3380CC4-5D6E-409C-BE32-E72D297353CC}">
              <c16:uniqueId val="{00000000-8732-4E17-BF9E-11C7F41485D1}"/>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7</c:v>
                </c:pt>
                <c:pt idx="1">
                  <c:v>10</c:v>
                </c:pt>
                <c:pt idx="2">
                  <c:v>4</c:v>
                </c:pt>
                <c:pt idx="3">
                  <c:v>8</c:v>
                </c:pt>
                <c:pt idx="4">
                  <c:v>3</c:v>
                </c:pt>
                <c:pt idx="5">
                  <c:v>13</c:v>
                </c:pt>
                <c:pt idx="6">
                  <c:v>12</c:v>
                </c:pt>
                <c:pt idx="7">
                  <c:v>20</c:v>
                </c:pt>
                <c:pt idx="8">
                  <c:v>22</c:v>
                </c:pt>
                <c:pt idx="9">
                  <c:v>9</c:v>
                </c:pt>
                <c:pt idx="10">
                  <c:v>10</c:v>
                </c:pt>
                <c:pt idx="11">
                  <c:v>9</c:v>
                </c:pt>
                <c:pt idx="12">
                  <c:v>12</c:v>
                </c:pt>
                <c:pt idx="13">
                  <c:v>17</c:v>
                </c:pt>
                <c:pt idx="14">
                  <c:v>19</c:v>
                </c:pt>
                <c:pt idx="15">
                  <c:v>12</c:v>
                </c:pt>
                <c:pt idx="16">
                  <c:v>14</c:v>
                </c:pt>
                <c:pt idx="17">
                  <c:v>5</c:v>
                </c:pt>
                <c:pt idx="18">
                  <c:v>2</c:v>
                </c:pt>
                <c:pt idx="19">
                  <c:v>0</c:v>
                </c:pt>
                <c:pt idx="20">
                  <c:v>12</c:v>
                </c:pt>
                <c:pt idx="21">
                  <c:v>12</c:v>
                </c:pt>
                <c:pt idx="22">
                  <c:v>16</c:v>
                </c:pt>
                <c:pt idx="23">
                  <c:v>14</c:v>
                </c:pt>
                <c:pt idx="24">
                  <c:v>13</c:v>
                </c:pt>
                <c:pt idx="25">
                  <c:v>-3</c:v>
                </c:pt>
                <c:pt idx="26">
                  <c:v>21</c:v>
                </c:pt>
                <c:pt idx="27">
                  <c:v>10</c:v>
                </c:pt>
                <c:pt idx="28">
                  <c:v>13</c:v>
                </c:pt>
                <c:pt idx="29">
                  <c:v>18</c:v>
                </c:pt>
              </c:numCache>
            </c:numRef>
          </c:val>
          <c:smooth val="0"/>
          <c:extLst>
            <c:ext xmlns:c16="http://schemas.microsoft.com/office/drawing/2014/chart" uri="{C3380CC4-5D6E-409C-BE32-E72D297353CC}">
              <c16:uniqueId val="{00000001-8732-4E17-BF9E-11C7F41485D1}"/>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13</c:v>
                </c:pt>
                <c:pt idx="1">
                  <c:v>10</c:v>
                </c:pt>
                <c:pt idx="2">
                  <c:v>10</c:v>
                </c:pt>
                <c:pt idx="3">
                  <c:v>9</c:v>
                </c:pt>
                <c:pt idx="4">
                  <c:v>13</c:v>
                </c:pt>
                <c:pt idx="5">
                  <c:v>18</c:v>
                </c:pt>
                <c:pt idx="6">
                  <c:v>11</c:v>
                </c:pt>
                <c:pt idx="7">
                  <c:v>7</c:v>
                </c:pt>
                <c:pt idx="8">
                  <c:v>32</c:v>
                </c:pt>
                <c:pt idx="9">
                  <c:v>37</c:v>
                </c:pt>
                <c:pt idx="10">
                  <c:v>19</c:v>
                </c:pt>
                <c:pt idx="11">
                  <c:v>30</c:v>
                </c:pt>
                <c:pt idx="12">
                  <c:v>20</c:v>
                </c:pt>
                <c:pt idx="13">
                  <c:v>26</c:v>
                </c:pt>
                <c:pt idx="14">
                  <c:v>24</c:v>
                </c:pt>
                <c:pt idx="15">
                  <c:v>19</c:v>
                </c:pt>
                <c:pt idx="16">
                  <c:v>9</c:v>
                </c:pt>
                <c:pt idx="17">
                  <c:v>17</c:v>
                </c:pt>
                <c:pt idx="18">
                  <c:v>3</c:v>
                </c:pt>
                <c:pt idx="19">
                  <c:v>14</c:v>
                </c:pt>
                <c:pt idx="20">
                  <c:v>24</c:v>
                </c:pt>
                <c:pt idx="21">
                  <c:v>19</c:v>
                </c:pt>
                <c:pt idx="22">
                  <c:v>10</c:v>
                </c:pt>
                <c:pt idx="23">
                  <c:v>20</c:v>
                </c:pt>
                <c:pt idx="24">
                  <c:v>19</c:v>
                </c:pt>
                <c:pt idx="25">
                  <c:v>16</c:v>
                </c:pt>
                <c:pt idx="26">
                  <c:v>15</c:v>
                </c:pt>
                <c:pt idx="27">
                  <c:v>5</c:v>
                </c:pt>
                <c:pt idx="28">
                  <c:v>21</c:v>
                </c:pt>
                <c:pt idx="29">
                  <c:v>17</c:v>
                </c:pt>
              </c:numCache>
            </c:numRef>
          </c:val>
          <c:smooth val="0"/>
          <c:extLst>
            <c:ext xmlns:c16="http://schemas.microsoft.com/office/drawing/2014/chart" uri="{C3380CC4-5D6E-409C-BE32-E72D297353CC}">
              <c16:uniqueId val="{00000002-8732-4E17-BF9E-11C7F41485D1}"/>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24</c:v>
                </c:pt>
                <c:pt idx="1">
                  <c:v>15</c:v>
                </c:pt>
                <c:pt idx="2">
                  <c:v>18</c:v>
                </c:pt>
                <c:pt idx="3">
                  <c:v>14</c:v>
                </c:pt>
                <c:pt idx="4">
                  <c:v>16</c:v>
                </c:pt>
                <c:pt idx="5">
                  <c:v>25</c:v>
                </c:pt>
                <c:pt idx="6">
                  <c:v>19</c:v>
                </c:pt>
                <c:pt idx="7">
                  <c:v>32</c:v>
                </c:pt>
                <c:pt idx="8">
                  <c:v>11</c:v>
                </c:pt>
                <c:pt idx="9">
                  <c:v>17</c:v>
                </c:pt>
                <c:pt idx="10">
                  <c:v>12</c:v>
                </c:pt>
                <c:pt idx="11">
                  <c:v>14</c:v>
                </c:pt>
                <c:pt idx="12">
                  <c:v>11</c:v>
                </c:pt>
                <c:pt idx="13">
                  <c:v>13</c:v>
                </c:pt>
                <c:pt idx="14">
                  <c:v>25</c:v>
                </c:pt>
                <c:pt idx="15">
                  <c:v>38</c:v>
                </c:pt>
                <c:pt idx="16">
                  <c:v>28</c:v>
                </c:pt>
                <c:pt idx="17">
                  <c:v>30</c:v>
                </c:pt>
                <c:pt idx="18">
                  <c:v>6</c:v>
                </c:pt>
                <c:pt idx="19">
                  <c:v>18</c:v>
                </c:pt>
                <c:pt idx="20">
                  <c:v>22</c:v>
                </c:pt>
                <c:pt idx="21">
                  <c:v>21</c:v>
                </c:pt>
                <c:pt idx="22">
                  <c:v>22</c:v>
                </c:pt>
                <c:pt idx="23">
                  <c:v>38</c:v>
                </c:pt>
                <c:pt idx="24">
                  <c:v>12</c:v>
                </c:pt>
                <c:pt idx="25">
                  <c:v>13</c:v>
                </c:pt>
                <c:pt idx="26">
                  <c:v>32</c:v>
                </c:pt>
                <c:pt idx="27">
                  <c:v>20</c:v>
                </c:pt>
                <c:pt idx="28">
                  <c:v>37</c:v>
                </c:pt>
                <c:pt idx="29">
                  <c:v>61</c:v>
                </c:pt>
              </c:numCache>
            </c:numRef>
          </c:val>
          <c:smooth val="0"/>
          <c:extLst>
            <c:ext xmlns:c16="http://schemas.microsoft.com/office/drawing/2014/chart" uri="{C3380CC4-5D6E-409C-BE32-E72D297353CC}">
              <c16:uniqueId val="{00000003-8732-4E17-BF9E-11C7F41485D1}"/>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12</c:v>
                </c:pt>
                <c:pt idx="1">
                  <c:v>1</c:v>
                </c:pt>
                <c:pt idx="2">
                  <c:v>7</c:v>
                </c:pt>
                <c:pt idx="3">
                  <c:v>13</c:v>
                </c:pt>
                <c:pt idx="4">
                  <c:v>9</c:v>
                </c:pt>
                <c:pt idx="5">
                  <c:v>3</c:v>
                </c:pt>
                <c:pt idx="6">
                  <c:v>5</c:v>
                </c:pt>
                <c:pt idx="7">
                  <c:v>8</c:v>
                </c:pt>
                <c:pt idx="8">
                  <c:v>9</c:v>
                </c:pt>
                <c:pt idx="9">
                  <c:v>3</c:v>
                </c:pt>
                <c:pt idx="10">
                  <c:v>9</c:v>
                </c:pt>
                <c:pt idx="11">
                  <c:v>1</c:v>
                </c:pt>
                <c:pt idx="12">
                  <c:v>10</c:v>
                </c:pt>
                <c:pt idx="13">
                  <c:v>3</c:v>
                </c:pt>
                <c:pt idx="14">
                  <c:v>4</c:v>
                </c:pt>
                <c:pt idx="15">
                  <c:v>1</c:v>
                </c:pt>
                <c:pt idx="16">
                  <c:v>-1</c:v>
                </c:pt>
                <c:pt idx="17">
                  <c:v>3</c:v>
                </c:pt>
                <c:pt idx="18">
                  <c:v>5</c:v>
                </c:pt>
                <c:pt idx="19">
                  <c:v>4</c:v>
                </c:pt>
                <c:pt idx="20">
                  <c:v>6</c:v>
                </c:pt>
                <c:pt idx="21">
                  <c:v>4</c:v>
                </c:pt>
                <c:pt idx="22">
                  <c:v>0</c:v>
                </c:pt>
                <c:pt idx="23">
                  <c:v>2</c:v>
                </c:pt>
                <c:pt idx="24">
                  <c:v>5</c:v>
                </c:pt>
                <c:pt idx="25">
                  <c:v>12</c:v>
                </c:pt>
                <c:pt idx="26">
                  <c:v>4</c:v>
                </c:pt>
                <c:pt idx="27">
                  <c:v>7</c:v>
                </c:pt>
                <c:pt idx="28">
                  <c:v>10</c:v>
                </c:pt>
                <c:pt idx="29">
                  <c:v>42</c:v>
                </c:pt>
              </c:numCache>
            </c:numRef>
          </c:val>
          <c:smooth val="0"/>
          <c:extLst>
            <c:ext xmlns:c16="http://schemas.microsoft.com/office/drawing/2014/chart" uri="{C3380CC4-5D6E-409C-BE32-E72D297353CC}">
              <c16:uniqueId val="{00000004-8732-4E17-BF9E-11C7F41485D1}"/>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9</c:v>
                </c:pt>
                <c:pt idx="1">
                  <c:v>6</c:v>
                </c:pt>
                <c:pt idx="2">
                  <c:v>7</c:v>
                </c:pt>
                <c:pt idx="3">
                  <c:v>11</c:v>
                </c:pt>
                <c:pt idx="4">
                  <c:v>6</c:v>
                </c:pt>
                <c:pt idx="5">
                  <c:v>5</c:v>
                </c:pt>
                <c:pt idx="6">
                  <c:v>1</c:v>
                </c:pt>
                <c:pt idx="7">
                  <c:v>2</c:v>
                </c:pt>
                <c:pt idx="8">
                  <c:v>6</c:v>
                </c:pt>
                <c:pt idx="9">
                  <c:v>-3</c:v>
                </c:pt>
                <c:pt idx="10">
                  <c:v>3</c:v>
                </c:pt>
                <c:pt idx="11">
                  <c:v>9</c:v>
                </c:pt>
                <c:pt idx="12">
                  <c:v>4</c:v>
                </c:pt>
                <c:pt idx="13">
                  <c:v>7</c:v>
                </c:pt>
                <c:pt idx="14">
                  <c:v>4</c:v>
                </c:pt>
                <c:pt idx="15">
                  <c:v>8</c:v>
                </c:pt>
                <c:pt idx="16">
                  <c:v>8</c:v>
                </c:pt>
                <c:pt idx="17">
                  <c:v>0</c:v>
                </c:pt>
                <c:pt idx="18">
                  <c:v>3</c:v>
                </c:pt>
                <c:pt idx="19">
                  <c:v>1</c:v>
                </c:pt>
                <c:pt idx="20">
                  <c:v>1</c:v>
                </c:pt>
                <c:pt idx="21">
                  <c:v>1</c:v>
                </c:pt>
                <c:pt idx="22">
                  <c:v>5</c:v>
                </c:pt>
                <c:pt idx="23">
                  <c:v>4</c:v>
                </c:pt>
                <c:pt idx="24">
                  <c:v>5</c:v>
                </c:pt>
                <c:pt idx="25">
                  <c:v>0</c:v>
                </c:pt>
                <c:pt idx="26">
                  <c:v>5</c:v>
                </c:pt>
                <c:pt idx="27">
                  <c:v>-2</c:v>
                </c:pt>
                <c:pt idx="28">
                  <c:v>4</c:v>
                </c:pt>
                <c:pt idx="29">
                  <c:v>6</c:v>
                </c:pt>
              </c:numCache>
            </c:numRef>
          </c:val>
          <c:smooth val="0"/>
          <c:extLst>
            <c:ext xmlns:c16="http://schemas.microsoft.com/office/drawing/2014/chart" uri="{C3380CC4-5D6E-409C-BE32-E72D297353CC}">
              <c16:uniqueId val="{00000005-8732-4E17-BF9E-11C7F41485D1}"/>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0</c:v>
                </c:pt>
                <c:pt idx="1">
                  <c:v>3</c:v>
                </c:pt>
                <c:pt idx="2">
                  <c:v>4</c:v>
                </c:pt>
                <c:pt idx="3">
                  <c:v>2</c:v>
                </c:pt>
                <c:pt idx="4">
                  <c:v>-2</c:v>
                </c:pt>
                <c:pt idx="5">
                  <c:v>1</c:v>
                </c:pt>
                <c:pt idx="6">
                  <c:v>4</c:v>
                </c:pt>
                <c:pt idx="7">
                  <c:v>3</c:v>
                </c:pt>
                <c:pt idx="8">
                  <c:v>7</c:v>
                </c:pt>
                <c:pt idx="9">
                  <c:v>3</c:v>
                </c:pt>
                <c:pt idx="10">
                  <c:v>5</c:v>
                </c:pt>
                <c:pt idx="11">
                  <c:v>4</c:v>
                </c:pt>
                <c:pt idx="12">
                  <c:v>-1</c:v>
                </c:pt>
                <c:pt idx="13">
                  <c:v>3</c:v>
                </c:pt>
                <c:pt idx="14">
                  <c:v>7</c:v>
                </c:pt>
                <c:pt idx="15">
                  <c:v>1</c:v>
                </c:pt>
                <c:pt idx="16">
                  <c:v>3</c:v>
                </c:pt>
                <c:pt idx="17">
                  <c:v>1</c:v>
                </c:pt>
                <c:pt idx="18">
                  <c:v>3</c:v>
                </c:pt>
                <c:pt idx="19">
                  <c:v>4</c:v>
                </c:pt>
                <c:pt idx="20">
                  <c:v>3</c:v>
                </c:pt>
                <c:pt idx="21">
                  <c:v>2</c:v>
                </c:pt>
                <c:pt idx="22">
                  <c:v>4</c:v>
                </c:pt>
                <c:pt idx="23">
                  <c:v>0</c:v>
                </c:pt>
                <c:pt idx="24">
                  <c:v>2</c:v>
                </c:pt>
                <c:pt idx="25">
                  <c:v>2</c:v>
                </c:pt>
                <c:pt idx="26">
                  <c:v>5</c:v>
                </c:pt>
                <c:pt idx="27">
                  <c:v>2</c:v>
                </c:pt>
                <c:pt idx="28">
                  <c:v>-1</c:v>
                </c:pt>
                <c:pt idx="29">
                  <c:v>2</c:v>
                </c:pt>
              </c:numCache>
            </c:numRef>
          </c:val>
          <c:smooth val="0"/>
          <c:extLst>
            <c:ext xmlns:c16="http://schemas.microsoft.com/office/drawing/2014/chart" uri="{C3380CC4-5D6E-409C-BE32-E72D297353CC}">
              <c16:uniqueId val="{00000006-8732-4E17-BF9E-11C7F41485D1}"/>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-4</c:v>
                </c:pt>
                <c:pt idx="1">
                  <c:v>1</c:v>
                </c:pt>
                <c:pt idx="2">
                  <c:v>-2</c:v>
                </c:pt>
                <c:pt idx="3">
                  <c:v>-4</c:v>
                </c:pt>
                <c:pt idx="4">
                  <c:v>-4</c:v>
                </c:pt>
                <c:pt idx="5">
                  <c:v>0</c:v>
                </c:pt>
                <c:pt idx="6">
                  <c:v>1</c:v>
                </c:pt>
                <c:pt idx="7">
                  <c:v>-4</c:v>
                </c:pt>
                <c:pt idx="8">
                  <c:v>1</c:v>
                </c:pt>
                <c:pt idx="9">
                  <c:v>0</c:v>
                </c:pt>
                <c:pt idx="10">
                  <c:v>1</c:v>
                </c:pt>
                <c:pt idx="11">
                  <c:v>-2</c:v>
                </c:pt>
                <c:pt idx="12">
                  <c:v>-3</c:v>
                </c:pt>
                <c:pt idx="13">
                  <c:v>-2</c:v>
                </c:pt>
                <c:pt idx="14">
                  <c:v>-3</c:v>
                </c:pt>
                <c:pt idx="15">
                  <c:v>-2</c:v>
                </c:pt>
                <c:pt idx="16">
                  <c:v>-4</c:v>
                </c:pt>
                <c:pt idx="17">
                  <c:v>-3</c:v>
                </c:pt>
                <c:pt idx="18">
                  <c:v>-4</c:v>
                </c:pt>
                <c:pt idx="19">
                  <c:v>-7</c:v>
                </c:pt>
                <c:pt idx="20">
                  <c:v>4</c:v>
                </c:pt>
                <c:pt idx="21">
                  <c:v>-4</c:v>
                </c:pt>
                <c:pt idx="22">
                  <c:v>-2</c:v>
                </c:pt>
                <c:pt idx="23">
                  <c:v>-1</c:v>
                </c:pt>
                <c:pt idx="24">
                  <c:v>-1</c:v>
                </c:pt>
                <c:pt idx="25">
                  <c:v>-4</c:v>
                </c:pt>
                <c:pt idx="26">
                  <c:v>-4</c:v>
                </c:pt>
                <c:pt idx="27">
                  <c:v>1</c:v>
                </c:pt>
                <c:pt idx="28">
                  <c:v>-3</c:v>
                </c:pt>
                <c:pt idx="29">
                  <c:v>-2</c:v>
                </c:pt>
              </c:numCache>
            </c:numRef>
          </c:val>
          <c:smooth val="0"/>
          <c:extLst>
            <c:ext xmlns:c16="http://schemas.microsoft.com/office/drawing/2014/chart" uri="{C3380CC4-5D6E-409C-BE32-E72D297353CC}">
              <c16:uniqueId val="{00000007-8732-4E17-BF9E-11C7F41485D1}"/>
            </c:ext>
          </c:extLst>
        </c:ser>
        <c:dLbls>
          <c:showLegendKey val="0"/>
          <c:showVal val="0"/>
          <c:showCatName val="0"/>
          <c:showSerName val="0"/>
          <c:showPercent val="0"/>
          <c:showBubbleSize val="0"/>
        </c:dLbls>
        <c:smooth val="0"/>
        <c:axId val="421830184"/>
        <c:axId val="421828544"/>
      </c:lineChart>
      <c:dateAx>
        <c:axId val="42183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8544"/>
        <c:crosses val="autoZero"/>
        <c:auto val="1"/>
        <c:lblOffset val="100"/>
        <c:baseTimeUnit val="days"/>
      </c:dateAx>
      <c:valAx>
        <c:axId val="42182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4</c:v>
                </c:pt>
                <c:pt idx="3">
                  <c:v>3</c:v>
                </c:pt>
                <c:pt idx="4">
                  <c:v>1</c:v>
                </c:pt>
                <c:pt idx="5">
                  <c:v>1</c:v>
                </c:pt>
                <c:pt idx="6">
                  <c:v>4</c:v>
                </c:pt>
              </c:numCache>
            </c:numRef>
          </c:val>
          <c:extLst>
            <c:ext xmlns:c16="http://schemas.microsoft.com/office/drawing/2014/chart" uri="{C3380CC4-5D6E-409C-BE32-E72D297353CC}">
              <c16:uniqueId val="{00000000-E8B6-43D1-AEB5-14245D4E2A9D}"/>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3</c:v>
                </c:pt>
                <c:pt idx="2">
                  <c:v>12</c:v>
                </c:pt>
                <c:pt idx="3">
                  <c:v>13</c:v>
                </c:pt>
                <c:pt idx="4">
                  <c:v>14</c:v>
                </c:pt>
                <c:pt idx="5">
                  <c:v>16</c:v>
                </c:pt>
                <c:pt idx="6">
                  <c:v>10</c:v>
                </c:pt>
              </c:numCache>
            </c:numRef>
          </c:val>
          <c:extLst>
            <c:ext xmlns:c16="http://schemas.microsoft.com/office/drawing/2014/chart" uri="{C3380CC4-5D6E-409C-BE32-E72D297353CC}">
              <c16:uniqueId val="{00000001-E8B6-43D1-AEB5-14245D4E2A9D}"/>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17</c:v>
                </c:pt>
                <c:pt idx="3">
                  <c:v>17</c:v>
                </c:pt>
                <c:pt idx="4">
                  <c:v>17</c:v>
                </c:pt>
                <c:pt idx="5">
                  <c:v>18</c:v>
                </c:pt>
                <c:pt idx="6">
                  <c:v>19</c:v>
                </c:pt>
              </c:numCache>
            </c:numRef>
          </c:val>
          <c:extLst>
            <c:ext xmlns:c16="http://schemas.microsoft.com/office/drawing/2014/chart" uri="{C3380CC4-5D6E-409C-BE32-E72D297353CC}">
              <c16:uniqueId val="{00000002-E8B6-43D1-AEB5-14245D4E2A9D}"/>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c:v>
                </c:pt>
                <c:pt idx="1">
                  <c:v>12</c:v>
                </c:pt>
                <c:pt idx="2">
                  <c:v>22</c:v>
                </c:pt>
                <c:pt idx="3">
                  <c:v>19</c:v>
                </c:pt>
                <c:pt idx="4">
                  <c:v>28</c:v>
                </c:pt>
                <c:pt idx="5">
                  <c:v>29</c:v>
                </c:pt>
                <c:pt idx="6">
                  <c:v>25</c:v>
                </c:pt>
              </c:numCache>
            </c:numRef>
          </c:val>
          <c:extLst>
            <c:ext xmlns:c16="http://schemas.microsoft.com/office/drawing/2014/chart" uri="{C3380CC4-5D6E-409C-BE32-E72D297353CC}">
              <c16:uniqueId val="{00000003-E8B6-43D1-AEB5-14245D4E2A9D}"/>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5</c:v>
                </c:pt>
                <c:pt idx="3">
                  <c:v>5</c:v>
                </c:pt>
                <c:pt idx="4">
                  <c:v>8</c:v>
                </c:pt>
                <c:pt idx="5">
                  <c:v>11</c:v>
                </c:pt>
                <c:pt idx="6">
                  <c:v>3</c:v>
                </c:pt>
              </c:numCache>
            </c:numRef>
          </c:val>
          <c:extLst>
            <c:ext xmlns:c16="http://schemas.microsoft.com/office/drawing/2014/chart" uri="{C3380CC4-5D6E-409C-BE32-E72D297353CC}">
              <c16:uniqueId val="{00000004-E8B6-43D1-AEB5-14245D4E2A9D}"/>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4</c:v>
                </c:pt>
                <c:pt idx="3">
                  <c:v>2</c:v>
                </c:pt>
                <c:pt idx="4">
                  <c:v>4</c:v>
                </c:pt>
                <c:pt idx="5">
                  <c:v>6</c:v>
                </c:pt>
                <c:pt idx="6">
                  <c:v>4</c:v>
                </c:pt>
              </c:numCache>
            </c:numRef>
          </c:val>
          <c:extLst>
            <c:ext xmlns:c16="http://schemas.microsoft.com/office/drawing/2014/chart" uri="{C3380CC4-5D6E-409C-BE32-E72D297353CC}">
              <c16:uniqueId val="{00000005-E8B6-43D1-AEB5-14245D4E2A9D}"/>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2</c:v>
                </c:pt>
                <c:pt idx="3">
                  <c:v>3</c:v>
                </c:pt>
                <c:pt idx="4">
                  <c:v>2</c:v>
                </c:pt>
                <c:pt idx="5">
                  <c:v>3</c:v>
                </c:pt>
                <c:pt idx="6">
                  <c:v>3</c:v>
                </c:pt>
              </c:numCache>
            </c:numRef>
          </c:val>
          <c:extLst>
            <c:ext xmlns:c16="http://schemas.microsoft.com/office/drawing/2014/chart" uri="{C3380CC4-5D6E-409C-BE32-E72D297353CC}">
              <c16:uniqueId val="{00000006-E8B6-43D1-AEB5-14245D4E2A9D}"/>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-4</c:v>
                </c:pt>
                <c:pt idx="2">
                  <c:v>-4</c:v>
                </c:pt>
                <c:pt idx="3">
                  <c:v>1</c:v>
                </c:pt>
                <c:pt idx="4">
                  <c:v>-4</c:v>
                </c:pt>
                <c:pt idx="5">
                  <c:v>-1</c:v>
                </c:pt>
                <c:pt idx="6">
                  <c:v>-2</c:v>
                </c:pt>
              </c:numCache>
            </c:numRef>
          </c:val>
          <c:extLst>
            <c:ext xmlns:c16="http://schemas.microsoft.com/office/drawing/2014/chart" uri="{C3380CC4-5D6E-409C-BE32-E72D297353CC}">
              <c16:uniqueId val="{00000007-E8B6-43D1-AEB5-14245D4E2A9D}"/>
            </c:ext>
          </c:extLst>
        </c:ser>
        <c:dLbls>
          <c:showLegendKey val="0"/>
          <c:showVal val="0"/>
          <c:showCatName val="0"/>
          <c:showSerName val="0"/>
          <c:showPercent val="0"/>
          <c:showBubbleSize val="0"/>
        </c:dLbls>
        <c:gapWidth val="219"/>
        <c:overlap val="-27"/>
        <c:axId val="414458912"/>
        <c:axId val="414459568"/>
      </c:barChart>
      <c:catAx>
        <c:axId val="41445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59568"/>
        <c:crosses val="autoZero"/>
        <c:auto val="1"/>
        <c:lblAlgn val="ctr"/>
        <c:lblOffset val="100"/>
        <c:noMultiLvlLbl val="0"/>
      </c:catAx>
      <c:valAx>
        <c:axId val="41445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5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3</c:v>
                </c:pt>
                <c:pt idx="3">
                  <c:v>2</c:v>
                </c:pt>
                <c:pt idx="4">
                  <c:v>4</c:v>
                </c:pt>
                <c:pt idx="5">
                  <c:v>0</c:v>
                </c:pt>
                <c:pt idx="6">
                  <c:v>0</c:v>
                </c:pt>
              </c:numCache>
            </c:numRef>
          </c:val>
          <c:extLst>
            <c:ext xmlns:c16="http://schemas.microsoft.com/office/drawing/2014/chart" uri="{C3380CC4-5D6E-409C-BE32-E72D297353CC}">
              <c16:uniqueId val="{00000000-2729-4FF2-9A8D-F504548F97E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3</c:v>
                </c:pt>
                <c:pt idx="3">
                  <c:v>4</c:v>
                </c:pt>
                <c:pt idx="4">
                  <c:v>4</c:v>
                </c:pt>
                <c:pt idx="5">
                  <c:v>7</c:v>
                </c:pt>
                <c:pt idx="6">
                  <c:v>2</c:v>
                </c:pt>
              </c:numCache>
            </c:numRef>
          </c:val>
          <c:extLst>
            <c:ext xmlns:c16="http://schemas.microsoft.com/office/drawing/2014/chart" uri="{C3380CC4-5D6E-409C-BE32-E72D297353CC}">
              <c16:uniqueId val="{00000001-2729-4FF2-9A8D-F504548F97E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5</c:v>
                </c:pt>
                <c:pt idx="3">
                  <c:v>7</c:v>
                </c:pt>
                <c:pt idx="4">
                  <c:v>4</c:v>
                </c:pt>
                <c:pt idx="5">
                  <c:v>5</c:v>
                </c:pt>
                <c:pt idx="6">
                  <c:v>1</c:v>
                </c:pt>
              </c:numCache>
            </c:numRef>
          </c:val>
          <c:extLst>
            <c:ext xmlns:c16="http://schemas.microsoft.com/office/drawing/2014/chart" uri="{C3380CC4-5D6E-409C-BE32-E72D297353CC}">
              <c16:uniqueId val="{00000002-2729-4FF2-9A8D-F504548F97E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4</c:v>
                </c:pt>
                <c:pt idx="3">
                  <c:v>0</c:v>
                </c:pt>
                <c:pt idx="4">
                  <c:v>5</c:v>
                </c:pt>
                <c:pt idx="5">
                  <c:v>0</c:v>
                </c:pt>
                <c:pt idx="6">
                  <c:v>0</c:v>
                </c:pt>
              </c:numCache>
            </c:numRef>
          </c:val>
          <c:extLst>
            <c:ext xmlns:c16="http://schemas.microsoft.com/office/drawing/2014/chart" uri="{C3380CC4-5D6E-409C-BE32-E72D297353CC}">
              <c16:uniqueId val="{00000003-2729-4FF2-9A8D-F504548F97E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0</c:v>
                </c:pt>
                <c:pt idx="3">
                  <c:v>1</c:v>
                </c:pt>
                <c:pt idx="4">
                  <c:v>1</c:v>
                </c:pt>
                <c:pt idx="5">
                  <c:v>1</c:v>
                </c:pt>
                <c:pt idx="6">
                  <c:v>1</c:v>
                </c:pt>
              </c:numCache>
            </c:numRef>
          </c:val>
          <c:extLst>
            <c:ext xmlns:c16="http://schemas.microsoft.com/office/drawing/2014/chart" uri="{C3380CC4-5D6E-409C-BE32-E72D297353CC}">
              <c16:uniqueId val="{00000004-2729-4FF2-9A8D-F504548F97E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5-2729-4FF2-9A8D-F504548F97E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2729-4FF2-9A8D-F504548F97E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2729-4FF2-9A8D-F504548F97EB}"/>
            </c:ext>
          </c:extLst>
        </c:ser>
        <c:dLbls>
          <c:showLegendKey val="0"/>
          <c:showVal val="0"/>
          <c:showCatName val="0"/>
          <c:showSerName val="0"/>
          <c:showPercent val="0"/>
          <c:showBubbleSize val="0"/>
        </c:dLbls>
        <c:gapWidth val="219"/>
        <c:overlap val="-27"/>
        <c:axId val="421823952"/>
        <c:axId val="421824280"/>
      </c:barChart>
      <c:catAx>
        <c:axId val="42182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4280"/>
        <c:crosses val="autoZero"/>
        <c:auto val="1"/>
        <c:lblAlgn val="ctr"/>
        <c:lblOffset val="100"/>
        <c:noMultiLvlLbl val="0"/>
      </c:catAx>
      <c:valAx>
        <c:axId val="42182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0.75689041674205404</c:v>
                </c:pt>
                <c:pt idx="1">
                  <c:v>0.13268198540498199</c:v>
                </c:pt>
                <c:pt idx="2">
                  <c:v>0.65335826146392495</c:v>
                </c:pt>
                <c:pt idx="3">
                  <c:v>0.470417948254026</c:v>
                </c:pt>
                <c:pt idx="4">
                  <c:v>0.78252216392256202</c:v>
                </c:pt>
              </c:numCache>
            </c:numRef>
          </c:val>
          <c:extLst>
            <c:ext xmlns:c16="http://schemas.microsoft.com/office/drawing/2014/chart" uri="{C3380CC4-5D6E-409C-BE32-E72D297353CC}">
              <c16:uniqueId val="{00000000-5083-4E9A-B523-3B36E36E339C}"/>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0.35467290695973802</c:v>
                </c:pt>
                <c:pt idx="1">
                  <c:v>0.98932324857399601</c:v>
                </c:pt>
                <c:pt idx="2">
                  <c:v>0.71317635096076804</c:v>
                </c:pt>
                <c:pt idx="3">
                  <c:v>0.58137105367627095</c:v>
                </c:pt>
                <c:pt idx="4">
                  <c:v>0.48996051064541102</c:v>
                </c:pt>
                <c:pt idx="5">
                  <c:v>0.43548728908416301</c:v>
                </c:pt>
                <c:pt idx="6">
                  <c:v>0.26221767200852503</c:v>
                </c:pt>
              </c:numCache>
            </c:numRef>
          </c:val>
          <c:extLst>
            <c:ext xmlns:c16="http://schemas.microsoft.com/office/drawing/2014/chart" uri="{C3380CC4-5D6E-409C-BE32-E72D297353CC}">
              <c16:uniqueId val="{00000001-5083-4E9A-B523-3B36E36E339C}"/>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0.70222053520592098</c:v>
                </c:pt>
                <c:pt idx="1">
                  <c:v>0.46579725076593598</c:v>
                </c:pt>
                <c:pt idx="2">
                  <c:v>0.43705772307024898</c:v>
                </c:pt>
                <c:pt idx="3">
                  <c:v>0.35750113292612601</c:v>
                </c:pt>
                <c:pt idx="4">
                  <c:v>0.45481658216522503</c:v>
                </c:pt>
                <c:pt idx="5">
                  <c:v>0.89146761380581796</c:v>
                </c:pt>
                <c:pt idx="6">
                  <c:v>0.32535314372475099</c:v>
                </c:pt>
              </c:numCache>
            </c:numRef>
          </c:val>
          <c:extLst>
            <c:ext xmlns:c16="http://schemas.microsoft.com/office/drawing/2014/chart" uri="{C3380CC4-5D6E-409C-BE32-E72D297353CC}">
              <c16:uniqueId val="{00000002-5083-4E9A-B523-3B36E36E339C}"/>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0.76286719175707096</c:v>
                </c:pt>
                <c:pt idx="1">
                  <c:v>0.66237819247181695</c:v>
                </c:pt>
                <c:pt idx="2">
                  <c:v>0.60293399571152595</c:v>
                </c:pt>
                <c:pt idx="4">
                  <c:v>0.88317092329575597</c:v>
                </c:pt>
              </c:numCache>
            </c:numRef>
          </c:val>
          <c:extLst>
            <c:ext xmlns:c16="http://schemas.microsoft.com/office/drawing/2014/chart" uri="{C3380CC4-5D6E-409C-BE32-E72D297353CC}">
              <c16:uniqueId val="{00000003-5083-4E9A-B523-3B36E36E339C}"/>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0.78912757562472602</c:v>
                </c:pt>
                <c:pt idx="3">
                  <c:v>0.65760631302060502</c:v>
                </c:pt>
                <c:pt idx="4">
                  <c:v>0.58453894490720404</c:v>
                </c:pt>
                <c:pt idx="5">
                  <c:v>2.4696770422329402</c:v>
                </c:pt>
                <c:pt idx="6">
                  <c:v>0.58453894490720404</c:v>
                </c:pt>
              </c:numCache>
            </c:numRef>
          </c:val>
          <c:extLst>
            <c:ext xmlns:c16="http://schemas.microsoft.com/office/drawing/2014/chart" uri="{C3380CC4-5D6E-409C-BE32-E72D297353CC}">
              <c16:uniqueId val="{00000004-5083-4E9A-B523-3B36E36E339C}"/>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0.31807887023714398</c:v>
                </c:pt>
                <c:pt idx="3">
                  <c:v>4.9960031974420503E-3</c:v>
                </c:pt>
              </c:numCache>
            </c:numRef>
          </c:val>
          <c:extLst>
            <c:ext xmlns:c16="http://schemas.microsoft.com/office/drawing/2014/chart" uri="{C3380CC4-5D6E-409C-BE32-E72D297353CC}">
              <c16:uniqueId val="{00000005-5083-4E9A-B523-3B36E36E339C}"/>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5083-4E9A-B523-3B36E36E339C}"/>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5083-4E9A-B523-3B36E36E339C}"/>
            </c:ext>
          </c:extLst>
        </c:ser>
        <c:dLbls>
          <c:showLegendKey val="0"/>
          <c:showVal val="0"/>
          <c:showCatName val="0"/>
          <c:showSerName val="0"/>
          <c:showPercent val="0"/>
          <c:showBubbleSize val="0"/>
        </c:dLbls>
        <c:gapWidth val="219"/>
        <c:overlap val="-27"/>
        <c:axId val="414465144"/>
        <c:axId val="414461208"/>
      </c:barChart>
      <c:catAx>
        <c:axId val="41446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61208"/>
        <c:crosses val="autoZero"/>
        <c:auto val="1"/>
        <c:lblAlgn val="ctr"/>
        <c:lblOffset val="100"/>
        <c:noMultiLvlLbl val="0"/>
      </c:catAx>
      <c:valAx>
        <c:axId val="41446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6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D54-4952-B5B9-A1D231124394}"/>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2</c:v>
                </c:pt>
                <c:pt idx="16">
                  <c:v>0</c:v>
                </c:pt>
                <c:pt idx="17">
                  <c:v>1</c:v>
                </c:pt>
                <c:pt idx="18">
                  <c:v>1</c:v>
                </c:pt>
                <c:pt idx="19">
                  <c:v>5</c:v>
                </c:pt>
                <c:pt idx="20">
                  <c:v>0</c:v>
                </c:pt>
                <c:pt idx="21">
                  <c:v>1</c:v>
                </c:pt>
                <c:pt idx="22">
                  <c:v>0</c:v>
                </c:pt>
                <c:pt idx="23">
                  <c:v>1</c:v>
                </c:pt>
              </c:numCache>
            </c:numRef>
          </c:val>
          <c:smooth val="0"/>
          <c:extLst>
            <c:ext xmlns:c16="http://schemas.microsoft.com/office/drawing/2014/chart" uri="{C3380CC4-5D6E-409C-BE32-E72D297353CC}">
              <c16:uniqueId val="{00000001-CD54-4952-B5B9-A1D231124394}"/>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2</c:v>
                </c:pt>
                <c:pt idx="13">
                  <c:v>0</c:v>
                </c:pt>
                <c:pt idx="14">
                  <c:v>0</c:v>
                </c:pt>
                <c:pt idx="15">
                  <c:v>0</c:v>
                </c:pt>
                <c:pt idx="16">
                  <c:v>1</c:v>
                </c:pt>
                <c:pt idx="17">
                  <c:v>2</c:v>
                </c:pt>
                <c:pt idx="18">
                  <c:v>1</c:v>
                </c:pt>
                <c:pt idx="19">
                  <c:v>2</c:v>
                </c:pt>
                <c:pt idx="20">
                  <c:v>4</c:v>
                </c:pt>
                <c:pt idx="21">
                  <c:v>2</c:v>
                </c:pt>
                <c:pt idx="22">
                  <c:v>0</c:v>
                </c:pt>
                <c:pt idx="23">
                  <c:v>0</c:v>
                </c:pt>
              </c:numCache>
            </c:numRef>
          </c:val>
          <c:smooth val="0"/>
          <c:extLst>
            <c:ext xmlns:c16="http://schemas.microsoft.com/office/drawing/2014/chart" uri="{C3380CC4-5D6E-409C-BE32-E72D297353CC}">
              <c16:uniqueId val="{00000002-CD54-4952-B5B9-A1D231124394}"/>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1</c:v>
                </c:pt>
                <c:pt idx="19">
                  <c:v>1</c:v>
                </c:pt>
                <c:pt idx="20">
                  <c:v>2</c:v>
                </c:pt>
                <c:pt idx="21">
                  <c:v>1</c:v>
                </c:pt>
                <c:pt idx="22">
                  <c:v>0</c:v>
                </c:pt>
                <c:pt idx="23">
                  <c:v>0</c:v>
                </c:pt>
              </c:numCache>
            </c:numRef>
          </c:val>
          <c:smooth val="0"/>
          <c:extLst>
            <c:ext xmlns:c16="http://schemas.microsoft.com/office/drawing/2014/chart" uri="{C3380CC4-5D6E-409C-BE32-E72D297353CC}">
              <c16:uniqueId val="{00000003-CD54-4952-B5B9-A1D231124394}"/>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CD54-4952-B5B9-A1D231124394}"/>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D54-4952-B5B9-A1D231124394}"/>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D54-4952-B5B9-A1D231124394}"/>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CD54-4952-B5B9-A1D231124394}"/>
            </c:ext>
          </c:extLst>
        </c:ser>
        <c:dLbls>
          <c:showLegendKey val="0"/>
          <c:showVal val="0"/>
          <c:showCatName val="0"/>
          <c:showSerName val="0"/>
          <c:showPercent val="0"/>
          <c:showBubbleSize val="0"/>
        </c:dLbls>
        <c:smooth val="0"/>
        <c:axId val="414473344"/>
        <c:axId val="414476952"/>
      </c:lineChart>
      <c:catAx>
        <c:axId val="41447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6952"/>
        <c:crosses val="autoZero"/>
        <c:auto val="1"/>
        <c:lblAlgn val="ctr"/>
        <c:lblOffset val="100"/>
        <c:noMultiLvlLbl val="0"/>
      </c:catAx>
      <c:valAx>
        <c:axId val="41447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0.71312266312869399</c:v>
                </c:pt>
                <c:pt idx="9">
                  <c:v>0.68950267358179596</c:v>
                </c:pt>
                <c:pt idx="10">
                  <c:v>0.71764563985044005</c:v>
                </c:pt>
                <c:pt idx="11">
                  <c:v>0.132673983837897</c:v>
                </c:pt>
                <c:pt idx="12">
                  <c:v>0</c:v>
                </c:pt>
                <c:pt idx="13">
                  <c:v>0.59401760945603699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9F2-4ED5-AE92-69C07A85DB02}"/>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0.67700279994985202</c:v>
                </c:pt>
                <c:pt idx="9">
                  <c:v>0.137907977767562</c:v>
                </c:pt>
                <c:pt idx="10">
                  <c:v>0.58192987588281997</c:v>
                </c:pt>
                <c:pt idx="11">
                  <c:v>0</c:v>
                </c:pt>
                <c:pt idx="12">
                  <c:v>0.39491829997074701</c:v>
                </c:pt>
                <c:pt idx="13">
                  <c:v>0</c:v>
                </c:pt>
                <c:pt idx="14">
                  <c:v>0.405365874044047</c:v>
                </c:pt>
                <c:pt idx="15">
                  <c:v>0.342680429604246</c:v>
                </c:pt>
                <c:pt idx="16">
                  <c:v>1.4271386184128001</c:v>
                </c:pt>
                <c:pt idx="17">
                  <c:v>0.92983409252371596</c:v>
                </c:pt>
                <c:pt idx="18">
                  <c:v>0.73655397216766305</c:v>
                </c:pt>
                <c:pt idx="19">
                  <c:v>0.21856324961344001</c:v>
                </c:pt>
                <c:pt idx="20">
                  <c:v>0.218006045662864</c:v>
                </c:pt>
                <c:pt idx="21">
                  <c:v>1.10535333695516</c:v>
                </c:pt>
                <c:pt idx="22">
                  <c:v>0</c:v>
                </c:pt>
                <c:pt idx="23">
                  <c:v>0.57461657403151001</c:v>
                </c:pt>
              </c:numCache>
            </c:numRef>
          </c:val>
          <c:smooth val="0"/>
          <c:extLst>
            <c:ext xmlns:c16="http://schemas.microsoft.com/office/drawing/2014/chart" uri="{C3380CC4-5D6E-409C-BE32-E72D297353CC}">
              <c16:uniqueId val="{00000001-79F2-4ED5-AE92-69C07A85DB02}"/>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0.29105766014950601</c:v>
                </c:pt>
                <c:pt idx="9">
                  <c:v>0</c:v>
                </c:pt>
                <c:pt idx="10">
                  <c:v>0</c:v>
                </c:pt>
                <c:pt idx="11">
                  <c:v>0.35252325297610998</c:v>
                </c:pt>
                <c:pt idx="12">
                  <c:v>0.52878487946416497</c:v>
                </c:pt>
                <c:pt idx="13">
                  <c:v>0</c:v>
                </c:pt>
                <c:pt idx="14">
                  <c:v>0</c:v>
                </c:pt>
                <c:pt idx="15">
                  <c:v>0.78097459120861201</c:v>
                </c:pt>
                <c:pt idx="16">
                  <c:v>0.260324863736204</c:v>
                </c:pt>
                <c:pt idx="17">
                  <c:v>0.40314197648037198</c:v>
                </c:pt>
                <c:pt idx="18">
                  <c:v>0.70821017617123605</c:v>
                </c:pt>
                <c:pt idx="19">
                  <c:v>1.0259330567381699</c:v>
                </c:pt>
                <c:pt idx="20">
                  <c:v>0.39681463604233902</c:v>
                </c:pt>
                <c:pt idx="21">
                  <c:v>0.38235214361254999</c:v>
                </c:pt>
                <c:pt idx="22">
                  <c:v>0</c:v>
                </c:pt>
                <c:pt idx="23">
                  <c:v>0</c:v>
                </c:pt>
              </c:numCache>
            </c:numRef>
          </c:val>
          <c:smooth val="0"/>
          <c:extLst>
            <c:ext xmlns:c16="http://schemas.microsoft.com/office/drawing/2014/chart" uri="{C3380CC4-5D6E-409C-BE32-E72D297353CC}">
              <c16:uniqueId val="{00000002-79F2-4ED5-AE92-69C07A85DB02}"/>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0.28243188719712897</c:v>
                </c:pt>
                <c:pt idx="10">
                  <c:v>3.2999936293559302</c:v>
                </c:pt>
                <c:pt idx="11">
                  <c:v>0</c:v>
                </c:pt>
                <c:pt idx="12">
                  <c:v>0</c:v>
                </c:pt>
                <c:pt idx="13">
                  <c:v>0</c:v>
                </c:pt>
                <c:pt idx="14">
                  <c:v>0</c:v>
                </c:pt>
                <c:pt idx="15">
                  <c:v>0.45443927714425297</c:v>
                </c:pt>
                <c:pt idx="16">
                  <c:v>0</c:v>
                </c:pt>
                <c:pt idx="17">
                  <c:v>0</c:v>
                </c:pt>
                <c:pt idx="18">
                  <c:v>0.66254698350003205</c:v>
                </c:pt>
                <c:pt idx="19">
                  <c:v>0.38011509630290302</c:v>
                </c:pt>
                <c:pt idx="20">
                  <c:v>0.35958746540386299</c:v>
                </c:pt>
                <c:pt idx="21">
                  <c:v>0.57176530547238302</c:v>
                </c:pt>
                <c:pt idx="22">
                  <c:v>1.33571170712026</c:v>
                </c:pt>
                <c:pt idx="23">
                  <c:v>0</c:v>
                </c:pt>
              </c:numCache>
            </c:numRef>
          </c:val>
          <c:smooth val="0"/>
          <c:extLst>
            <c:ext xmlns:c16="http://schemas.microsoft.com/office/drawing/2014/chart" uri="{C3380CC4-5D6E-409C-BE32-E72D297353CC}">
              <c16:uniqueId val="{00000003-79F2-4ED5-AE92-69C07A85DB02}"/>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0.65799093434712697</c:v>
                </c:pt>
                <c:pt idx="9">
                  <c:v>0</c:v>
                </c:pt>
                <c:pt idx="10">
                  <c:v>0</c:v>
                </c:pt>
                <c:pt idx="11">
                  <c:v>0.58488083053077899</c:v>
                </c:pt>
                <c:pt idx="12">
                  <c:v>0</c:v>
                </c:pt>
                <c:pt idx="13">
                  <c:v>0.93580932884924695</c:v>
                </c:pt>
                <c:pt idx="14">
                  <c:v>0</c:v>
                </c:pt>
                <c:pt idx="15">
                  <c:v>2.4711215089925398</c:v>
                </c:pt>
                <c:pt idx="16">
                  <c:v>0</c:v>
                </c:pt>
                <c:pt idx="17">
                  <c:v>0.64336891358385695</c:v>
                </c:pt>
                <c:pt idx="18">
                  <c:v>0.58488083053077899</c:v>
                </c:pt>
                <c:pt idx="19">
                  <c:v>0</c:v>
                </c:pt>
                <c:pt idx="20">
                  <c:v>0</c:v>
                </c:pt>
                <c:pt idx="21">
                  <c:v>0</c:v>
                </c:pt>
                <c:pt idx="22">
                  <c:v>0</c:v>
                </c:pt>
                <c:pt idx="23">
                  <c:v>0</c:v>
                </c:pt>
              </c:numCache>
            </c:numRef>
          </c:val>
          <c:smooth val="0"/>
          <c:extLst>
            <c:ext xmlns:c16="http://schemas.microsoft.com/office/drawing/2014/chart" uri="{C3380CC4-5D6E-409C-BE32-E72D297353CC}">
              <c16:uniqueId val="{00000004-79F2-4ED5-AE92-69C07A85DB02}"/>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0.47976011994002998</c:v>
                </c:pt>
                <c:pt idx="11">
                  <c:v>0</c:v>
                </c:pt>
                <c:pt idx="12">
                  <c:v>0</c:v>
                </c:pt>
                <c:pt idx="13">
                  <c:v>0</c:v>
                </c:pt>
                <c:pt idx="14">
                  <c:v>0</c:v>
                </c:pt>
                <c:pt idx="15">
                  <c:v>4.99750124937531E-3</c:v>
                </c:pt>
                <c:pt idx="16">
                  <c:v>0</c:v>
                </c:pt>
                <c:pt idx="17">
                  <c:v>0.237381309345327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9F2-4ED5-AE92-69C07A85DB02}"/>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79F2-4ED5-AE92-69C07A85DB02}"/>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79F2-4ED5-AE92-69C07A85DB02}"/>
            </c:ext>
          </c:extLst>
        </c:ser>
        <c:dLbls>
          <c:showLegendKey val="0"/>
          <c:showVal val="0"/>
          <c:showCatName val="0"/>
          <c:showSerName val="0"/>
          <c:showPercent val="0"/>
          <c:showBubbleSize val="0"/>
        </c:dLbls>
        <c:smooth val="0"/>
        <c:axId val="421830840"/>
        <c:axId val="421822640"/>
      </c:lineChart>
      <c:catAx>
        <c:axId val="42183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2640"/>
        <c:crosses val="autoZero"/>
        <c:auto val="1"/>
        <c:lblAlgn val="ctr"/>
        <c:lblOffset val="100"/>
        <c:noMultiLvlLbl val="0"/>
      </c:catAx>
      <c:valAx>
        <c:axId val="42182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7</c:v>
                </c:pt>
                <c:pt idx="1">
                  <c:v>14</c:v>
                </c:pt>
                <c:pt idx="2">
                  <c:v>14</c:v>
                </c:pt>
                <c:pt idx="3">
                  <c:v>6</c:v>
                </c:pt>
                <c:pt idx="4">
                  <c:v>2</c:v>
                </c:pt>
                <c:pt idx="5">
                  <c:v>3</c:v>
                </c:pt>
                <c:pt idx="6">
                  <c:v>0</c:v>
                </c:pt>
                <c:pt idx="7">
                  <c:v>0</c:v>
                </c:pt>
              </c:numCache>
            </c:numRef>
          </c:val>
          <c:extLst>
            <c:ext xmlns:c16="http://schemas.microsoft.com/office/drawing/2014/chart" uri="{C3380CC4-5D6E-409C-BE32-E72D297353CC}">
              <c16:uniqueId val="{00000000-9817-46CB-A7B8-313507039ECA}"/>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5</c:v>
                </c:pt>
                <c:pt idx="1">
                  <c:v>11</c:v>
                </c:pt>
                <c:pt idx="2">
                  <c:v>16</c:v>
                </c:pt>
                <c:pt idx="3">
                  <c:v>5</c:v>
                </c:pt>
                <c:pt idx="4">
                  <c:v>2</c:v>
                </c:pt>
                <c:pt idx="5">
                  <c:v>1</c:v>
                </c:pt>
                <c:pt idx="6">
                  <c:v>0</c:v>
                </c:pt>
                <c:pt idx="7">
                  <c:v>0</c:v>
                </c:pt>
              </c:numCache>
            </c:numRef>
          </c:val>
          <c:extLst>
            <c:ext xmlns:c16="http://schemas.microsoft.com/office/drawing/2014/chart" uri="{C3380CC4-5D6E-409C-BE32-E72D297353CC}">
              <c16:uniqueId val="{00000001-9817-46CB-A7B8-313507039ECA}"/>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0</c:v>
                </c:pt>
                <c:pt idx="1">
                  <c:v>3</c:v>
                </c:pt>
                <c:pt idx="2">
                  <c:v>1</c:v>
                </c:pt>
                <c:pt idx="3">
                  <c:v>2</c:v>
                </c:pt>
                <c:pt idx="4">
                  <c:v>2</c:v>
                </c:pt>
                <c:pt idx="5">
                  <c:v>0</c:v>
                </c:pt>
                <c:pt idx="6">
                  <c:v>0</c:v>
                </c:pt>
                <c:pt idx="7">
                  <c:v>0</c:v>
                </c:pt>
              </c:numCache>
            </c:numRef>
          </c:val>
          <c:extLst>
            <c:ext xmlns:c16="http://schemas.microsoft.com/office/drawing/2014/chart" uri="{C3380CC4-5D6E-409C-BE32-E72D297353CC}">
              <c16:uniqueId val="{00000002-9817-46CB-A7B8-313507039ECA}"/>
            </c:ext>
          </c:extLst>
        </c:ser>
        <c:dLbls>
          <c:showLegendKey val="0"/>
          <c:showVal val="0"/>
          <c:showCatName val="0"/>
          <c:showSerName val="0"/>
          <c:showPercent val="0"/>
          <c:showBubbleSize val="0"/>
        </c:dLbls>
        <c:gapWidth val="150"/>
        <c:overlap val="100"/>
        <c:axId val="398721720"/>
        <c:axId val="398716144"/>
      </c:barChart>
      <c:catAx>
        <c:axId val="39872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16144"/>
        <c:crosses val="autoZero"/>
        <c:auto val="1"/>
        <c:lblAlgn val="ctr"/>
        <c:lblOffset val="100"/>
        <c:noMultiLvlLbl val="0"/>
      </c:catAx>
      <c:valAx>
        <c:axId val="398716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2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557</c:v>
                </c:pt>
                <c:pt idx="1">
                  <c:v>2422</c:v>
                </c:pt>
                <c:pt idx="2">
                  <c:v>2688</c:v>
                </c:pt>
                <c:pt idx="3">
                  <c:v>705</c:v>
                </c:pt>
                <c:pt idx="4">
                  <c:v>109</c:v>
                </c:pt>
                <c:pt idx="5">
                  <c:v>1</c:v>
                </c:pt>
                <c:pt idx="6">
                  <c:v>0</c:v>
                </c:pt>
                <c:pt idx="7">
                  <c:v>0</c:v>
                </c:pt>
              </c:numCache>
            </c:numRef>
          </c:val>
          <c:extLst>
            <c:ext xmlns:c16="http://schemas.microsoft.com/office/drawing/2014/chart" uri="{C3380CC4-5D6E-409C-BE32-E72D297353CC}">
              <c16:uniqueId val="{00000000-F934-4FBD-85FD-14700E73EE98}"/>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0</c:v>
                </c:pt>
                <c:pt idx="1">
                  <c:v>355</c:v>
                </c:pt>
                <c:pt idx="2">
                  <c:v>182</c:v>
                </c:pt>
                <c:pt idx="3">
                  <c:v>1866</c:v>
                </c:pt>
                <c:pt idx="4">
                  <c:v>80</c:v>
                </c:pt>
                <c:pt idx="5">
                  <c:v>0</c:v>
                </c:pt>
                <c:pt idx="6">
                  <c:v>0</c:v>
                </c:pt>
                <c:pt idx="7">
                  <c:v>0</c:v>
                </c:pt>
              </c:numCache>
            </c:numRef>
          </c:val>
          <c:extLst>
            <c:ext xmlns:c16="http://schemas.microsoft.com/office/drawing/2014/chart" uri="{C3380CC4-5D6E-409C-BE32-E72D297353CC}">
              <c16:uniqueId val="{00000001-F934-4FBD-85FD-14700E73EE98}"/>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716</c:v>
                </c:pt>
                <c:pt idx="1">
                  <c:v>4581</c:v>
                </c:pt>
                <c:pt idx="2">
                  <c:v>3189</c:v>
                </c:pt>
                <c:pt idx="3">
                  <c:v>2035</c:v>
                </c:pt>
                <c:pt idx="4">
                  <c:v>213</c:v>
                </c:pt>
                <c:pt idx="5">
                  <c:v>191</c:v>
                </c:pt>
                <c:pt idx="6">
                  <c:v>0</c:v>
                </c:pt>
                <c:pt idx="7">
                  <c:v>0</c:v>
                </c:pt>
              </c:numCache>
            </c:numRef>
          </c:val>
          <c:extLst>
            <c:ext xmlns:c16="http://schemas.microsoft.com/office/drawing/2014/chart" uri="{C3380CC4-5D6E-409C-BE32-E72D297353CC}">
              <c16:uniqueId val="{00000002-F934-4FBD-85FD-14700E73EE98}"/>
            </c:ext>
          </c:extLst>
        </c:ser>
        <c:dLbls>
          <c:showLegendKey val="0"/>
          <c:showVal val="0"/>
          <c:showCatName val="0"/>
          <c:showSerName val="0"/>
          <c:showPercent val="0"/>
          <c:showBubbleSize val="0"/>
        </c:dLbls>
        <c:gapWidth val="150"/>
        <c:overlap val="100"/>
        <c:axId val="421810176"/>
        <c:axId val="421810504"/>
      </c:barChart>
      <c:catAx>
        <c:axId val="42181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10504"/>
        <c:crosses val="autoZero"/>
        <c:auto val="1"/>
        <c:lblAlgn val="ctr"/>
        <c:lblOffset val="100"/>
        <c:noMultiLvlLbl val="0"/>
      </c:catAx>
      <c:valAx>
        <c:axId val="421810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1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0.61638571884603</c:v>
                </c:pt>
                <c:pt idx="1">
                  <c:v>0.67146363763152805</c:v>
                </c:pt>
                <c:pt idx="2">
                  <c:v>0</c:v>
                </c:pt>
              </c:numCache>
            </c:numRef>
          </c:val>
          <c:extLst>
            <c:ext xmlns:c16="http://schemas.microsoft.com/office/drawing/2014/chart" uri="{C3380CC4-5D6E-409C-BE32-E72D297353CC}">
              <c16:uniqueId val="{00000000-AEE0-445C-A511-89E36BB2CB1F}"/>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0.68295916757772701</c:v>
                </c:pt>
                <c:pt idx="1">
                  <c:v>0.46063594246755801</c:v>
                </c:pt>
                <c:pt idx="2">
                  <c:v>0.24676299217353501</c:v>
                </c:pt>
              </c:numCache>
            </c:numRef>
          </c:val>
          <c:extLst>
            <c:ext xmlns:c16="http://schemas.microsoft.com/office/drawing/2014/chart" uri="{C3380CC4-5D6E-409C-BE32-E72D297353CC}">
              <c16:uniqueId val="{00000001-AEE0-445C-A511-89E36BB2CB1F}"/>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0.61727770173303698</c:v>
                </c:pt>
                <c:pt idx="1">
                  <c:v>0.45600291487384198</c:v>
                </c:pt>
                <c:pt idx="2">
                  <c:v>0.49093655589124002</c:v>
                </c:pt>
              </c:numCache>
            </c:numRef>
          </c:val>
          <c:extLst>
            <c:ext xmlns:c16="http://schemas.microsoft.com/office/drawing/2014/chart" uri="{C3380CC4-5D6E-409C-BE32-E72D297353CC}">
              <c16:uniqueId val="{00000002-AEE0-445C-A511-89E36BB2CB1F}"/>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0.72064807079267201</c:v>
                </c:pt>
                <c:pt idx="1">
                  <c:v>0.29994198033528402</c:v>
                </c:pt>
                <c:pt idx="2">
                  <c:v>1.9823106958458301</c:v>
                </c:pt>
              </c:numCache>
            </c:numRef>
          </c:val>
          <c:extLst>
            <c:ext xmlns:c16="http://schemas.microsoft.com/office/drawing/2014/chart" uri="{C3380CC4-5D6E-409C-BE32-E72D297353CC}">
              <c16:uniqueId val="{00000003-AEE0-445C-A511-89E36BB2CB1F}"/>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1.53793023926205</c:v>
                </c:pt>
                <c:pt idx="1">
                  <c:v>0.79444943045818495</c:v>
                </c:pt>
                <c:pt idx="2">
                  <c:v>0.58814925941384</c:v>
                </c:pt>
              </c:numCache>
            </c:numRef>
          </c:val>
          <c:extLst>
            <c:ext xmlns:c16="http://schemas.microsoft.com/office/drawing/2014/chart" uri="{C3380CC4-5D6E-409C-BE32-E72D297353CC}">
              <c16:uniqueId val="{00000004-AEE0-445C-A511-89E36BB2CB1F}"/>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0.31755357744781798</c:v>
                </c:pt>
                <c:pt idx="1">
                  <c:v>4.9838026414153998E-3</c:v>
                </c:pt>
                <c:pt idx="2">
                  <c:v>0</c:v>
                </c:pt>
              </c:numCache>
            </c:numRef>
          </c:val>
          <c:extLst>
            <c:ext xmlns:c16="http://schemas.microsoft.com/office/drawing/2014/chart" uri="{C3380CC4-5D6E-409C-BE32-E72D297353CC}">
              <c16:uniqueId val="{00000005-AEE0-445C-A511-89E36BB2CB1F}"/>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AEE0-445C-A511-89E36BB2CB1F}"/>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AEE0-445C-A511-89E36BB2CB1F}"/>
            </c:ext>
          </c:extLst>
        </c:ser>
        <c:dLbls>
          <c:showLegendKey val="0"/>
          <c:showVal val="0"/>
          <c:showCatName val="0"/>
          <c:showSerName val="0"/>
          <c:showPercent val="0"/>
          <c:showBubbleSize val="0"/>
        </c:dLbls>
        <c:gapWidth val="219"/>
        <c:overlap val="-27"/>
        <c:axId val="437859048"/>
        <c:axId val="437855440"/>
      </c:barChart>
      <c:catAx>
        <c:axId val="43785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55440"/>
        <c:crosses val="autoZero"/>
        <c:auto val="1"/>
        <c:lblAlgn val="ctr"/>
        <c:lblOffset val="100"/>
        <c:noMultiLvlLbl val="0"/>
      </c:catAx>
      <c:valAx>
        <c:axId val="43785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1262</c:v>
                </c:pt>
                <c:pt idx="1">
                  <c:v>7225</c:v>
                </c:pt>
                <c:pt idx="2">
                  <c:v>5714</c:v>
                </c:pt>
                <c:pt idx="3">
                  <c:v>4463</c:v>
                </c:pt>
                <c:pt idx="4">
                  <c:v>398</c:v>
                </c:pt>
                <c:pt idx="5">
                  <c:v>177</c:v>
                </c:pt>
                <c:pt idx="6">
                  <c:v>0</c:v>
                </c:pt>
                <c:pt idx="7">
                  <c:v>0</c:v>
                </c:pt>
              </c:numCache>
            </c:numRef>
          </c:val>
          <c:extLst>
            <c:ext xmlns:c16="http://schemas.microsoft.com/office/drawing/2014/chart" uri="{C3380CC4-5D6E-409C-BE32-E72D297353CC}">
              <c16:uniqueId val="{00000000-3FA3-4A1C-A67F-489FD97AC8F1}"/>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11</c:v>
                </c:pt>
                <c:pt idx="1">
                  <c:v>133</c:v>
                </c:pt>
                <c:pt idx="2">
                  <c:v>345</c:v>
                </c:pt>
                <c:pt idx="3">
                  <c:v>143</c:v>
                </c:pt>
                <c:pt idx="4">
                  <c:v>4</c:v>
                </c:pt>
                <c:pt idx="5">
                  <c:v>15</c:v>
                </c:pt>
                <c:pt idx="6">
                  <c:v>0</c:v>
                </c:pt>
                <c:pt idx="7">
                  <c:v>0</c:v>
                </c:pt>
              </c:numCache>
            </c:numRef>
          </c:val>
          <c:extLst>
            <c:ext xmlns:c16="http://schemas.microsoft.com/office/drawing/2014/chart" uri="{C3380CC4-5D6E-409C-BE32-E72D297353CC}">
              <c16:uniqueId val="{00000001-3FA3-4A1C-A67F-489FD97AC8F1}"/>
            </c:ext>
          </c:extLst>
        </c:ser>
        <c:dLbls>
          <c:showLegendKey val="0"/>
          <c:showVal val="0"/>
          <c:showCatName val="0"/>
          <c:showSerName val="0"/>
          <c:showPercent val="0"/>
          <c:showBubbleSize val="0"/>
        </c:dLbls>
        <c:gapWidth val="150"/>
        <c:overlap val="100"/>
        <c:axId val="437864624"/>
        <c:axId val="437856424"/>
      </c:barChart>
      <c:catAx>
        <c:axId val="43786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56424"/>
        <c:crosses val="autoZero"/>
        <c:auto val="1"/>
        <c:lblAlgn val="ctr"/>
        <c:lblOffset val="100"/>
        <c:noMultiLvlLbl val="0"/>
      </c:catAx>
      <c:valAx>
        <c:axId val="437856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6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BEA7-DB05-491F-89F9-5F0104BFB82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31BE376-B9D1-4AAB-818B-41DE4AEDD01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10607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80C14-5FE8-47EB-B6C6-FA3FF724C320}"/>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E4B94146-AECC-4EC3-8900-31F2A9918120}"/>
              </a:ext>
            </a:extLst>
          </p:cNvPr>
          <p:cNvGraphicFramePr>
            <a:graphicFrameLocks noGrp="1"/>
          </p:cNvGraphicFramePr>
          <p:nvPr>
            <p:ph type="tbl" sz="quarter" idx="13"/>
            <p:extLst>
              <p:ext uri="{D42A27DB-BD31-4B8C-83A1-F6EECF244321}">
                <p14:modId xmlns:p14="http://schemas.microsoft.com/office/powerpoint/2010/main" val="226623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2086375"/>
                    </a:ext>
                  </a:extLst>
                </a:gridCol>
                <a:gridCol w="658368">
                  <a:extLst>
                    <a:ext uri="{9D8B030D-6E8A-4147-A177-3AD203B41FA5}">
                      <a16:colId xmlns:a16="http://schemas.microsoft.com/office/drawing/2014/main" val="548721240"/>
                    </a:ext>
                  </a:extLst>
                </a:gridCol>
                <a:gridCol w="658368">
                  <a:extLst>
                    <a:ext uri="{9D8B030D-6E8A-4147-A177-3AD203B41FA5}">
                      <a16:colId xmlns:a16="http://schemas.microsoft.com/office/drawing/2014/main" val="2495278525"/>
                    </a:ext>
                  </a:extLst>
                </a:gridCol>
                <a:gridCol w="658368">
                  <a:extLst>
                    <a:ext uri="{9D8B030D-6E8A-4147-A177-3AD203B41FA5}">
                      <a16:colId xmlns:a16="http://schemas.microsoft.com/office/drawing/2014/main" val="299791861"/>
                    </a:ext>
                  </a:extLst>
                </a:gridCol>
                <a:gridCol w="658368">
                  <a:extLst>
                    <a:ext uri="{9D8B030D-6E8A-4147-A177-3AD203B41FA5}">
                      <a16:colId xmlns:a16="http://schemas.microsoft.com/office/drawing/2014/main" val="1811676615"/>
                    </a:ext>
                  </a:extLst>
                </a:gridCol>
                <a:gridCol w="658368">
                  <a:extLst>
                    <a:ext uri="{9D8B030D-6E8A-4147-A177-3AD203B41FA5}">
                      <a16:colId xmlns:a16="http://schemas.microsoft.com/office/drawing/2014/main" val="1489855726"/>
                    </a:ext>
                  </a:extLst>
                </a:gridCol>
                <a:gridCol w="658368">
                  <a:extLst>
                    <a:ext uri="{9D8B030D-6E8A-4147-A177-3AD203B41FA5}">
                      <a16:colId xmlns:a16="http://schemas.microsoft.com/office/drawing/2014/main" val="3108975160"/>
                    </a:ext>
                  </a:extLst>
                </a:gridCol>
                <a:gridCol w="658368">
                  <a:extLst>
                    <a:ext uri="{9D8B030D-6E8A-4147-A177-3AD203B41FA5}">
                      <a16:colId xmlns:a16="http://schemas.microsoft.com/office/drawing/2014/main" val="4064377124"/>
                    </a:ext>
                  </a:extLst>
                </a:gridCol>
                <a:gridCol w="658368">
                  <a:extLst>
                    <a:ext uri="{9D8B030D-6E8A-4147-A177-3AD203B41FA5}">
                      <a16:colId xmlns:a16="http://schemas.microsoft.com/office/drawing/2014/main" val="4087305254"/>
                    </a:ext>
                  </a:extLst>
                </a:gridCol>
                <a:gridCol w="658368">
                  <a:extLst>
                    <a:ext uri="{9D8B030D-6E8A-4147-A177-3AD203B41FA5}">
                      <a16:colId xmlns:a16="http://schemas.microsoft.com/office/drawing/2014/main" val="17038024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70587789"/>
                  </a:ext>
                </a:extLst>
              </a:tr>
              <a:tr h="370840">
                <a:tc>
                  <a:txBody>
                    <a:bodyPr/>
                    <a:lstStyle/>
                    <a:p>
                      <a:r>
                        <a:rPr lang="en-US" sz="1000"/>
                        <a:t>trekbicycleargentina</a:t>
                      </a:r>
                    </a:p>
                  </a:txBody>
                  <a:tcPr/>
                </a:tc>
                <a:tc>
                  <a:txBody>
                    <a:bodyPr/>
                    <a:lstStyle/>
                    <a:p>
                      <a:r>
                        <a:rPr lang="en-US" sz="1000"/>
                        <a:t>48025</a:t>
                      </a:r>
                    </a:p>
                  </a:txBody>
                  <a:tcPr/>
                </a:tc>
                <a:tc>
                  <a:txBody>
                    <a:bodyPr/>
                    <a:lstStyle/>
                    <a:p>
                      <a:r>
                        <a:rPr lang="en-US" sz="1000"/>
                        <a:t>334</a:t>
                      </a:r>
                    </a:p>
                  </a:txBody>
                  <a:tcPr/>
                </a:tc>
                <a:tc>
                  <a:txBody>
                    <a:bodyPr/>
                    <a:lstStyle/>
                    <a:p>
                      <a:r>
                        <a:rPr lang="en-US" sz="1000"/>
                        <a:t>11</a:t>
                      </a:r>
                    </a:p>
                  </a:txBody>
                  <a:tcPr/>
                </a:tc>
                <a:tc>
                  <a:txBody>
                    <a:bodyPr/>
                    <a:lstStyle/>
                    <a:p>
                      <a:r>
                        <a:rPr lang="en-US" sz="1000"/>
                        <a:t>14</a:t>
                      </a:r>
                    </a:p>
                  </a:txBody>
                  <a:tcPr/>
                </a:tc>
                <a:tc>
                  <a:txBody>
                    <a:bodyPr/>
                    <a:lstStyle/>
                    <a:p>
                      <a:r>
                        <a:rPr lang="en-US" sz="1000"/>
                        <a:t>3</a:t>
                      </a:r>
                    </a:p>
                  </a:txBody>
                  <a:tcPr/>
                </a:tc>
                <a:tc>
                  <a:txBody>
                    <a:bodyPr/>
                    <a:lstStyle/>
                    <a:p>
                      <a:r>
                        <a:rPr lang="en-US" sz="1000"/>
                        <a:t>28</a:t>
                      </a:r>
                    </a:p>
                  </a:txBody>
                  <a:tcPr/>
                </a:tc>
                <a:tc>
                  <a:txBody>
                    <a:bodyPr/>
                    <a:lstStyle/>
                    <a:p>
                      <a:r>
                        <a:rPr lang="en-US" sz="1000"/>
                        <a:t>7225</a:t>
                      </a:r>
                    </a:p>
                  </a:txBody>
                  <a:tcPr/>
                </a:tc>
                <a:tc>
                  <a:txBody>
                    <a:bodyPr/>
                    <a:lstStyle/>
                    <a:p>
                      <a:r>
                        <a:rPr lang="en-US" sz="1000"/>
                        <a:t>133</a:t>
                      </a:r>
                    </a:p>
                  </a:txBody>
                  <a:tcPr/>
                </a:tc>
                <a:tc>
                  <a:txBody>
                    <a:bodyPr/>
                    <a:lstStyle/>
                    <a:p>
                      <a:r>
                        <a:rPr lang="en-US" sz="1000"/>
                        <a:t>0.5491 %</a:t>
                      </a:r>
                    </a:p>
                  </a:txBody>
                  <a:tcPr/>
                </a:tc>
                <a:extLst>
                  <a:ext uri="{0D108BD9-81ED-4DB2-BD59-A6C34878D82A}">
                    <a16:rowId xmlns:a16="http://schemas.microsoft.com/office/drawing/2014/main" val="2396842243"/>
                  </a:ext>
                </a:extLst>
              </a:tr>
              <a:tr h="370840">
                <a:tc>
                  <a:txBody>
                    <a:bodyPr/>
                    <a:lstStyle/>
                    <a:p>
                      <a:r>
                        <a:rPr lang="en-US" sz="1000"/>
                        <a:t>specialized_arg</a:t>
                      </a:r>
                    </a:p>
                  </a:txBody>
                  <a:tcPr/>
                </a:tc>
                <a:tc>
                  <a:txBody>
                    <a:bodyPr/>
                    <a:lstStyle/>
                    <a:p>
                      <a:r>
                        <a:rPr lang="en-US" sz="1000"/>
                        <a:t>47423</a:t>
                      </a:r>
                    </a:p>
                  </a:txBody>
                  <a:tcPr/>
                </a:tc>
                <a:tc>
                  <a:txBody>
                    <a:bodyPr/>
                    <a:lstStyle/>
                    <a:p>
                      <a:r>
                        <a:rPr lang="en-US" sz="1000"/>
                        <a:t>664</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4463</a:t>
                      </a:r>
                    </a:p>
                  </a:txBody>
                  <a:tcPr/>
                </a:tc>
                <a:tc>
                  <a:txBody>
                    <a:bodyPr/>
                    <a:lstStyle/>
                    <a:p>
                      <a:r>
                        <a:rPr lang="en-US" sz="1000"/>
                        <a:t>143</a:t>
                      </a:r>
                    </a:p>
                  </a:txBody>
                  <a:tcPr/>
                </a:tc>
                <a:tc>
                  <a:txBody>
                    <a:bodyPr/>
                    <a:lstStyle/>
                    <a:p>
                      <a:r>
                        <a:rPr lang="en-US" sz="1000"/>
                        <a:t>0.7524 %</a:t>
                      </a:r>
                    </a:p>
                  </a:txBody>
                  <a:tcPr/>
                </a:tc>
                <a:extLst>
                  <a:ext uri="{0D108BD9-81ED-4DB2-BD59-A6C34878D82A}">
                    <a16:rowId xmlns:a16="http://schemas.microsoft.com/office/drawing/2014/main" val="2620577791"/>
                  </a:ext>
                </a:extLst>
              </a:tr>
              <a:tr h="370840">
                <a:tc>
                  <a:txBody>
                    <a:bodyPr/>
                    <a:lstStyle/>
                    <a:p>
                      <a:r>
                        <a:rPr lang="en-US" sz="1000"/>
                        <a:t>scottsportsargentina</a:t>
                      </a:r>
                    </a:p>
                  </a:txBody>
                  <a:tcPr/>
                </a:tc>
                <a:tc>
                  <a:txBody>
                    <a:bodyPr/>
                    <a:lstStyle/>
                    <a:p>
                      <a:r>
                        <a:rPr lang="en-US" sz="1000"/>
                        <a:t>37130</a:t>
                      </a:r>
                    </a:p>
                  </a:txBody>
                  <a:tcPr/>
                </a:tc>
                <a:tc>
                  <a:txBody>
                    <a:bodyPr/>
                    <a:lstStyle/>
                    <a:p>
                      <a:r>
                        <a:rPr lang="en-US" sz="1000"/>
                        <a:t>507</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5714</a:t>
                      </a:r>
                    </a:p>
                  </a:txBody>
                  <a:tcPr/>
                </a:tc>
                <a:tc>
                  <a:txBody>
                    <a:bodyPr/>
                    <a:lstStyle/>
                    <a:p>
                      <a:r>
                        <a:rPr lang="en-US" sz="1000"/>
                        <a:t>345</a:t>
                      </a:r>
                    </a:p>
                  </a:txBody>
                  <a:tcPr/>
                </a:tc>
                <a:tc>
                  <a:txBody>
                    <a:bodyPr/>
                    <a:lstStyle/>
                    <a:p>
                      <a:r>
                        <a:rPr lang="en-US" sz="1000"/>
                        <a:t>0.5300 %</a:t>
                      </a:r>
                    </a:p>
                  </a:txBody>
                  <a:tcPr/>
                </a:tc>
                <a:extLst>
                  <a:ext uri="{0D108BD9-81ED-4DB2-BD59-A6C34878D82A}">
                    <a16:rowId xmlns:a16="http://schemas.microsoft.com/office/drawing/2014/main" val="1743625658"/>
                  </a:ext>
                </a:extLst>
              </a:tr>
              <a:tr h="370840">
                <a:tc>
                  <a:txBody>
                    <a:bodyPr/>
                    <a:lstStyle/>
                    <a:p>
                      <a:r>
                        <a:rPr lang="en-US" sz="1000"/>
                        <a:t>giantargentina</a:t>
                      </a:r>
                    </a:p>
                  </a:txBody>
                  <a:tcPr/>
                </a:tc>
                <a:tc>
                  <a:txBody>
                    <a:bodyPr/>
                    <a:lstStyle/>
                    <a:p>
                      <a:r>
                        <a:rPr lang="en-US" sz="1000"/>
                        <a:t>20075</a:t>
                      </a:r>
                    </a:p>
                  </a:txBody>
                  <a:tcPr/>
                </a:tc>
                <a:tc>
                  <a:txBody>
                    <a:bodyPr/>
                    <a:lstStyle/>
                    <a:p>
                      <a:r>
                        <a:rPr lang="en-US" sz="1000"/>
                        <a:t>126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177</a:t>
                      </a:r>
                    </a:p>
                  </a:txBody>
                  <a:tcPr/>
                </a:tc>
                <a:tc>
                  <a:txBody>
                    <a:bodyPr/>
                    <a:lstStyle/>
                    <a:p>
                      <a:r>
                        <a:rPr lang="en-US" sz="1000"/>
                        <a:t>15</a:t>
                      </a:r>
                    </a:p>
                  </a:txBody>
                  <a:tcPr/>
                </a:tc>
                <a:tc>
                  <a:txBody>
                    <a:bodyPr/>
                    <a:lstStyle/>
                    <a:p>
                      <a:r>
                        <a:rPr lang="en-US" sz="1000"/>
                        <a:t>0.2399 %</a:t>
                      </a:r>
                    </a:p>
                  </a:txBody>
                  <a:tcPr/>
                </a:tc>
                <a:extLst>
                  <a:ext uri="{0D108BD9-81ED-4DB2-BD59-A6C34878D82A}">
                    <a16:rowId xmlns:a16="http://schemas.microsoft.com/office/drawing/2014/main" val="2685876612"/>
                  </a:ext>
                </a:extLst>
              </a:tr>
              <a:tr h="370840">
                <a:tc>
                  <a:txBody>
                    <a:bodyPr/>
                    <a:lstStyle/>
                    <a:p>
                      <a:r>
                        <a:rPr lang="en-US" sz="1000"/>
                        <a:t>orbea.argentina</a:t>
                      </a:r>
                    </a:p>
                  </a:txBody>
                  <a:tcPr/>
                </a:tc>
                <a:tc>
                  <a:txBody>
                    <a:bodyPr/>
                    <a:lstStyle/>
                    <a:p>
                      <a:r>
                        <a:rPr lang="en-US" sz="1000"/>
                        <a:t>18696</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32179863"/>
                  </a:ext>
                </a:extLst>
              </a:tr>
              <a:tr h="370840">
                <a:tc>
                  <a:txBody>
                    <a:bodyPr/>
                    <a:lstStyle/>
                    <a:p>
                      <a:r>
                        <a:rPr lang="en-US" sz="1000"/>
                        <a:t>cannondale.argentina</a:t>
                      </a:r>
                    </a:p>
                  </a:txBody>
                  <a:tcPr/>
                </a:tc>
                <a:tc>
                  <a:txBody>
                    <a:bodyPr/>
                    <a:lstStyle/>
                    <a:p>
                      <a:r>
                        <a:rPr lang="en-US" sz="1000"/>
                        <a:t>16618</a:t>
                      </a:r>
                    </a:p>
                  </a:txBody>
                  <a:tcPr/>
                </a:tc>
                <a:tc>
                  <a:txBody>
                    <a:bodyPr/>
                    <a:lstStyle/>
                    <a:p>
                      <a:r>
                        <a:rPr lang="en-US" sz="1000"/>
                        <a:t>73</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1262</a:t>
                      </a:r>
                    </a:p>
                  </a:txBody>
                  <a:tcPr/>
                </a:tc>
                <a:tc>
                  <a:txBody>
                    <a:bodyPr/>
                    <a:lstStyle/>
                    <a:p>
                      <a:r>
                        <a:rPr lang="en-US" sz="1000"/>
                        <a:t>11</a:t>
                      </a:r>
                    </a:p>
                  </a:txBody>
                  <a:tcPr/>
                </a:tc>
                <a:tc>
                  <a:txBody>
                    <a:bodyPr/>
                    <a:lstStyle/>
                    <a:p>
                      <a:r>
                        <a:rPr lang="en-US" sz="1000"/>
                        <a:t>0.6398 %</a:t>
                      </a:r>
                    </a:p>
                  </a:txBody>
                  <a:tcPr/>
                </a:tc>
                <a:extLst>
                  <a:ext uri="{0D108BD9-81ED-4DB2-BD59-A6C34878D82A}">
                    <a16:rowId xmlns:a16="http://schemas.microsoft.com/office/drawing/2014/main" val="860898361"/>
                  </a:ext>
                </a:extLst>
              </a:tr>
              <a:tr h="370840">
                <a:tc>
                  <a:txBody>
                    <a:bodyPr/>
                    <a:lstStyle/>
                    <a:p>
                      <a:r>
                        <a:rPr lang="en-US" sz="1000"/>
                        <a:t>meridabikes_ar</a:t>
                      </a:r>
                    </a:p>
                  </a:txBody>
                  <a:tcPr/>
                </a:tc>
                <a:tc>
                  <a:txBody>
                    <a:bodyPr/>
                    <a:lstStyle/>
                    <a:p>
                      <a:r>
                        <a:rPr lang="en-US" sz="1000"/>
                        <a:t>6938</a:t>
                      </a:r>
                    </a:p>
                  </a:txBody>
                  <a:tcPr/>
                </a:tc>
                <a:tc>
                  <a:txBody>
                    <a:bodyPr/>
                    <a:lstStyle/>
                    <a:p>
                      <a:r>
                        <a:rPr lang="en-US" sz="1000"/>
                        <a:t>201</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6</a:t>
                      </a:r>
                    </a:p>
                  </a:txBody>
                  <a:tcPr/>
                </a:tc>
                <a:tc>
                  <a:txBody>
                    <a:bodyPr/>
                    <a:lstStyle/>
                    <a:p>
                      <a:r>
                        <a:rPr lang="en-US" sz="1000"/>
                        <a:t>398</a:t>
                      </a:r>
                    </a:p>
                  </a:txBody>
                  <a:tcPr/>
                </a:tc>
                <a:tc>
                  <a:txBody>
                    <a:bodyPr/>
                    <a:lstStyle/>
                    <a:p>
                      <a:r>
                        <a:rPr lang="en-US" sz="1000"/>
                        <a:t>4</a:t>
                      </a:r>
                    </a:p>
                  </a:txBody>
                  <a:tcPr/>
                </a:tc>
                <a:tc>
                  <a:txBody>
                    <a:bodyPr/>
                    <a:lstStyle/>
                    <a:p>
                      <a:r>
                        <a:rPr lang="en-US" sz="1000"/>
                        <a:t>0.9800 %</a:t>
                      </a:r>
                    </a:p>
                  </a:txBody>
                  <a:tcPr/>
                </a:tc>
                <a:extLst>
                  <a:ext uri="{0D108BD9-81ED-4DB2-BD59-A6C34878D82A}">
                    <a16:rowId xmlns:a16="http://schemas.microsoft.com/office/drawing/2014/main" val="2770778584"/>
                  </a:ext>
                </a:extLst>
              </a:tr>
              <a:tr h="370840">
                <a:tc>
                  <a:txBody>
                    <a:bodyPr/>
                    <a:lstStyle/>
                    <a:p>
                      <a:r>
                        <a:rPr lang="en-US" sz="1000"/>
                        <a:t>cervelo_argentina</a:t>
                      </a:r>
                    </a:p>
                  </a:txBody>
                  <a:tcPr/>
                </a:tc>
                <a:tc>
                  <a:txBody>
                    <a:bodyPr/>
                    <a:lstStyle/>
                    <a:p>
                      <a:r>
                        <a:rPr lang="en-US" sz="1000"/>
                        <a:t>4453</a:t>
                      </a:r>
                    </a:p>
                  </a:txBody>
                  <a:tcPr/>
                </a:tc>
                <a:tc>
                  <a:txBody>
                    <a:bodyPr/>
                    <a:lstStyle/>
                    <a:p>
                      <a:r>
                        <a:rPr lang="en-US" sz="1000"/>
                        <a:t>76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24360391"/>
                  </a:ext>
                </a:extLst>
              </a:tr>
            </a:tbl>
          </a:graphicData>
        </a:graphic>
      </p:graphicFrame>
      <p:sp>
        <p:nvSpPr>
          <p:cNvPr id="4" name="Text Placeholder 3">
            <a:extLst>
              <a:ext uri="{FF2B5EF4-FFF2-40B4-BE49-F238E27FC236}">
                <a16:creationId xmlns:a16="http://schemas.microsoft.com/office/drawing/2014/main" id="{52AA6FA0-C9BB-4486-9DBE-5D8EE720DE0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5971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E556-A7C7-49CE-8FBA-CBAA9741B123}"/>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6AF1C936-3FB4-4049-8510-AA5114FB74BF}"/>
              </a:ext>
            </a:extLst>
          </p:cNvPr>
          <p:cNvGraphicFramePr>
            <a:graphicFrameLocks noGrp="1"/>
          </p:cNvGraphicFramePr>
          <p:nvPr>
            <p:ph type="chart" sz="quarter" idx="13"/>
            <p:extLst>
              <p:ext uri="{D42A27DB-BD31-4B8C-83A1-F6EECF244321}">
                <p14:modId xmlns:p14="http://schemas.microsoft.com/office/powerpoint/2010/main" val="645673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519065-ACC6-4AF5-BA30-7B61479FE3F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B8FCF53-FACA-490B-B0A4-4813ED76B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126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257C-E3D9-493C-856C-2DBA44B284B8}"/>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F576D9E9-DB5E-4843-ABE6-D0F60EBEA307}"/>
              </a:ext>
            </a:extLst>
          </p:cNvPr>
          <p:cNvGraphicFramePr>
            <a:graphicFrameLocks noGrp="1"/>
          </p:cNvGraphicFramePr>
          <p:nvPr>
            <p:ph type="chart" sz="quarter" idx="13"/>
            <p:extLst>
              <p:ext uri="{D42A27DB-BD31-4B8C-83A1-F6EECF244321}">
                <p14:modId xmlns:p14="http://schemas.microsoft.com/office/powerpoint/2010/main" val="562153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BC4DC1-FE1E-4E28-B3AB-9BE8711CDC9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54008B3-594A-4DC0-BD28-97AAC84424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808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3C579-5289-4137-9F9D-64E2967952BC}"/>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56963016-0B45-4825-A7A1-D12422F7F0B3}"/>
              </a:ext>
            </a:extLst>
          </p:cNvPr>
          <p:cNvGraphicFramePr>
            <a:graphicFrameLocks noGrp="1"/>
          </p:cNvGraphicFramePr>
          <p:nvPr>
            <p:ph type="chart" sz="quarter" idx="13"/>
            <p:extLst>
              <p:ext uri="{D42A27DB-BD31-4B8C-83A1-F6EECF244321}">
                <p14:modId xmlns:p14="http://schemas.microsoft.com/office/powerpoint/2010/main" val="404446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71C04C-78A3-44A3-8019-D792682AA61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B453B380-9C42-4CD9-9E36-EF8DE7A09C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324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6F29-9721-4A22-81D0-3A8C9D10D8F4}"/>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7ECF95BA-A767-45AB-9E15-236AE0F4EB5A}"/>
              </a:ext>
            </a:extLst>
          </p:cNvPr>
          <p:cNvGraphicFramePr>
            <a:graphicFrameLocks noGrp="1"/>
          </p:cNvGraphicFramePr>
          <p:nvPr>
            <p:ph type="chart" sz="quarter" idx="13"/>
            <p:extLst>
              <p:ext uri="{D42A27DB-BD31-4B8C-83A1-F6EECF244321}">
                <p14:modId xmlns:p14="http://schemas.microsoft.com/office/powerpoint/2010/main" val="1592502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27B33-3C6E-4DEA-9EE4-6C50C924365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45F8FDC-FF93-4BD5-A4D4-5D6CEB5CAD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399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B19F-2A28-4023-998E-1EE3A731A2AF}"/>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E278E162-20FE-4833-AAA6-98351F941DAA}"/>
              </a:ext>
            </a:extLst>
          </p:cNvPr>
          <p:cNvGraphicFramePr>
            <a:graphicFrameLocks noGrp="1"/>
          </p:cNvGraphicFramePr>
          <p:nvPr>
            <p:ph type="chart" sz="quarter" idx="13"/>
            <p:extLst>
              <p:ext uri="{D42A27DB-BD31-4B8C-83A1-F6EECF244321}">
                <p14:modId xmlns:p14="http://schemas.microsoft.com/office/powerpoint/2010/main" val="790752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BBE54-7595-4FB2-ACE6-DF10D57C3AF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028CAC9-C100-4F89-BD12-F0447D366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55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A7C7B-2B9F-4679-9B20-74FE75B69A4B}"/>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682DC779-9989-4177-8B47-2E2148B81832}"/>
              </a:ext>
            </a:extLst>
          </p:cNvPr>
          <p:cNvGraphicFramePr>
            <a:graphicFrameLocks noGrp="1"/>
          </p:cNvGraphicFramePr>
          <p:nvPr>
            <p:ph type="chart" sz="quarter" idx="13"/>
            <p:extLst>
              <p:ext uri="{D42A27DB-BD31-4B8C-83A1-F6EECF244321}">
                <p14:modId xmlns:p14="http://schemas.microsoft.com/office/powerpoint/2010/main" val="141442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0C8B4-8D98-4CF2-B6FB-366DE1CC9CF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B1F1559E-CDEC-46FC-AB53-171F0055B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46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99608-44E2-4810-8B93-AA4257201E84}"/>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0D8ED50D-B7D3-45A1-AAD9-F336F69ACB07}"/>
              </a:ext>
            </a:extLst>
          </p:cNvPr>
          <p:cNvGraphicFramePr>
            <a:graphicFrameLocks noGrp="1"/>
          </p:cNvGraphicFramePr>
          <p:nvPr>
            <p:ph type="chart" sz="quarter" idx="13"/>
            <p:extLst>
              <p:ext uri="{D42A27DB-BD31-4B8C-83A1-F6EECF244321}">
                <p14:modId xmlns:p14="http://schemas.microsoft.com/office/powerpoint/2010/main" val="1447735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34E79-941C-4CBE-ADD1-615313856301}"/>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2212504-CFAA-4D94-BF05-8F596F37B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50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51F7E-EE7C-44AC-B016-6D42AAAD655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69F0DB31-F327-4B66-A108-47499555469E}"/>
              </a:ext>
            </a:extLst>
          </p:cNvPr>
          <p:cNvGraphicFramePr>
            <a:graphicFrameLocks noGrp="1"/>
          </p:cNvGraphicFramePr>
          <p:nvPr>
            <p:ph type="chart" sz="quarter" idx="13"/>
            <p:extLst>
              <p:ext uri="{D42A27DB-BD31-4B8C-83A1-F6EECF244321}">
                <p14:modId xmlns:p14="http://schemas.microsoft.com/office/powerpoint/2010/main" val="38506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01DF7-F0E0-43CD-A1BB-1C3DA5AED47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A370EDB-E189-4049-A0AC-95C0A9490D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863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2F454-D40E-4B23-9831-B3238A43A72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500DAAA0-E473-40C0-9E58-E2FDA4F800DD}"/>
              </a:ext>
            </a:extLst>
          </p:cNvPr>
          <p:cNvGraphicFramePr>
            <a:graphicFrameLocks noGrp="1"/>
          </p:cNvGraphicFramePr>
          <p:nvPr>
            <p:ph type="chart" sz="quarter" idx="13"/>
            <p:extLst>
              <p:ext uri="{D42A27DB-BD31-4B8C-83A1-F6EECF244321}">
                <p14:modId xmlns:p14="http://schemas.microsoft.com/office/powerpoint/2010/main" val="2479645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6E0CE-A648-45E4-930C-AC229649513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60CA810-E86D-4573-A083-30437EF6E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6899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B367D-F371-463B-A413-0C428EC90702}"/>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F79F9D4-D6E8-4DF7-9261-C8D3A49F0633}"/>
              </a:ext>
            </a:extLst>
          </p:cNvPr>
          <p:cNvGraphicFramePr>
            <a:graphicFrameLocks noGrp="1"/>
          </p:cNvGraphicFramePr>
          <p:nvPr>
            <p:ph type="chart" sz="quarter" idx="13"/>
            <p:extLst>
              <p:ext uri="{D42A27DB-BD31-4B8C-83A1-F6EECF244321}">
                <p14:modId xmlns:p14="http://schemas.microsoft.com/office/powerpoint/2010/main" val="2640012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8E18C-8F19-46A0-83FC-27AE571BBE3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60F9410-A481-4CB7-9EF4-8D4C9A863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130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08E7-E29D-42B2-8A3C-92A9770FDBD5}"/>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66374C9C-B89B-4F95-B4AF-EF62C99EEAB6}"/>
              </a:ext>
            </a:extLst>
          </p:cNvPr>
          <p:cNvGraphicFramePr>
            <a:graphicFrameLocks noGrp="1"/>
          </p:cNvGraphicFramePr>
          <p:nvPr>
            <p:ph type="chart" sz="quarter" idx="13"/>
            <p:extLst>
              <p:ext uri="{D42A27DB-BD31-4B8C-83A1-F6EECF244321}">
                <p14:modId xmlns:p14="http://schemas.microsoft.com/office/powerpoint/2010/main" val="722849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E4E8F4-3D4D-4515-968E-6EE44926C9F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A4D2A49-1E86-40E9-B8A8-5E58CAB85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362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D4CDE-2AB3-4283-BC12-EA8D10350FD9}"/>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E3E78CE8-38A7-43D1-9B2B-36571D0F3E39}"/>
              </a:ext>
            </a:extLst>
          </p:cNvPr>
          <p:cNvGraphicFramePr>
            <a:graphicFrameLocks noGrp="1"/>
          </p:cNvGraphicFramePr>
          <p:nvPr>
            <p:ph type="chart" sz="quarter" idx="13"/>
            <p:extLst>
              <p:ext uri="{D42A27DB-BD31-4B8C-83A1-F6EECF244321}">
                <p14:modId xmlns:p14="http://schemas.microsoft.com/office/powerpoint/2010/main" val="354976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80DDD4-1BE7-46C8-9527-CC9D39FD8E5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BF80C62-EEB2-4AF4-A323-E759881B6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023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A5D1-2DEC-4789-AD26-7D5BE9A02342}"/>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62949934-1BEA-40EC-A80A-11A3E920992C}"/>
              </a:ext>
            </a:extLst>
          </p:cNvPr>
          <p:cNvGraphicFramePr>
            <a:graphicFrameLocks noGrp="1"/>
          </p:cNvGraphicFramePr>
          <p:nvPr>
            <p:ph type="tbl" sz="quarter" idx="13"/>
            <p:extLst>
              <p:ext uri="{D42A27DB-BD31-4B8C-83A1-F6EECF244321}">
                <p14:modId xmlns:p14="http://schemas.microsoft.com/office/powerpoint/2010/main" val="105985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8220933"/>
                    </a:ext>
                  </a:extLst>
                </a:gridCol>
                <a:gridCol w="1399032">
                  <a:extLst>
                    <a:ext uri="{9D8B030D-6E8A-4147-A177-3AD203B41FA5}">
                      <a16:colId xmlns:a16="http://schemas.microsoft.com/office/drawing/2014/main" val="3158264257"/>
                    </a:ext>
                  </a:extLst>
                </a:gridCol>
                <a:gridCol w="1399032">
                  <a:extLst>
                    <a:ext uri="{9D8B030D-6E8A-4147-A177-3AD203B41FA5}">
                      <a16:colId xmlns:a16="http://schemas.microsoft.com/office/drawing/2014/main" val="3961577712"/>
                    </a:ext>
                  </a:extLst>
                </a:gridCol>
                <a:gridCol w="1399032">
                  <a:extLst>
                    <a:ext uri="{9D8B030D-6E8A-4147-A177-3AD203B41FA5}">
                      <a16:colId xmlns:a16="http://schemas.microsoft.com/office/drawing/2014/main" val="1049606432"/>
                    </a:ext>
                  </a:extLst>
                </a:gridCol>
                <a:gridCol w="1399032">
                  <a:extLst>
                    <a:ext uri="{9D8B030D-6E8A-4147-A177-3AD203B41FA5}">
                      <a16:colId xmlns:a16="http://schemas.microsoft.com/office/drawing/2014/main" val="163886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841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298991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361927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326263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153294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336882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230249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396054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392.55555555556</a:t>
                      </a:r>
                    </a:p>
                  </a:txBody>
                  <a:tcPr/>
                </a:tc>
                <a:extLst>
                  <a:ext uri="{0D108BD9-81ED-4DB2-BD59-A6C34878D82A}">
                    <a16:rowId xmlns:a16="http://schemas.microsoft.com/office/drawing/2014/main" val="346481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435.66666666667</a:t>
                      </a:r>
                    </a:p>
                  </a:txBody>
                  <a:tcPr/>
                </a:tc>
                <a:extLst>
                  <a:ext uri="{0D108BD9-81ED-4DB2-BD59-A6C34878D82A}">
                    <a16:rowId xmlns:a16="http://schemas.microsoft.com/office/drawing/2014/main" val="58282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294.375</a:t>
                      </a:r>
                    </a:p>
                  </a:txBody>
                  <a:tcPr/>
                </a:tc>
                <a:extLst>
                  <a:ext uri="{0D108BD9-81ED-4DB2-BD59-A6C34878D82A}">
                    <a16:rowId xmlns:a16="http://schemas.microsoft.com/office/drawing/2014/main" val="4203040347"/>
                  </a:ext>
                </a:extLst>
              </a:tr>
            </a:tbl>
          </a:graphicData>
        </a:graphic>
      </p:graphicFrame>
      <p:sp>
        <p:nvSpPr>
          <p:cNvPr id="4" name="Text Placeholder 3">
            <a:extLst>
              <a:ext uri="{FF2B5EF4-FFF2-40B4-BE49-F238E27FC236}">
                <a16:creationId xmlns:a16="http://schemas.microsoft.com/office/drawing/2014/main" id="{C9F2BAD5-133D-4FE4-B2A0-D02CEA3750C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86311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6D40-AF65-4266-B2E4-4AADC8CE096C}"/>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D4BA508-13A7-4F7D-A359-6CD48A9693A2}"/>
              </a:ext>
            </a:extLst>
          </p:cNvPr>
          <p:cNvGraphicFramePr>
            <a:graphicFrameLocks noGrp="1"/>
          </p:cNvGraphicFramePr>
          <p:nvPr>
            <p:ph type="tbl" sz="quarter" idx="13"/>
            <p:extLst>
              <p:ext uri="{D42A27DB-BD31-4B8C-83A1-F6EECF244321}">
                <p14:modId xmlns:p14="http://schemas.microsoft.com/office/powerpoint/2010/main" val="410671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68747665"/>
                    </a:ext>
                  </a:extLst>
                </a:gridCol>
                <a:gridCol w="1399032">
                  <a:extLst>
                    <a:ext uri="{9D8B030D-6E8A-4147-A177-3AD203B41FA5}">
                      <a16:colId xmlns:a16="http://schemas.microsoft.com/office/drawing/2014/main" val="1157191250"/>
                    </a:ext>
                  </a:extLst>
                </a:gridCol>
                <a:gridCol w="1399032">
                  <a:extLst>
                    <a:ext uri="{9D8B030D-6E8A-4147-A177-3AD203B41FA5}">
                      <a16:colId xmlns:a16="http://schemas.microsoft.com/office/drawing/2014/main" val="1480393188"/>
                    </a:ext>
                  </a:extLst>
                </a:gridCol>
                <a:gridCol w="1399032">
                  <a:extLst>
                    <a:ext uri="{9D8B030D-6E8A-4147-A177-3AD203B41FA5}">
                      <a16:colId xmlns:a16="http://schemas.microsoft.com/office/drawing/2014/main" val="3386265515"/>
                    </a:ext>
                  </a:extLst>
                </a:gridCol>
                <a:gridCol w="1399032">
                  <a:extLst>
                    <a:ext uri="{9D8B030D-6E8A-4147-A177-3AD203B41FA5}">
                      <a16:colId xmlns:a16="http://schemas.microsoft.com/office/drawing/2014/main" val="308912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4775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extLst>
                  <a:ext uri="{0D108BD9-81ED-4DB2-BD59-A6C34878D82A}">
                    <a16:rowId xmlns:a16="http://schemas.microsoft.com/office/drawing/2014/main" val="173207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297463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80070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#UCIMasters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350323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extLst>
                  <a:ext uri="{0D108BD9-81ED-4DB2-BD59-A6C34878D82A}">
                    <a16:rowId xmlns:a16="http://schemas.microsoft.com/office/drawing/2014/main" val="177784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409580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extLst>
                  <a:ext uri="{0D108BD9-81ED-4DB2-BD59-A6C34878D82A}">
                    <a16:rowId xmlns:a16="http://schemas.microsoft.com/office/drawing/2014/main" val="167510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44652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27288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693247549"/>
                  </a:ext>
                </a:extLst>
              </a:tr>
            </a:tbl>
          </a:graphicData>
        </a:graphic>
      </p:graphicFrame>
      <p:sp>
        <p:nvSpPr>
          <p:cNvPr id="4" name="Text Placeholder 3">
            <a:extLst>
              <a:ext uri="{FF2B5EF4-FFF2-40B4-BE49-F238E27FC236}">
                <a16:creationId xmlns:a16="http://schemas.microsoft.com/office/drawing/2014/main" id="{A9509697-0999-4F96-B272-B773CE39B30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7703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14DF-A093-482D-8052-B62CE1FE8FBC}"/>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0335ACF0-B024-43A4-8EAC-47140A69C6C3}"/>
              </a:ext>
            </a:extLst>
          </p:cNvPr>
          <p:cNvGraphicFramePr>
            <a:graphicFrameLocks noGrp="1"/>
          </p:cNvGraphicFramePr>
          <p:nvPr>
            <p:ph type="tbl" sz="quarter" idx="13"/>
            <p:extLst>
              <p:ext uri="{D42A27DB-BD31-4B8C-83A1-F6EECF244321}">
                <p14:modId xmlns:p14="http://schemas.microsoft.com/office/powerpoint/2010/main" val="60793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2957295"/>
                    </a:ext>
                  </a:extLst>
                </a:gridCol>
                <a:gridCol w="1810512">
                  <a:extLst>
                    <a:ext uri="{9D8B030D-6E8A-4147-A177-3AD203B41FA5}">
                      <a16:colId xmlns:a16="http://schemas.microsoft.com/office/drawing/2014/main" val="3114532714"/>
                    </a:ext>
                  </a:extLst>
                </a:gridCol>
                <a:gridCol w="822960">
                  <a:extLst>
                    <a:ext uri="{9D8B030D-6E8A-4147-A177-3AD203B41FA5}">
                      <a16:colId xmlns:a16="http://schemas.microsoft.com/office/drawing/2014/main" val="3679680232"/>
                    </a:ext>
                  </a:extLst>
                </a:gridCol>
                <a:gridCol w="822960">
                  <a:extLst>
                    <a:ext uri="{9D8B030D-6E8A-4147-A177-3AD203B41FA5}">
                      <a16:colId xmlns:a16="http://schemas.microsoft.com/office/drawing/2014/main" val="2886848420"/>
                    </a:ext>
                  </a:extLst>
                </a:gridCol>
                <a:gridCol w="822960">
                  <a:extLst>
                    <a:ext uri="{9D8B030D-6E8A-4147-A177-3AD203B41FA5}">
                      <a16:colId xmlns:a16="http://schemas.microsoft.com/office/drawing/2014/main" val="1134385208"/>
                    </a:ext>
                  </a:extLst>
                </a:gridCol>
                <a:gridCol w="822960">
                  <a:extLst>
                    <a:ext uri="{9D8B030D-6E8A-4147-A177-3AD203B41FA5}">
                      <a16:colId xmlns:a16="http://schemas.microsoft.com/office/drawing/2014/main" val="1319639895"/>
                    </a:ext>
                  </a:extLst>
                </a:gridCol>
                <a:gridCol w="822960">
                  <a:extLst>
                    <a:ext uri="{9D8B030D-6E8A-4147-A177-3AD203B41FA5}">
                      <a16:colId xmlns:a16="http://schemas.microsoft.com/office/drawing/2014/main" val="337311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196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793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67546798"/>
                  </a:ext>
                </a:extLst>
              </a:tr>
            </a:tbl>
          </a:graphicData>
        </a:graphic>
      </p:graphicFrame>
      <p:sp>
        <p:nvSpPr>
          <p:cNvPr id="4" name="Text Placeholder 3">
            <a:extLst>
              <a:ext uri="{FF2B5EF4-FFF2-40B4-BE49-F238E27FC236}">
                <a16:creationId xmlns:a16="http://schemas.microsoft.com/office/drawing/2014/main" id="{3AFEB309-111D-40E1-8694-D7EEB60233F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58452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29ADC-B0F4-44FA-84CE-87C2245D9423}"/>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A0004DF9-5447-4C49-8F48-C10AE73C72F9}"/>
              </a:ext>
            </a:extLst>
          </p:cNvPr>
          <p:cNvGraphicFramePr>
            <a:graphicFrameLocks noGrp="1"/>
          </p:cNvGraphicFramePr>
          <p:nvPr>
            <p:ph type="tbl" sz="quarter" idx="13"/>
            <p:extLst>
              <p:ext uri="{D42A27DB-BD31-4B8C-83A1-F6EECF244321}">
                <p14:modId xmlns:p14="http://schemas.microsoft.com/office/powerpoint/2010/main" val="176836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7718015"/>
                    </a:ext>
                  </a:extLst>
                </a:gridCol>
                <a:gridCol w="1810512">
                  <a:extLst>
                    <a:ext uri="{9D8B030D-6E8A-4147-A177-3AD203B41FA5}">
                      <a16:colId xmlns:a16="http://schemas.microsoft.com/office/drawing/2014/main" val="3591045132"/>
                    </a:ext>
                  </a:extLst>
                </a:gridCol>
                <a:gridCol w="822960">
                  <a:extLst>
                    <a:ext uri="{9D8B030D-6E8A-4147-A177-3AD203B41FA5}">
                      <a16:colId xmlns:a16="http://schemas.microsoft.com/office/drawing/2014/main" val="515779379"/>
                    </a:ext>
                  </a:extLst>
                </a:gridCol>
                <a:gridCol w="822960">
                  <a:extLst>
                    <a:ext uri="{9D8B030D-6E8A-4147-A177-3AD203B41FA5}">
                      <a16:colId xmlns:a16="http://schemas.microsoft.com/office/drawing/2014/main" val="4101487425"/>
                    </a:ext>
                  </a:extLst>
                </a:gridCol>
                <a:gridCol w="822960">
                  <a:extLst>
                    <a:ext uri="{9D8B030D-6E8A-4147-A177-3AD203B41FA5}">
                      <a16:colId xmlns:a16="http://schemas.microsoft.com/office/drawing/2014/main" val="709566682"/>
                    </a:ext>
                  </a:extLst>
                </a:gridCol>
                <a:gridCol w="822960">
                  <a:extLst>
                    <a:ext uri="{9D8B030D-6E8A-4147-A177-3AD203B41FA5}">
                      <a16:colId xmlns:a16="http://schemas.microsoft.com/office/drawing/2014/main" val="1973240532"/>
                    </a:ext>
                  </a:extLst>
                </a:gridCol>
                <a:gridCol w="822960">
                  <a:extLst>
                    <a:ext uri="{9D8B030D-6E8A-4147-A177-3AD203B41FA5}">
                      <a16:colId xmlns:a16="http://schemas.microsoft.com/office/drawing/2014/main" val="3532981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507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5255361"/>
                  </a:ext>
                </a:extLst>
              </a:tr>
            </a:tbl>
          </a:graphicData>
        </a:graphic>
      </p:graphicFrame>
      <p:sp>
        <p:nvSpPr>
          <p:cNvPr id="4" name="Text Placeholder 3">
            <a:extLst>
              <a:ext uri="{FF2B5EF4-FFF2-40B4-BE49-F238E27FC236}">
                <a16:creationId xmlns:a16="http://schemas.microsoft.com/office/drawing/2014/main" id="{F3C621D5-BA66-484D-B3C9-264B7561853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44760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B26A-2086-4C10-B364-DA99C599689C}"/>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169AA70E-9AFB-4E9E-98A0-9691142F923A}"/>
              </a:ext>
            </a:extLst>
          </p:cNvPr>
          <p:cNvGraphicFramePr>
            <a:graphicFrameLocks noGrp="1"/>
          </p:cNvGraphicFramePr>
          <p:nvPr>
            <p:ph type="tbl" sz="quarter" idx="13"/>
            <p:extLst>
              <p:ext uri="{D42A27DB-BD31-4B8C-83A1-F6EECF244321}">
                <p14:modId xmlns:p14="http://schemas.microsoft.com/office/powerpoint/2010/main" val="87730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8713854"/>
                    </a:ext>
                  </a:extLst>
                </a:gridCol>
                <a:gridCol w="1810512">
                  <a:extLst>
                    <a:ext uri="{9D8B030D-6E8A-4147-A177-3AD203B41FA5}">
                      <a16:colId xmlns:a16="http://schemas.microsoft.com/office/drawing/2014/main" val="3321980033"/>
                    </a:ext>
                  </a:extLst>
                </a:gridCol>
                <a:gridCol w="822960">
                  <a:extLst>
                    <a:ext uri="{9D8B030D-6E8A-4147-A177-3AD203B41FA5}">
                      <a16:colId xmlns:a16="http://schemas.microsoft.com/office/drawing/2014/main" val="2478985159"/>
                    </a:ext>
                  </a:extLst>
                </a:gridCol>
                <a:gridCol w="822960">
                  <a:extLst>
                    <a:ext uri="{9D8B030D-6E8A-4147-A177-3AD203B41FA5}">
                      <a16:colId xmlns:a16="http://schemas.microsoft.com/office/drawing/2014/main" val="3791864410"/>
                    </a:ext>
                  </a:extLst>
                </a:gridCol>
                <a:gridCol w="822960">
                  <a:extLst>
                    <a:ext uri="{9D8B030D-6E8A-4147-A177-3AD203B41FA5}">
                      <a16:colId xmlns:a16="http://schemas.microsoft.com/office/drawing/2014/main" val="239114704"/>
                    </a:ext>
                  </a:extLst>
                </a:gridCol>
                <a:gridCol w="822960">
                  <a:extLst>
                    <a:ext uri="{9D8B030D-6E8A-4147-A177-3AD203B41FA5}">
                      <a16:colId xmlns:a16="http://schemas.microsoft.com/office/drawing/2014/main" val="2375151807"/>
                    </a:ext>
                  </a:extLst>
                </a:gridCol>
                <a:gridCol w="822960">
                  <a:extLst>
                    <a:ext uri="{9D8B030D-6E8A-4147-A177-3AD203B41FA5}">
                      <a16:colId xmlns:a16="http://schemas.microsoft.com/office/drawing/2014/main" val="173476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045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9651695"/>
                  </a:ext>
                </a:extLst>
              </a:tr>
            </a:tbl>
          </a:graphicData>
        </a:graphic>
      </p:graphicFrame>
      <p:sp>
        <p:nvSpPr>
          <p:cNvPr id="4" name="Text Placeholder 3">
            <a:extLst>
              <a:ext uri="{FF2B5EF4-FFF2-40B4-BE49-F238E27FC236}">
                <a16:creationId xmlns:a16="http://schemas.microsoft.com/office/drawing/2014/main" id="{437D237A-CA86-43D5-92CB-306A163C519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46275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D98AA-E126-410A-B99A-8B19E6829788}"/>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E2BB7313-8B76-4055-AC55-0C261DC535DB}"/>
              </a:ext>
            </a:extLst>
          </p:cNvPr>
          <p:cNvGraphicFramePr>
            <a:graphicFrameLocks noGrp="1"/>
          </p:cNvGraphicFramePr>
          <p:nvPr>
            <p:ph type="tbl" sz="quarter" idx="13"/>
            <p:extLst>
              <p:ext uri="{D42A27DB-BD31-4B8C-83A1-F6EECF244321}">
                <p14:modId xmlns:p14="http://schemas.microsoft.com/office/powerpoint/2010/main" val="310502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0316489"/>
                    </a:ext>
                  </a:extLst>
                </a:gridCol>
                <a:gridCol w="1810512">
                  <a:extLst>
                    <a:ext uri="{9D8B030D-6E8A-4147-A177-3AD203B41FA5}">
                      <a16:colId xmlns:a16="http://schemas.microsoft.com/office/drawing/2014/main" val="630622096"/>
                    </a:ext>
                  </a:extLst>
                </a:gridCol>
                <a:gridCol w="822960">
                  <a:extLst>
                    <a:ext uri="{9D8B030D-6E8A-4147-A177-3AD203B41FA5}">
                      <a16:colId xmlns:a16="http://schemas.microsoft.com/office/drawing/2014/main" val="792623718"/>
                    </a:ext>
                  </a:extLst>
                </a:gridCol>
                <a:gridCol w="822960">
                  <a:extLst>
                    <a:ext uri="{9D8B030D-6E8A-4147-A177-3AD203B41FA5}">
                      <a16:colId xmlns:a16="http://schemas.microsoft.com/office/drawing/2014/main" val="1693032219"/>
                    </a:ext>
                  </a:extLst>
                </a:gridCol>
                <a:gridCol w="822960">
                  <a:extLst>
                    <a:ext uri="{9D8B030D-6E8A-4147-A177-3AD203B41FA5}">
                      <a16:colId xmlns:a16="http://schemas.microsoft.com/office/drawing/2014/main" val="1763974794"/>
                    </a:ext>
                  </a:extLst>
                </a:gridCol>
                <a:gridCol w="822960">
                  <a:extLst>
                    <a:ext uri="{9D8B030D-6E8A-4147-A177-3AD203B41FA5}">
                      <a16:colId xmlns:a16="http://schemas.microsoft.com/office/drawing/2014/main" val="2071034068"/>
                    </a:ext>
                  </a:extLst>
                </a:gridCol>
                <a:gridCol w="822960">
                  <a:extLst>
                    <a:ext uri="{9D8B030D-6E8A-4147-A177-3AD203B41FA5}">
                      <a16:colId xmlns:a16="http://schemas.microsoft.com/office/drawing/2014/main" val="230719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590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1130503"/>
                  </a:ext>
                </a:extLst>
              </a:tr>
            </a:tbl>
          </a:graphicData>
        </a:graphic>
      </p:graphicFrame>
      <p:sp>
        <p:nvSpPr>
          <p:cNvPr id="4" name="Text Placeholder 3">
            <a:extLst>
              <a:ext uri="{FF2B5EF4-FFF2-40B4-BE49-F238E27FC236}">
                <a16:creationId xmlns:a16="http://schemas.microsoft.com/office/drawing/2014/main" id="{5C179269-91BC-4E31-9E7F-72FBEB8A2EF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47157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7E22-5671-4BE0-B25B-A792F4A60683}"/>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F588E66C-9458-4D96-AEB7-D9570EF694EA}"/>
              </a:ext>
            </a:extLst>
          </p:cNvPr>
          <p:cNvGraphicFramePr>
            <a:graphicFrameLocks noGrp="1"/>
          </p:cNvGraphicFramePr>
          <p:nvPr>
            <p:ph type="tbl" sz="quarter" idx="13"/>
            <p:extLst>
              <p:ext uri="{D42A27DB-BD31-4B8C-83A1-F6EECF244321}">
                <p14:modId xmlns:p14="http://schemas.microsoft.com/office/powerpoint/2010/main" val="369813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8665364"/>
                    </a:ext>
                  </a:extLst>
                </a:gridCol>
                <a:gridCol w="1810512">
                  <a:extLst>
                    <a:ext uri="{9D8B030D-6E8A-4147-A177-3AD203B41FA5}">
                      <a16:colId xmlns:a16="http://schemas.microsoft.com/office/drawing/2014/main" val="3027621587"/>
                    </a:ext>
                  </a:extLst>
                </a:gridCol>
                <a:gridCol w="822960">
                  <a:extLst>
                    <a:ext uri="{9D8B030D-6E8A-4147-A177-3AD203B41FA5}">
                      <a16:colId xmlns:a16="http://schemas.microsoft.com/office/drawing/2014/main" val="4019478204"/>
                    </a:ext>
                  </a:extLst>
                </a:gridCol>
                <a:gridCol w="822960">
                  <a:extLst>
                    <a:ext uri="{9D8B030D-6E8A-4147-A177-3AD203B41FA5}">
                      <a16:colId xmlns:a16="http://schemas.microsoft.com/office/drawing/2014/main" val="1833201617"/>
                    </a:ext>
                  </a:extLst>
                </a:gridCol>
                <a:gridCol w="822960">
                  <a:extLst>
                    <a:ext uri="{9D8B030D-6E8A-4147-A177-3AD203B41FA5}">
                      <a16:colId xmlns:a16="http://schemas.microsoft.com/office/drawing/2014/main" val="1680509207"/>
                    </a:ext>
                  </a:extLst>
                </a:gridCol>
                <a:gridCol w="822960">
                  <a:extLst>
                    <a:ext uri="{9D8B030D-6E8A-4147-A177-3AD203B41FA5}">
                      <a16:colId xmlns:a16="http://schemas.microsoft.com/office/drawing/2014/main" val="3193981386"/>
                    </a:ext>
                  </a:extLst>
                </a:gridCol>
                <a:gridCol w="822960">
                  <a:extLst>
                    <a:ext uri="{9D8B030D-6E8A-4147-A177-3AD203B41FA5}">
                      <a16:colId xmlns:a16="http://schemas.microsoft.com/office/drawing/2014/main" val="51357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00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7859422"/>
                  </a:ext>
                </a:extLst>
              </a:tr>
            </a:tbl>
          </a:graphicData>
        </a:graphic>
      </p:graphicFrame>
      <p:sp>
        <p:nvSpPr>
          <p:cNvPr id="4" name="Text Placeholder 3">
            <a:extLst>
              <a:ext uri="{FF2B5EF4-FFF2-40B4-BE49-F238E27FC236}">
                <a16:creationId xmlns:a16="http://schemas.microsoft.com/office/drawing/2014/main" id="{32CC0AA9-B984-4776-B77E-CB1D7721AB5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91382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445C-B6BD-4B72-825E-AE04B7FF1B10}"/>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66382877-F035-4D21-9823-DD3BCE81B83D}"/>
              </a:ext>
            </a:extLst>
          </p:cNvPr>
          <p:cNvGraphicFramePr>
            <a:graphicFrameLocks noGrp="1"/>
          </p:cNvGraphicFramePr>
          <p:nvPr>
            <p:ph type="tbl" sz="quarter" idx="13"/>
            <p:extLst>
              <p:ext uri="{D42A27DB-BD31-4B8C-83A1-F6EECF244321}">
                <p14:modId xmlns:p14="http://schemas.microsoft.com/office/powerpoint/2010/main" val="352900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7637597"/>
                    </a:ext>
                  </a:extLst>
                </a:gridCol>
                <a:gridCol w="1810512">
                  <a:extLst>
                    <a:ext uri="{9D8B030D-6E8A-4147-A177-3AD203B41FA5}">
                      <a16:colId xmlns:a16="http://schemas.microsoft.com/office/drawing/2014/main" val="3901506632"/>
                    </a:ext>
                  </a:extLst>
                </a:gridCol>
                <a:gridCol w="822960">
                  <a:extLst>
                    <a:ext uri="{9D8B030D-6E8A-4147-A177-3AD203B41FA5}">
                      <a16:colId xmlns:a16="http://schemas.microsoft.com/office/drawing/2014/main" val="1262251753"/>
                    </a:ext>
                  </a:extLst>
                </a:gridCol>
                <a:gridCol w="822960">
                  <a:extLst>
                    <a:ext uri="{9D8B030D-6E8A-4147-A177-3AD203B41FA5}">
                      <a16:colId xmlns:a16="http://schemas.microsoft.com/office/drawing/2014/main" val="3957465519"/>
                    </a:ext>
                  </a:extLst>
                </a:gridCol>
                <a:gridCol w="822960">
                  <a:extLst>
                    <a:ext uri="{9D8B030D-6E8A-4147-A177-3AD203B41FA5}">
                      <a16:colId xmlns:a16="http://schemas.microsoft.com/office/drawing/2014/main" val="2390897967"/>
                    </a:ext>
                  </a:extLst>
                </a:gridCol>
                <a:gridCol w="822960">
                  <a:extLst>
                    <a:ext uri="{9D8B030D-6E8A-4147-A177-3AD203B41FA5}">
                      <a16:colId xmlns:a16="http://schemas.microsoft.com/office/drawing/2014/main" val="2872081279"/>
                    </a:ext>
                  </a:extLst>
                </a:gridCol>
                <a:gridCol w="822960">
                  <a:extLst>
                    <a:ext uri="{9D8B030D-6E8A-4147-A177-3AD203B41FA5}">
                      <a16:colId xmlns:a16="http://schemas.microsoft.com/office/drawing/2014/main" val="369947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949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0225877"/>
                  </a:ext>
                </a:extLst>
              </a:tr>
            </a:tbl>
          </a:graphicData>
        </a:graphic>
      </p:graphicFrame>
      <p:sp>
        <p:nvSpPr>
          <p:cNvPr id="4" name="Text Placeholder 3">
            <a:extLst>
              <a:ext uri="{FF2B5EF4-FFF2-40B4-BE49-F238E27FC236}">
                <a16:creationId xmlns:a16="http://schemas.microsoft.com/office/drawing/2014/main" id="{4163366F-C600-4493-870F-0FE954C88A7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80991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B82C-A1CC-4ABF-9D31-03F6F3872C24}"/>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0D1263E3-CA7C-4A68-B765-0DC3AD2BF3FA}"/>
              </a:ext>
            </a:extLst>
          </p:cNvPr>
          <p:cNvGraphicFramePr>
            <a:graphicFrameLocks noGrp="1"/>
          </p:cNvGraphicFramePr>
          <p:nvPr>
            <p:ph type="tbl" sz="quarter" idx="13"/>
            <p:extLst>
              <p:ext uri="{D42A27DB-BD31-4B8C-83A1-F6EECF244321}">
                <p14:modId xmlns:p14="http://schemas.microsoft.com/office/powerpoint/2010/main" val="3522852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1657100"/>
                    </a:ext>
                  </a:extLst>
                </a:gridCol>
                <a:gridCol w="1810512">
                  <a:extLst>
                    <a:ext uri="{9D8B030D-6E8A-4147-A177-3AD203B41FA5}">
                      <a16:colId xmlns:a16="http://schemas.microsoft.com/office/drawing/2014/main" val="3818320930"/>
                    </a:ext>
                  </a:extLst>
                </a:gridCol>
                <a:gridCol w="822960">
                  <a:extLst>
                    <a:ext uri="{9D8B030D-6E8A-4147-A177-3AD203B41FA5}">
                      <a16:colId xmlns:a16="http://schemas.microsoft.com/office/drawing/2014/main" val="3575498952"/>
                    </a:ext>
                  </a:extLst>
                </a:gridCol>
                <a:gridCol w="822960">
                  <a:extLst>
                    <a:ext uri="{9D8B030D-6E8A-4147-A177-3AD203B41FA5}">
                      <a16:colId xmlns:a16="http://schemas.microsoft.com/office/drawing/2014/main" val="1409705445"/>
                    </a:ext>
                  </a:extLst>
                </a:gridCol>
                <a:gridCol w="822960">
                  <a:extLst>
                    <a:ext uri="{9D8B030D-6E8A-4147-A177-3AD203B41FA5}">
                      <a16:colId xmlns:a16="http://schemas.microsoft.com/office/drawing/2014/main" val="841343556"/>
                    </a:ext>
                  </a:extLst>
                </a:gridCol>
                <a:gridCol w="822960">
                  <a:extLst>
                    <a:ext uri="{9D8B030D-6E8A-4147-A177-3AD203B41FA5}">
                      <a16:colId xmlns:a16="http://schemas.microsoft.com/office/drawing/2014/main" val="1227574232"/>
                    </a:ext>
                  </a:extLst>
                </a:gridCol>
                <a:gridCol w="822960">
                  <a:extLst>
                    <a:ext uri="{9D8B030D-6E8A-4147-A177-3AD203B41FA5}">
                      <a16:colId xmlns:a16="http://schemas.microsoft.com/office/drawing/2014/main" val="199325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156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15179063"/>
                  </a:ext>
                </a:extLst>
              </a:tr>
            </a:tbl>
          </a:graphicData>
        </a:graphic>
      </p:graphicFrame>
      <p:sp>
        <p:nvSpPr>
          <p:cNvPr id="4" name="Text Placeholder 3">
            <a:extLst>
              <a:ext uri="{FF2B5EF4-FFF2-40B4-BE49-F238E27FC236}">
                <a16:creationId xmlns:a16="http://schemas.microsoft.com/office/drawing/2014/main" id="{D2B2F3DF-6B4D-4230-A734-A5AE04C64D6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88908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9960-9DB1-4D81-861C-0571A86BBB60}"/>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ACCAA2BB-9275-4150-801D-D3965B48666D}"/>
              </a:ext>
            </a:extLst>
          </p:cNvPr>
          <p:cNvGraphicFramePr>
            <a:graphicFrameLocks noGrp="1"/>
          </p:cNvGraphicFramePr>
          <p:nvPr>
            <p:ph type="tbl" sz="quarter" idx="13"/>
            <p:extLst>
              <p:ext uri="{D42A27DB-BD31-4B8C-83A1-F6EECF244321}">
                <p14:modId xmlns:p14="http://schemas.microsoft.com/office/powerpoint/2010/main" val="3862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3688593"/>
                    </a:ext>
                  </a:extLst>
                </a:gridCol>
                <a:gridCol w="1810512">
                  <a:extLst>
                    <a:ext uri="{9D8B030D-6E8A-4147-A177-3AD203B41FA5}">
                      <a16:colId xmlns:a16="http://schemas.microsoft.com/office/drawing/2014/main" val="1600216538"/>
                    </a:ext>
                  </a:extLst>
                </a:gridCol>
                <a:gridCol w="822960">
                  <a:extLst>
                    <a:ext uri="{9D8B030D-6E8A-4147-A177-3AD203B41FA5}">
                      <a16:colId xmlns:a16="http://schemas.microsoft.com/office/drawing/2014/main" val="3052922001"/>
                    </a:ext>
                  </a:extLst>
                </a:gridCol>
                <a:gridCol w="822960">
                  <a:extLst>
                    <a:ext uri="{9D8B030D-6E8A-4147-A177-3AD203B41FA5}">
                      <a16:colId xmlns:a16="http://schemas.microsoft.com/office/drawing/2014/main" val="529633294"/>
                    </a:ext>
                  </a:extLst>
                </a:gridCol>
                <a:gridCol w="822960">
                  <a:extLst>
                    <a:ext uri="{9D8B030D-6E8A-4147-A177-3AD203B41FA5}">
                      <a16:colId xmlns:a16="http://schemas.microsoft.com/office/drawing/2014/main" val="542815381"/>
                    </a:ext>
                  </a:extLst>
                </a:gridCol>
                <a:gridCol w="822960">
                  <a:extLst>
                    <a:ext uri="{9D8B030D-6E8A-4147-A177-3AD203B41FA5}">
                      <a16:colId xmlns:a16="http://schemas.microsoft.com/office/drawing/2014/main" val="2544024153"/>
                    </a:ext>
                  </a:extLst>
                </a:gridCol>
                <a:gridCol w="822960">
                  <a:extLst>
                    <a:ext uri="{9D8B030D-6E8A-4147-A177-3AD203B41FA5}">
                      <a16:colId xmlns:a16="http://schemas.microsoft.com/office/drawing/2014/main" val="245739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01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9604516"/>
                  </a:ext>
                </a:extLst>
              </a:tr>
            </a:tbl>
          </a:graphicData>
        </a:graphic>
      </p:graphicFrame>
      <p:sp>
        <p:nvSpPr>
          <p:cNvPr id="4" name="Text Placeholder 3">
            <a:extLst>
              <a:ext uri="{FF2B5EF4-FFF2-40B4-BE49-F238E27FC236}">
                <a16:creationId xmlns:a16="http://schemas.microsoft.com/office/drawing/2014/main" id="{AE0E7D64-8320-4843-B8D0-1242FA2BD3B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00635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036D-0BB7-4995-81DC-44A69D152BD7}"/>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391FD836-D8DE-4D21-9425-3E32782F6E45}"/>
              </a:ext>
            </a:extLst>
          </p:cNvPr>
          <p:cNvGraphicFramePr>
            <a:graphicFrameLocks noGrp="1"/>
          </p:cNvGraphicFramePr>
          <p:nvPr>
            <p:ph type="tbl" sz="quarter" idx="13"/>
            <p:extLst>
              <p:ext uri="{D42A27DB-BD31-4B8C-83A1-F6EECF244321}">
                <p14:modId xmlns:p14="http://schemas.microsoft.com/office/powerpoint/2010/main" val="90389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5633260"/>
                    </a:ext>
                  </a:extLst>
                </a:gridCol>
                <a:gridCol w="1810512">
                  <a:extLst>
                    <a:ext uri="{9D8B030D-6E8A-4147-A177-3AD203B41FA5}">
                      <a16:colId xmlns:a16="http://schemas.microsoft.com/office/drawing/2014/main" val="2612784789"/>
                    </a:ext>
                  </a:extLst>
                </a:gridCol>
                <a:gridCol w="822960">
                  <a:extLst>
                    <a:ext uri="{9D8B030D-6E8A-4147-A177-3AD203B41FA5}">
                      <a16:colId xmlns:a16="http://schemas.microsoft.com/office/drawing/2014/main" val="1589463322"/>
                    </a:ext>
                  </a:extLst>
                </a:gridCol>
                <a:gridCol w="822960">
                  <a:extLst>
                    <a:ext uri="{9D8B030D-6E8A-4147-A177-3AD203B41FA5}">
                      <a16:colId xmlns:a16="http://schemas.microsoft.com/office/drawing/2014/main" val="1268459901"/>
                    </a:ext>
                  </a:extLst>
                </a:gridCol>
                <a:gridCol w="822960">
                  <a:extLst>
                    <a:ext uri="{9D8B030D-6E8A-4147-A177-3AD203B41FA5}">
                      <a16:colId xmlns:a16="http://schemas.microsoft.com/office/drawing/2014/main" val="2301424217"/>
                    </a:ext>
                  </a:extLst>
                </a:gridCol>
                <a:gridCol w="822960">
                  <a:extLst>
                    <a:ext uri="{9D8B030D-6E8A-4147-A177-3AD203B41FA5}">
                      <a16:colId xmlns:a16="http://schemas.microsoft.com/office/drawing/2014/main" val="1655038713"/>
                    </a:ext>
                  </a:extLst>
                </a:gridCol>
                <a:gridCol w="822960">
                  <a:extLst>
                    <a:ext uri="{9D8B030D-6E8A-4147-A177-3AD203B41FA5}">
                      <a16:colId xmlns:a16="http://schemas.microsoft.com/office/drawing/2014/main" val="4104520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52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4876274"/>
                  </a:ext>
                </a:extLst>
              </a:tr>
            </a:tbl>
          </a:graphicData>
        </a:graphic>
      </p:graphicFrame>
      <p:sp>
        <p:nvSpPr>
          <p:cNvPr id="4" name="Text Placeholder 3">
            <a:extLst>
              <a:ext uri="{FF2B5EF4-FFF2-40B4-BE49-F238E27FC236}">
                <a16:creationId xmlns:a16="http://schemas.microsoft.com/office/drawing/2014/main" id="{0AC86D54-16BA-4A6A-BBB0-C3013D42221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48287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6A3E-E101-4D53-BEB3-47FAEA6538D1}"/>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5CBA700D-FB22-42E2-83B9-72F24C1F0E87}"/>
              </a:ext>
            </a:extLst>
          </p:cNvPr>
          <p:cNvGraphicFramePr>
            <a:graphicFrameLocks noGrp="1"/>
          </p:cNvGraphicFramePr>
          <p:nvPr>
            <p:ph type="tbl" sz="quarter" idx="13"/>
            <p:extLst>
              <p:ext uri="{D42A27DB-BD31-4B8C-83A1-F6EECF244321}">
                <p14:modId xmlns:p14="http://schemas.microsoft.com/office/powerpoint/2010/main" val="22900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646028"/>
                    </a:ext>
                  </a:extLst>
                </a:gridCol>
                <a:gridCol w="1810512">
                  <a:extLst>
                    <a:ext uri="{9D8B030D-6E8A-4147-A177-3AD203B41FA5}">
                      <a16:colId xmlns:a16="http://schemas.microsoft.com/office/drawing/2014/main" val="1614451761"/>
                    </a:ext>
                  </a:extLst>
                </a:gridCol>
                <a:gridCol w="822960">
                  <a:extLst>
                    <a:ext uri="{9D8B030D-6E8A-4147-A177-3AD203B41FA5}">
                      <a16:colId xmlns:a16="http://schemas.microsoft.com/office/drawing/2014/main" val="328883250"/>
                    </a:ext>
                  </a:extLst>
                </a:gridCol>
                <a:gridCol w="822960">
                  <a:extLst>
                    <a:ext uri="{9D8B030D-6E8A-4147-A177-3AD203B41FA5}">
                      <a16:colId xmlns:a16="http://schemas.microsoft.com/office/drawing/2014/main" val="546072810"/>
                    </a:ext>
                  </a:extLst>
                </a:gridCol>
                <a:gridCol w="822960">
                  <a:extLst>
                    <a:ext uri="{9D8B030D-6E8A-4147-A177-3AD203B41FA5}">
                      <a16:colId xmlns:a16="http://schemas.microsoft.com/office/drawing/2014/main" val="1141513724"/>
                    </a:ext>
                  </a:extLst>
                </a:gridCol>
                <a:gridCol w="822960">
                  <a:extLst>
                    <a:ext uri="{9D8B030D-6E8A-4147-A177-3AD203B41FA5}">
                      <a16:colId xmlns:a16="http://schemas.microsoft.com/office/drawing/2014/main" val="3249448839"/>
                    </a:ext>
                  </a:extLst>
                </a:gridCol>
                <a:gridCol w="822960">
                  <a:extLst>
                    <a:ext uri="{9D8B030D-6E8A-4147-A177-3AD203B41FA5}">
                      <a16:colId xmlns:a16="http://schemas.microsoft.com/office/drawing/2014/main" val="358135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572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4542243"/>
                  </a:ext>
                </a:extLst>
              </a:tr>
            </a:tbl>
          </a:graphicData>
        </a:graphic>
      </p:graphicFrame>
      <p:sp>
        <p:nvSpPr>
          <p:cNvPr id="4" name="Text Placeholder 3">
            <a:extLst>
              <a:ext uri="{FF2B5EF4-FFF2-40B4-BE49-F238E27FC236}">
                <a16:creationId xmlns:a16="http://schemas.microsoft.com/office/drawing/2014/main" id="{E004D0D7-6817-4865-A5AD-AC11F60836B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79334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9F35B-A0DA-4FB5-9BF7-6B645ABFCBCB}"/>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4F5171BF-E2B9-4771-BA09-606F33691837}"/>
              </a:ext>
            </a:extLst>
          </p:cNvPr>
          <p:cNvGraphicFramePr>
            <a:graphicFrameLocks noGrp="1"/>
          </p:cNvGraphicFramePr>
          <p:nvPr>
            <p:ph type="tbl" sz="quarter" idx="13"/>
            <p:extLst>
              <p:ext uri="{D42A27DB-BD31-4B8C-83A1-F6EECF244321}">
                <p14:modId xmlns:p14="http://schemas.microsoft.com/office/powerpoint/2010/main" val="168707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6309921"/>
                    </a:ext>
                  </a:extLst>
                </a:gridCol>
                <a:gridCol w="1810512">
                  <a:extLst>
                    <a:ext uri="{9D8B030D-6E8A-4147-A177-3AD203B41FA5}">
                      <a16:colId xmlns:a16="http://schemas.microsoft.com/office/drawing/2014/main" val="3507410453"/>
                    </a:ext>
                  </a:extLst>
                </a:gridCol>
                <a:gridCol w="822960">
                  <a:extLst>
                    <a:ext uri="{9D8B030D-6E8A-4147-A177-3AD203B41FA5}">
                      <a16:colId xmlns:a16="http://schemas.microsoft.com/office/drawing/2014/main" val="1816420937"/>
                    </a:ext>
                  </a:extLst>
                </a:gridCol>
                <a:gridCol w="822960">
                  <a:extLst>
                    <a:ext uri="{9D8B030D-6E8A-4147-A177-3AD203B41FA5}">
                      <a16:colId xmlns:a16="http://schemas.microsoft.com/office/drawing/2014/main" val="4029587913"/>
                    </a:ext>
                  </a:extLst>
                </a:gridCol>
                <a:gridCol w="822960">
                  <a:extLst>
                    <a:ext uri="{9D8B030D-6E8A-4147-A177-3AD203B41FA5}">
                      <a16:colId xmlns:a16="http://schemas.microsoft.com/office/drawing/2014/main" val="1457088124"/>
                    </a:ext>
                  </a:extLst>
                </a:gridCol>
                <a:gridCol w="822960">
                  <a:extLst>
                    <a:ext uri="{9D8B030D-6E8A-4147-A177-3AD203B41FA5}">
                      <a16:colId xmlns:a16="http://schemas.microsoft.com/office/drawing/2014/main" val="643848644"/>
                    </a:ext>
                  </a:extLst>
                </a:gridCol>
                <a:gridCol w="822960">
                  <a:extLst>
                    <a:ext uri="{9D8B030D-6E8A-4147-A177-3AD203B41FA5}">
                      <a16:colId xmlns:a16="http://schemas.microsoft.com/office/drawing/2014/main" val="161900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32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5078488"/>
                  </a:ext>
                </a:extLst>
              </a:tr>
            </a:tbl>
          </a:graphicData>
        </a:graphic>
      </p:graphicFrame>
      <p:sp>
        <p:nvSpPr>
          <p:cNvPr id="4" name="Text Placeholder 3">
            <a:extLst>
              <a:ext uri="{FF2B5EF4-FFF2-40B4-BE49-F238E27FC236}">
                <a16:creationId xmlns:a16="http://schemas.microsoft.com/office/drawing/2014/main" id="{9A679964-C0A7-4D49-875B-A7367AC84BF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13082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DBB18-63BE-4FE1-A7AE-124C5EFDF2D7}"/>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F66A9F5F-E102-41D4-B634-C3F538919D48}"/>
              </a:ext>
            </a:extLst>
          </p:cNvPr>
          <p:cNvGraphicFramePr>
            <a:graphicFrameLocks noGrp="1"/>
          </p:cNvGraphicFramePr>
          <p:nvPr>
            <p:ph type="tbl" sz="quarter" idx="13"/>
            <p:extLst>
              <p:ext uri="{D42A27DB-BD31-4B8C-83A1-F6EECF244321}">
                <p14:modId xmlns:p14="http://schemas.microsoft.com/office/powerpoint/2010/main" val="55192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4239536"/>
                    </a:ext>
                  </a:extLst>
                </a:gridCol>
                <a:gridCol w="1810512">
                  <a:extLst>
                    <a:ext uri="{9D8B030D-6E8A-4147-A177-3AD203B41FA5}">
                      <a16:colId xmlns:a16="http://schemas.microsoft.com/office/drawing/2014/main" val="1255099684"/>
                    </a:ext>
                  </a:extLst>
                </a:gridCol>
                <a:gridCol w="822960">
                  <a:extLst>
                    <a:ext uri="{9D8B030D-6E8A-4147-A177-3AD203B41FA5}">
                      <a16:colId xmlns:a16="http://schemas.microsoft.com/office/drawing/2014/main" val="2545796772"/>
                    </a:ext>
                  </a:extLst>
                </a:gridCol>
                <a:gridCol w="822960">
                  <a:extLst>
                    <a:ext uri="{9D8B030D-6E8A-4147-A177-3AD203B41FA5}">
                      <a16:colId xmlns:a16="http://schemas.microsoft.com/office/drawing/2014/main" val="1163888198"/>
                    </a:ext>
                  </a:extLst>
                </a:gridCol>
                <a:gridCol w="822960">
                  <a:extLst>
                    <a:ext uri="{9D8B030D-6E8A-4147-A177-3AD203B41FA5}">
                      <a16:colId xmlns:a16="http://schemas.microsoft.com/office/drawing/2014/main" val="2994083912"/>
                    </a:ext>
                  </a:extLst>
                </a:gridCol>
                <a:gridCol w="822960">
                  <a:extLst>
                    <a:ext uri="{9D8B030D-6E8A-4147-A177-3AD203B41FA5}">
                      <a16:colId xmlns:a16="http://schemas.microsoft.com/office/drawing/2014/main" val="511381025"/>
                    </a:ext>
                  </a:extLst>
                </a:gridCol>
                <a:gridCol w="822960">
                  <a:extLst>
                    <a:ext uri="{9D8B030D-6E8A-4147-A177-3AD203B41FA5}">
                      <a16:colId xmlns:a16="http://schemas.microsoft.com/office/drawing/2014/main" val="54570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621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417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9822704"/>
                  </a:ext>
                </a:extLst>
              </a:tr>
            </a:tbl>
          </a:graphicData>
        </a:graphic>
      </p:graphicFrame>
      <p:sp>
        <p:nvSpPr>
          <p:cNvPr id="4" name="Text Placeholder 3">
            <a:extLst>
              <a:ext uri="{FF2B5EF4-FFF2-40B4-BE49-F238E27FC236}">
                <a16:creationId xmlns:a16="http://schemas.microsoft.com/office/drawing/2014/main" id="{4453B78D-6075-4B92-B8A9-ECF50E5AF7E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18404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FCEAD-EC93-4E3E-9854-7339FA83C5D8}"/>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BD2EA7E2-8AA3-41D5-A5A1-307B7ABE67FF}"/>
              </a:ext>
            </a:extLst>
          </p:cNvPr>
          <p:cNvGraphicFramePr>
            <a:graphicFrameLocks noGrp="1"/>
          </p:cNvGraphicFramePr>
          <p:nvPr>
            <p:ph type="tbl" sz="quarter" idx="13"/>
            <p:extLst>
              <p:ext uri="{D42A27DB-BD31-4B8C-83A1-F6EECF244321}">
                <p14:modId xmlns:p14="http://schemas.microsoft.com/office/powerpoint/2010/main" val="166434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1831994"/>
                    </a:ext>
                  </a:extLst>
                </a:gridCol>
                <a:gridCol w="1810512">
                  <a:extLst>
                    <a:ext uri="{9D8B030D-6E8A-4147-A177-3AD203B41FA5}">
                      <a16:colId xmlns:a16="http://schemas.microsoft.com/office/drawing/2014/main" val="3411217020"/>
                    </a:ext>
                  </a:extLst>
                </a:gridCol>
                <a:gridCol w="822960">
                  <a:extLst>
                    <a:ext uri="{9D8B030D-6E8A-4147-A177-3AD203B41FA5}">
                      <a16:colId xmlns:a16="http://schemas.microsoft.com/office/drawing/2014/main" val="3231039885"/>
                    </a:ext>
                  </a:extLst>
                </a:gridCol>
                <a:gridCol w="822960">
                  <a:extLst>
                    <a:ext uri="{9D8B030D-6E8A-4147-A177-3AD203B41FA5}">
                      <a16:colId xmlns:a16="http://schemas.microsoft.com/office/drawing/2014/main" val="1752261411"/>
                    </a:ext>
                  </a:extLst>
                </a:gridCol>
                <a:gridCol w="822960">
                  <a:extLst>
                    <a:ext uri="{9D8B030D-6E8A-4147-A177-3AD203B41FA5}">
                      <a16:colId xmlns:a16="http://schemas.microsoft.com/office/drawing/2014/main" val="264339792"/>
                    </a:ext>
                  </a:extLst>
                </a:gridCol>
                <a:gridCol w="822960">
                  <a:extLst>
                    <a:ext uri="{9D8B030D-6E8A-4147-A177-3AD203B41FA5}">
                      <a16:colId xmlns:a16="http://schemas.microsoft.com/office/drawing/2014/main" val="3026163678"/>
                    </a:ext>
                  </a:extLst>
                </a:gridCol>
                <a:gridCol w="822960">
                  <a:extLst>
                    <a:ext uri="{9D8B030D-6E8A-4147-A177-3AD203B41FA5}">
                      <a16:colId xmlns:a16="http://schemas.microsoft.com/office/drawing/2014/main" val="3406028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99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75055258"/>
                  </a:ext>
                </a:extLst>
              </a:tr>
            </a:tbl>
          </a:graphicData>
        </a:graphic>
      </p:graphicFrame>
      <p:sp>
        <p:nvSpPr>
          <p:cNvPr id="4" name="Text Placeholder 3">
            <a:extLst>
              <a:ext uri="{FF2B5EF4-FFF2-40B4-BE49-F238E27FC236}">
                <a16:creationId xmlns:a16="http://schemas.microsoft.com/office/drawing/2014/main" id="{599441B8-41F3-4793-B6CA-B65046C1754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59653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0634-0CE0-470D-86B2-DC792F523CC1}"/>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0F305CEF-F0D9-45A9-A3E0-CB629BA8B63E}"/>
              </a:ext>
            </a:extLst>
          </p:cNvPr>
          <p:cNvGraphicFramePr>
            <a:graphicFrameLocks noGrp="1"/>
          </p:cNvGraphicFramePr>
          <p:nvPr>
            <p:ph type="tbl" sz="quarter" idx="13"/>
            <p:extLst>
              <p:ext uri="{D42A27DB-BD31-4B8C-83A1-F6EECF244321}">
                <p14:modId xmlns:p14="http://schemas.microsoft.com/office/powerpoint/2010/main" val="277908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8270078"/>
                    </a:ext>
                  </a:extLst>
                </a:gridCol>
                <a:gridCol w="1810512">
                  <a:extLst>
                    <a:ext uri="{9D8B030D-6E8A-4147-A177-3AD203B41FA5}">
                      <a16:colId xmlns:a16="http://schemas.microsoft.com/office/drawing/2014/main" val="2610343795"/>
                    </a:ext>
                  </a:extLst>
                </a:gridCol>
                <a:gridCol w="822960">
                  <a:extLst>
                    <a:ext uri="{9D8B030D-6E8A-4147-A177-3AD203B41FA5}">
                      <a16:colId xmlns:a16="http://schemas.microsoft.com/office/drawing/2014/main" val="2464548467"/>
                    </a:ext>
                  </a:extLst>
                </a:gridCol>
                <a:gridCol w="822960">
                  <a:extLst>
                    <a:ext uri="{9D8B030D-6E8A-4147-A177-3AD203B41FA5}">
                      <a16:colId xmlns:a16="http://schemas.microsoft.com/office/drawing/2014/main" val="3420365436"/>
                    </a:ext>
                  </a:extLst>
                </a:gridCol>
                <a:gridCol w="822960">
                  <a:extLst>
                    <a:ext uri="{9D8B030D-6E8A-4147-A177-3AD203B41FA5}">
                      <a16:colId xmlns:a16="http://schemas.microsoft.com/office/drawing/2014/main" val="3983189360"/>
                    </a:ext>
                  </a:extLst>
                </a:gridCol>
                <a:gridCol w="822960">
                  <a:extLst>
                    <a:ext uri="{9D8B030D-6E8A-4147-A177-3AD203B41FA5}">
                      <a16:colId xmlns:a16="http://schemas.microsoft.com/office/drawing/2014/main" val="3245585575"/>
                    </a:ext>
                  </a:extLst>
                </a:gridCol>
                <a:gridCol w="822960">
                  <a:extLst>
                    <a:ext uri="{9D8B030D-6E8A-4147-A177-3AD203B41FA5}">
                      <a16:colId xmlns:a16="http://schemas.microsoft.com/office/drawing/2014/main" val="277856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12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8367259"/>
                  </a:ext>
                </a:extLst>
              </a:tr>
            </a:tbl>
          </a:graphicData>
        </a:graphic>
      </p:graphicFrame>
      <p:sp>
        <p:nvSpPr>
          <p:cNvPr id="4" name="Text Placeholder 3">
            <a:extLst>
              <a:ext uri="{FF2B5EF4-FFF2-40B4-BE49-F238E27FC236}">
                <a16:creationId xmlns:a16="http://schemas.microsoft.com/office/drawing/2014/main" id="{8409A5F3-9EB0-4D85-B394-7E2FBDD721E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24436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859C-9770-474F-9443-A61E35DDBBA0}"/>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249A14A3-42B5-45C9-B47A-8D2F040D803B}"/>
              </a:ext>
            </a:extLst>
          </p:cNvPr>
          <p:cNvGraphicFramePr>
            <a:graphicFrameLocks noGrp="1"/>
          </p:cNvGraphicFramePr>
          <p:nvPr>
            <p:ph type="tbl" sz="quarter" idx="13"/>
            <p:extLst>
              <p:ext uri="{D42A27DB-BD31-4B8C-83A1-F6EECF244321}">
                <p14:modId xmlns:p14="http://schemas.microsoft.com/office/powerpoint/2010/main" val="367358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253645"/>
                    </a:ext>
                  </a:extLst>
                </a:gridCol>
                <a:gridCol w="1810512">
                  <a:extLst>
                    <a:ext uri="{9D8B030D-6E8A-4147-A177-3AD203B41FA5}">
                      <a16:colId xmlns:a16="http://schemas.microsoft.com/office/drawing/2014/main" val="3987291673"/>
                    </a:ext>
                  </a:extLst>
                </a:gridCol>
                <a:gridCol w="822960">
                  <a:extLst>
                    <a:ext uri="{9D8B030D-6E8A-4147-A177-3AD203B41FA5}">
                      <a16:colId xmlns:a16="http://schemas.microsoft.com/office/drawing/2014/main" val="358644777"/>
                    </a:ext>
                  </a:extLst>
                </a:gridCol>
                <a:gridCol w="822960">
                  <a:extLst>
                    <a:ext uri="{9D8B030D-6E8A-4147-A177-3AD203B41FA5}">
                      <a16:colId xmlns:a16="http://schemas.microsoft.com/office/drawing/2014/main" val="3362758085"/>
                    </a:ext>
                  </a:extLst>
                </a:gridCol>
                <a:gridCol w="822960">
                  <a:extLst>
                    <a:ext uri="{9D8B030D-6E8A-4147-A177-3AD203B41FA5}">
                      <a16:colId xmlns:a16="http://schemas.microsoft.com/office/drawing/2014/main" val="3265477115"/>
                    </a:ext>
                  </a:extLst>
                </a:gridCol>
                <a:gridCol w="822960">
                  <a:extLst>
                    <a:ext uri="{9D8B030D-6E8A-4147-A177-3AD203B41FA5}">
                      <a16:colId xmlns:a16="http://schemas.microsoft.com/office/drawing/2014/main" val="3921862314"/>
                    </a:ext>
                  </a:extLst>
                </a:gridCol>
                <a:gridCol w="822960">
                  <a:extLst>
                    <a:ext uri="{9D8B030D-6E8A-4147-A177-3AD203B41FA5}">
                      <a16:colId xmlns:a16="http://schemas.microsoft.com/office/drawing/2014/main" val="269573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580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0584185"/>
                  </a:ext>
                </a:extLst>
              </a:tr>
            </a:tbl>
          </a:graphicData>
        </a:graphic>
      </p:graphicFrame>
      <p:sp>
        <p:nvSpPr>
          <p:cNvPr id="4" name="Text Placeholder 3">
            <a:extLst>
              <a:ext uri="{FF2B5EF4-FFF2-40B4-BE49-F238E27FC236}">
                <a16:creationId xmlns:a16="http://schemas.microsoft.com/office/drawing/2014/main" id="{8678F1A0-64EF-4DB4-AB71-584258A21B8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3936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7F8D-B869-42A4-991F-4E3CBFA097AA}"/>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9BA2CE32-8ED6-4E78-AD06-92376F5D96AD}"/>
              </a:ext>
            </a:extLst>
          </p:cNvPr>
          <p:cNvGraphicFramePr>
            <a:graphicFrameLocks noGrp="1"/>
          </p:cNvGraphicFramePr>
          <p:nvPr>
            <p:ph type="tbl" sz="quarter" idx="13"/>
            <p:extLst>
              <p:ext uri="{D42A27DB-BD31-4B8C-83A1-F6EECF244321}">
                <p14:modId xmlns:p14="http://schemas.microsoft.com/office/powerpoint/2010/main" val="282554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1047094"/>
                    </a:ext>
                  </a:extLst>
                </a:gridCol>
                <a:gridCol w="1810512">
                  <a:extLst>
                    <a:ext uri="{9D8B030D-6E8A-4147-A177-3AD203B41FA5}">
                      <a16:colId xmlns:a16="http://schemas.microsoft.com/office/drawing/2014/main" val="2400152327"/>
                    </a:ext>
                  </a:extLst>
                </a:gridCol>
                <a:gridCol w="822960">
                  <a:extLst>
                    <a:ext uri="{9D8B030D-6E8A-4147-A177-3AD203B41FA5}">
                      <a16:colId xmlns:a16="http://schemas.microsoft.com/office/drawing/2014/main" val="1245743535"/>
                    </a:ext>
                  </a:extLst>
                </a:gridCol>
                <a:gridCol w="822960">
                  <a:extLst>
                    <a:ext uri="{9D8B030D-6E8A-4147-A177-3AD203B41FA5}">
                      <a16:colId xmlns:a16="http://schemas.microsoft.com/office/drawing/2014/main" val="3832818583"/>
                    </a:ext>
                  </a:extLst>
                </a:gridCol>
                <a:gridCol w="822960">
                  <a:extLst>
                    <a:ext uri="{9D8B030D-6E8A-4147-A177-3AD203B41FA5}">
                      <a16:colId xmlns:a16="http://schemas.microsoft.com/office/drawing/2014/main" val="2233423323"/>
                    </a:ext>
                  </a:extLst>
                </a:gridCol>
                <a:gridCol w="822960">
                  <a:extLst>
                    <a:ext uri="{9D8B030D-6E8A-4147-A177-3AD203B41FA5}">
                      <a16:colId xmlns:a16="http://schemas.microsoft.com/office/drawing/2014/main" val="1443604828"/>
                    </a:ext>
                  </a:extLst>
                </a:gridCol>
                <a:gridCol w="822960">
                  <a:extLst>
                    <a:ext uri="{9D8B030D-6E8A-4147-A177-3AD203B41FA5}">
                      <a16:colId xmlns:a16="http://schemas.microsoft.com/office/drawing/2014/main" val="380813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820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2056069"/>
                  </a:ext>
                </a:extLst>
              </a:tr>
            </a:tbl>
          </a:graphicData>
        </a:graphic>
      </p:graphicFrame>
      <p:sp>
        <p:nvSpPr>
          <p:cNvPr id="4" name="Text Placeholder 3">
            <a:extLst>
              <a:ext uri="{FF2B5EF4-FFF2-40B4-BE49-F238E27FC236}">
                <a16:creationId xmlns:a16="http://schemas.microsoft.com/office/drawing/2014/main" id="{5AD13BAB-EFAF-4F20-97E8-3CFFB7500AE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59592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EB08D-227E-4F16-B6E4-FC97A4487FB6}"/>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C0E38202-1A06-4676-8C59-771B16A780A1}"/>
              </a:ext>
            </a:extLst>
          </p:cNvPr>
          <p:cNvGraphicFramePr>
            <a:graphicFrameLocks noGrp="1"/>
          </p:cNvGraphicFramePr>
          <p:nvPr>
            <p:ph type="tbl" sz="quarter" idx="13"/>
            <p:extLst>
              <p:ext uri="{D42A27DB-BD31-4B8C-83A1-F6EECF244321}">
                <p14:modId xmlns:p14="http://schemas.microsoft.com/office/powerpoint/2010/main" val="133998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06768506"/>
                    </a:ext>
                  </a:extLst>
                </a:gridCol>
                <a:gridCol w="1810512">
                  <a:extLst>
                    <a:ext uri="{9D8B030D-6E8A-4147-A177-3AD203B41FA5}">
                      <a16:colId xmlns:a16="http://schemas.microsoft.com/office/drawing/2014/main" val="1501889408"/>
                    </a:ext>
                  </a:extLst>
                </a:gridCol>
                <a:gridCol w="822960">
                  <a:extLst>
                    <a:ext uri="{9D8B030D-6E8A-4147-A177-3AD203B41FA5}">
                      <a16:colId xmlns:a16="http://schemas.microsoft.com/office/drawing/2014/main" val="2784778086"/>
                    </a:ext>
                  </a:extLst>
                </a:gridCol>
                <a:gridCol w="822960">
                  <a:extLst>
                    <a:ext uri="{9D8B030D-6E8A-4147-A177-3AD203B41FA5}">
                      <a16:colId xmlns:a16="http://schemas.microsoft.com/office/drawing/2014/main" val="2815239934"/>
                    </a:ext>
                  </a:extLst>
                </a:gridCol>
                <a:gridCol w="822960">
                  <a:extLst>
                    <a:ext uri="{9D8B030D-6E8A-4147-A177-3AD203B41FA5}">
                      <a16:colId xmlns:a16="http://schemas.microsoft.com/office/drawing/2014/main" val="3001680991"/>
                    </a:ext>
                  </a:extLst>
                </a:gridCol>
                <a:gridCol w="822960">
                  <a:extLst>
                    <a:ext uri="{9D8B030D-6E8A-4147-A177-3AD203B41FA5}">
                      <a16:colId xmlns:a16="http://schemas.microsoft.com/office/drawing/2014/main" val="3752453631"/>
                    </a:ext>
                  </a:extLst>
                </a:gridCol>
                <a:gridCol w="822960">
                  <a:extLst>
                    <a:ext uri="{9D8B030D-6E8A-4147-A177-3AD203B41FA5}">
                      <a16:colId xmlns:a16="http://schemas.microsoft.com/office/drawing/2014/main" val="218281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202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1903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0527262"/>
                  </a:ext>
                </a:extLst>
              </a:tr>
            </a:tbl>
          </a:graphicData>
        </a:graphic>
      </p:graphicFrame>
      <p:sp>
        <p:nvSpPr>
          <p:cNvPr id="4" name="Text Placeholder 3">
            <a:extLst>
              <a:ext uri="{FF2B5EF4-FFF2-40B4-BE49-F238E27FC236}">
                <a16:creationId xmlns:a16="http://schemas.microsoft.com/office/drawing/2014/main" id="{8FC32EEB-415B-473B-8B57-9B53B479635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42730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7BE2-C6FF-4AC5-BEC3-CB48E8EAC61D}"/>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10D073C6-D653-4D77-9F4E-7F936C954967}"/>
              </a:ext>
            </a:extLst>
          </p:cNvPr>
          <p:cNvGraphicFramePr>
            <a:graphicFrameLocks noGrp="1"/>
          </p:cNvGraphicFramePr>
          <p:nvPr>
            <p:ph type="tbl" sz="quarter" idx="13"/>
            <p:extLst>
              <p:ext uri="{D42A27DB-BD31-4B8C-83A1-F6EECF244321}">
                <p14:modId xmlns:p14="http://schemas.microsoft.com/office/powerpoint/2010/main" val="401630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5808675"/>
                    </a:ext>
                  </a:extLst>
                </a:gridCol>
                <a:gridCol w="1810512">
                  <a:extLst>
                    <a:ext uri="{9D8B030D-6E8A-4147-A177-3AD203B41FA5}">
                      <a16:colId xmlns:a16="http://schemas.microsoft.com/office/drawing/2014/main" val="749699976"/>
                    </a:ext>
                  </a:extLst>
                </a:gridCol>
                <a:gridCol w="822960">
                  <a:extLst>
                    <a:ext uri="{9D8B030D-6E8A-4147-A177-3AD203B41FA5}">
                      <a16:colId xmlns:a16="http://schemas.microsoft.com/office/drawing/2014/main" val="3728697653"/>
                    </a:ext>
                  </a:extLst>
                </a:gridCol>
                <a:gridCol w="822960">
                  <a:extLst>
                    <a:ext uri="{9D8B030D-6E8A-4147-A177-3AD203B41FA5}">
                      <a16:colId xmlns:a16="http://schemas.microsoft.com/office/drawing/2014/main" val="852832945"/>
                    </a:ext>
                  </a:extLst>
                </a:gridCol>
                <a:gridCol w="822960">
                  <a:extLst>
                    <a:ext uri="{9D8B030D-6E8A-4147-A177-3AD203B41FA5}">
                      <a16:colId xmlns:a16="http://schemas.microsoft.com/office/drawing/2014/main" val="4002710860"/>
                    </a:ext>
                  </a:extLst>
                </a:gridCol>
                <a:gridCol w="822960">
                  <a:extLst>
                    <a:ext uri="{9D8B030D-6E8A-4147-A177-3AD203B41FA5}">
                      <a16:colId xmlns:a16="http://schemas.microsoft.com/office/drawing/2014/main" val="2294625947"/>
                    </a:ext>
                  </a:extLst>
                </a:gridCol>
                <a:gridCol w="822960">
                  <a:extLst>
                    <a:ext uri="{9D8B030D-6E8A-4147-A177-3AD203B41FA5}">
                      <a16:colId xmlns:a16="http://schemas.microsoft.com/office/drawing/2014/main" val="389269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125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463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4639595"/>
                  </a:ext>
                </a:extLst>
              </a:tr>
            </a:tbl>
          </a:graphicData>
        </a:graphic>
      </p:graphicFrame>
      <p:sp>
        <p:nvSpPr>
          <p:cNvPr id="4" name="Text Placeholder 3">
            <a:extLst>
              <a:ext uri="{FF2B5EF4-FFF2-40B4-BE49-F238E27FC236}">
                <a16:creationId xmlns:a16="http://schemas.microsoft.com/office/drawing/2014/main" id="{C67E19C4-3CF8-4E96-A739-02EFF67FA45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58532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DB89-CB57-40AC-8EDC-D304E0F73FC3}"/>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AAEF6839-B936-4C9B-B115-1276C67AB070}"/>
              </a:ext>
            </a:extLst>
          </p:cNvPr>
          <p:cNvGraphicFramePr>
            <a:graphicFrameLocks noGrp="1"/>
          </p:cNvGraphicFramePr>
          <p:nvPr>
            <p:ph type="tbl" sz="quarter" idx="13"/>
            <p:extLst>
              <p:ext uri="{D42A27DB-BD31-4B8C-83A1-F6EECF244321}">
                <p14:modId xmlns:p14="http://schemas.microsoft.com/office/powerpoint/2010/main" val="4284597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6141781"/>
                    </a:ext>
                  </a:extLst>
                </a:gridCol>
                <a:gridCol w="1810512">
                  <a:extLst>
                    <a:ext uri="{9D8B030D-6E8A-4147-A177-3AD203B41FA5}">
                      <a16:colId xmlns:a16="http://schemas.microsoft.com/office/drawing/2014/main" val="1810589928"/>
                    </a:ext>
                  </a:extLst>
                </a:gridCol>
                <a:gridCol w="822960">
                  <a:extLst>
                    <a:ext uri="{9D8B030D-6E8A-4147-A177-3AD203B41FA5}">
                      <a16:colId xmlns:a16="http://schemas.microsoft.com/office/drawing/2014/main" val="452565218"/>
                    </a:ext>
                  </a:extLst>
                </a:gridCol>
                <a:gridCol w="822960">
                  <a:extLst>
                    <a:ext uri="{9D8B030D-6E8A-4147-A177-3AD203B41FA5}">
                      <a16:colId xmlns:a16="http://schemas.microsoft.com/office/drawing/2014/main" val="1907128703"/>
                    </a:ext>
                  </a:extLst>
                </a:gridCol>
                <a:gridCol w="822960">
                  <a:extLst>
                    <a:ext uri="{9D8B030D-6E8A-4147-A177-3AD203B41FA5}">
                      <a16:colId xmlns:a16="http://schemas.microsoft.com/office/drawing/2014/main" val="2708860886"/>
                    </a:ext>
                  </a:extLst>
                </a:gridCol>
                <a:gridCol w="822960">
                  <a:extLst>
                    <a:ext uri="{9D8B030D-6E8A-4147-A177-3AD203B41FA5}">
                      <a16:colId xmlns:a16="http://schemas.microsoft.com/office/drawing/2014/main" val="4141521932"/>
                    </a:ext>
                  </a:extLst>
                </a:gridCol>
                <a:gridCol w="822960">
                  <a:extLst>
                    <a:ext uri="{9D8B030D-6E8A-4147-A177-3AD203B41FA5}">
                      <a16:colId xmlns:a16="http://schemas.microsoft.com/office/drawing/2014/main" val="3119966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108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9878254"/>
                  </a:ext>
                </a:extLst>
              </a:tr>
            </a:tbl>
          </a:graphicData>
        </a:graphic>
      </p:graphicFrame>
      <p:sp>
        <p:nvSpPr>
          <p:cNvPr id="4" name="Text Placeholder 3">
            <a:extLst>
              <a:ext uri="{FF2B5EF4-FFF2-40B4-BE49-F238E27FC236}">
                <a16:creationId xmlns:a16="http://schemas.microsoft.com/office/drawing/2014/main" id="{2D4C8B03-52CD-4CFD-A0A9-30120A03B3C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34761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2209-8191-42B5-B0A9-69E7A6D8AD8D}"/>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EF7B50D3-0F1C-4CC1-81DD-0A9EBA30B597}"/>
              </a:ext>
            </a:extLst>
          </p:cNvPr>
          <p:cNvGraphicFramePr>
            <a:graphicFrameLocks noGrp="1"/>
          </p:cNvGraphicFramePr>
          <p:nvPr>
            <p:ph type="tbl" sz="quarter" idx="13"/>
            <p:extLst>
              <p:ext uri="{D42A27DB-BD31-4B8C-83A1-F6EECF244321}">
                <p14:modId xmlns:p14="http://schemas.microsoft.com/office/powerpoint/2010/main" val="182512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3959598"/>
                    </a:ext>
                  </a:extLst>
                </a:gridCol>
                <a:gridCol w="1810512">
                  <a:extLst>
                    <a:ext uri="{9D8B030D-6E8A-4147-A177-3AD203B41FA5}">
                      <a16:colId xmlns:a16="http://schemas.microsoft.com/office/drawing/2014/main" val="4252380524"/>
                    </a:ext>
                  </a:extLst>
                </a:gridCol>
                <a:gridCol w="822960">
                  <a:extLst>
                    <a:ext uri="{9D8B030D-6E8A-4147-A177-3AD203B41FA5}">
                      <a16:colId xmlns:a16="http://schemas.microsoft.com/office/drawing/2014/main" val="3622315327"/>
                    </a:ext>
                  </a:extLst>
                </a:gridCol>
                <a:gridCol w="822960">
                  <a:extLst>
                    <a:ext uri="{9D8B030D-6E8A-4147-A177-3AD203B41FA5}">
                      <a16:colId xmlns:a16="http://schemas.microsoft.com/office/drawing/2014/main" val="2941075038"/>
                    </a:ext>
                  </a:extLst>
                </a:gridCol>
                <a:gridCol w="822960">
                  <a:extLst>
                    <a:ext uri="{9D8B030D-6E8A-4147-A177-3AD203B41FA5}">
                      <a16:colId xmlns:a16="http://schemas.microsoft.com/office/drawing/2014/main" val="1455295356"/>
                    </a:ext>
                  </a:extLst>
                </a:gridCol>
                <a:gridCol w="822960">
                  <a:extLst>
                    <a:ext uri="{9D8B030D-6E8A-4147-A177-3AD203B41FA5}">
                      <a16:colId xmlns:a16="http://schemas.microsoft.com/office/drawing/2014/main" val="1236963276"/>
                    </a:ext>
                  </a:extLst>
                </a:gridCol>
                <a:gridCol w="822960">
                  <a:extLst>
                    <a:ext uri="{9D8B030D-6E8A-4147-A177-3AD203B41FA5}">
                      <a16:colId xmlns:a16="http://schemas.microsoft.com/office/drawing/2014/main" val="40216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701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04109310"/>
                  </a:ext>
                </a:extLst>
              </a:tr>
            </a:tbl>
          </a:graphicData>
        </a:graphic>
      </p:graphicFrame>
      <p:sp>
        <p:nvSpPr>
          <p:cNvPr id="4" name="Text Placeholder 3">
            <a:extLst>
              <a:ext uri="{FF2B5EF4-FFF2-40B4-BE49-F238E27FC236}">
                <a16:creationId xmlns:a16="http://schemas.microsoft.com/office/drawing/2014/main" id="{A7A7DF46-6CCF-4080-8989-197C76B8BF4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28710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A223-2C0D-4225-B8CB-BD4850A210D5}"/>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0D9C5E6E-639E-4995-B422-2C3F3696856F}"/>
              </a:ext>
            </a:extLst>
          </p:cNvPr>
          <p:cNvGraphicFramePr>
            <a:graphicFrameLocks noGrp="1"/>
          </p:cNvGraphicFramePr>
          <p:nvPr>
            <p:ph type="tbl" sz="quarter" idx="13"/>
            <p:extLst>
              <p:ext uri="{D42A27DB-BD31-4B8C-83A1-F6EECF244321}">
                <p14:modId xmlns:p14="http://schemas.microsoft.com/office/powerpoint/2010/main" val="1078106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8553919"/>
                    </a:ext>
                  </a:extLst>
                </a:gridCol>
                <a:gridCol w="1810512">
                  <a:extLst>
                    <a:ext uri="{9D8B030D-6E8A-4147-A177-3AD203B41FA5}">
                      <a16:colId xmlns:a16="http://schemas.microsoft.com/office/drawing/2014/main" val="474577406"/>
                    </a:ext>
                  </a:extLst>
                </a:gridCol>
                <a:gridCol w="822960">
                  <a:extLst>
                    <a:ext uri="{9D8B030D-6E8A-4147-A177-3AD203B41FA5}">
                      <a16:colId xmlns:a16="http://schemas.microsoft.com/office/drawing/2014/main" val="3968179039"/>
                    </a:ext>
                  </a:extLst>
                </a:gridCol>
                <a:gridCol w="822960">
                  <a:extLst>
                    <a:ext uri="{9D8B030D-6E8A-4147-A177-3AD203B41FA5}">
                      <a16:colId xmlns:a16="http://schemas.microsoft.com/office/drawing/2014/main" val="143585096"/>
                    </a:ext>
                  </a:extLst>
                </a:gridCol>
                <a:gridCol w="822960">
                  <a:extLst>
                    <a:ext uri="{9D8B030D-6E8A-4147-A177-3AD203B41FA5}">
                      <a16:colId xmlns:a16="http://schemas.microsoft.com/office/drawing/2014/main" val="3784428179"/>
                    </a:ext>
                  </a:extLst>
                </a:gridCol>
                <a:gridCol w="822960">
                  <a:extLst>
                    <a:ext uri="{9D8B030D-6E8A-4147-A177-3AD203B41FA5}">
                      <a16:colId xmlns:a16="http://schemas.microsoft.com/office/drawing/2014/main" val="3708225684"/>
                    </a:ext>
                  </a:extLst>
                </a:gridCol>
                <a:gridCol w="822960">
                  <a:extLst>
                    <a:ext uri="{9D8B030D-6E8A-4147-A177-3AD203B41FA5}">
                      <a16:colId xmlns:a16="http://schemas.microsoft.com/office/drawing/2014/main" val="1740625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140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9023689"/>
                  </a:ext>
                </a:extLst>
              </a:tr>
            </a:tbl>
          </a:graphicData>
        </a:graphic>
      </p:graphicFrame>
      <p:sp>
        <p:nvSpPr>
          <p:cNvPr id="4" name="Text Placeholder 3">
            <a:extLst>
              <a:ext uri="{FF2B5EF4-FFF2-40B4-BE49-F238E27FC236}">
                <a16:creationId xmlns:a16="http://schemas.microsoft.com/office/drawing/2014/main" id="{6F9704F6-DAA5-47BA-9554-5E025F69673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155100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1726</Words>
  <Application>Microsoft Office PowerPoint</Application>
  <PresentationFormat>On-screen Show (4:3)</PresentationFormat>
  <Paragraphs>608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2022-05-02T08:00:49Z</dcterms:created>
  <dcterms:modified xsi:type="dcterms:W3CDTF">2022-05-02T08:02:01Z</dcterms:modified>
</cp:coreProperties>
</file>