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2.6086999999999998</c:v>
                </c:pt>
                <c:pt idx="1">
                  <c:v>33.333300000000001</c:v>
                </c:pt>
                <c:pt idx="2">
                  <c:v>6.25</c:v>
                </c:pt>
                <c:pt idx="3">
                  <c:v>50</c:v>
                </c:pt>
                <c:pt idx="4">
                  <c:v>25</c:v>
                </c:pt>
                <c:pt idx="5">
                  <c:v>0.56089999999999995</c:v>
                </c:pt>
                <c:pt idx="6">
                  <c:v>18.1722</c:v>
                </c:pt>
                <c:pt idx="7">
                  <c:v>30.0703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3E-4CBA-8FE8-582CCEC5CB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29.0868</c:v>
                </c:pt>
                <c:pt idx="1">
                  <c:v>100</c:v>
                </c:pt>
                <c:pt idx="2">
                  <c:v>12.5</c:v>
                </c:pt>
                <c:pt idx="3">
                  <c:v>0</c:v>
                </c:pt>
                <c:pt idx="4">
                  <c:v>55</c:v>
                </c:pt>
                <c:pt idx="5">
                  <c:v>2.4245999999999999</c:v>
                </c:pt>
                <c:pt idx="6">
                  <c:v>3.0972</c:v>
                </c:pt>
                <c:pt idx="7">
                  <c:v>15.8523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3E-4CBA-8FE8-582CCEC5CB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38.335700000000003</c:v>
                </c:pt>
                <c:pt idx="1">
                  <c:v>22.222200000000001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26.2652</c:v>
                </c:pt>
                <c:pt idx="6">
                  <c:v>10.881</c:v>
                </c:pt>
                <c:pt idx="7">
                  <c:v>39.4373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3E-4CBA-8FE8-582CCEC5CB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5.9222000000000001</c:v>
                </c:pt>
                <c:pt idx="1">
                  <c:v>44.444400000000002</c:v>
                </c:pt>
                <c:pt idx="2">
                  <c:v>12.5</c:v>
                </c:pt>
                <c:pt idx="3">
                  <c:v>50</c:v>
                </c:pt>
                <c:pt idx="4">
                  <c:v>35</c:v>
                </c:pt>
                <c:pt idx="5">
                  <c:v>0.48320000000000002</c:v>
                </c:pt>
                <c:pt idx="6">
                  <c:v>4.9779999999999998</c:v>
                </c:pt>
                <c:pt idx="7">
                  <c:v>-27.221599999999999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3E-4CBA-8FE8-582CCEC5CB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44.444400000000002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100</c:v>
                </c:pt>
                <c:pt idx="6">
                  <c:v>100</c:v>
                </c:pt>
                <c:pt idx="7">
                  <c:v>40.816899999999997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3E-4CBA-8FE8-582CCEC5CB0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3.8934000000000002</c:v>
                </c:pt>
                <c:pt idx="1">
                  <c:v>0</c:v>
                </c:pt>
                <c:pt idx="2">
                  <c:v>31.25</c:v>
                </c:pt>
                <c:pt idx="3">
                  <c:v>0</c:v>
                </c:pt>
                <c:pt idx="4">
                  <c:v>25</c:v>
                </c:pt>
                <c:pt idx="5">
                  <c:v>1.5402</c:v>
                </c:pt>
                <c:pt idx="6">
                  <c:v>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43E-4CBA-8FE8-582CCEC5C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3158056"/>
        <c:axId val="393153136"/>
      </c:radarChart>
      <c:catAx>
        <c:axId val="39315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53136"/>
        <c:crosses val="autoZero"/>
        <c:auto val="1"/>
        <c:lblAlgn val="ctr"/>
        <c:lblOffset val="100"/>
        <c:noMultiLvlLbl val="0"/>
      </c:catAx>
      <c:valAx>
        <c:axId val="39315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5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6270</c:v>
                </c:pt>
                <c:pt idx="1">
                  <c:v>6270</c:v>
                </c:pt>
                <c:pt idx="2">
                  <c:v>6272</c:v>
                </c:pt>
                <c:pt idx="3">
                  <c:v>6274</c:v>
                </c:pt>
                <c:pt idx="4">
                  <c:v>6275</c:v>
                </c:pt>
                <c:pt idx="5">
                  <c:v>6277</c:v>
                </c:pt>
                <c:pt idx="6">
                  <c:v>6283</c:v>
                </c:pt>
                <c:pt idx="7">
                  <c:v>6285</c:v>
                </c:pt>
                <c:pt idx="8">
                  <c:v>6286</c:v>
                </c:pt>
                <c:pt idx="9">
                  <c:v>6288</c:v>
                </c:pt>
                <c:pt idx="10">
                  <c:v>6288</c:v>
                </c:pt>
                <c:pt idx="11">
                  <c:v>6289</c:v>
                </c:pt>
                <c:pt idx="12">
                  <c:v>6289</c:v>
                </c:pt>
                <c:pt idx="13">
                  <c:v>6288</c:v>
                </c:pt>
                <c:pt idx="14">
                  <c:v>6287</c:v>
                </c:pt>
                <c:pt idx="15">
                  <c:v>6283</c:v>
                </c:pt>
                <c:pt idx="16">
                  <c:v>6286</c:v>
                </c:pt>
                <c:pt idx="17">
                  <c:v>6284</c:v>
                </c:pt>
                <c:pt idx="18">
                  <c:v>6285</c:v>
                </c:pt>
                <c:pt idx="19">
                  <c:v>6297</c:v>
                </c:pt>
                <c:pt idx="20">
                  <c:v>6298</c:v>
                </c:pt>
                <c:pt idx="21">
                  <c:v>6298</c:v>
                </c:pt>
                <c:pt idx="22">
                  <c:v>6297</c:v>
                </c:pt>
                <c:pt idx="23">
                  <c:v>6296</c:v>
                </c:pt>
                <c:pt idx="24">
                  <c:v>6299</c:v>
                </c:pt>
                <c:pt idx="25">
                  <c:v>6304</c:v>
                </c:pt>
                <c:pt idx="26">
                  <c:v>6304</c:v>
                </c:pt>
                <c:pt idx="27">
                  <c:v>6307</c:v>
                </c:pt>
                <c:pt idx="28">
                  <c:v>6312</c:v>
                </c:pt>
                <c:pt idx="29">
                  <c:v>6311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39-4FC4-B2C4-C91B72F866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70146</c:v>
                </c:pt>
                <c:pt idx="1">
                  <c:v>70138</c:v>
                </c:pt>
                <c:pt idx="2">
                  <c:v>70137</c:v>
                </c:pt>
                <c:pt idx="3">
                  <c:v>70150</c:v>
                </c:pt>
                <c:pt idx="4">
                  <c:v>70150</c:v>
                </c:pt>
                <c:pt idx="5">
                  <c:v>70167</c:v>
                </c:pt>
                <c:pt idx="6">
                  <c:v>70164</c:v>
                </c:pt>
                <c:pt idx="7">
                  <c:v>70173</c:v>
                </c:pt>
                <c:pt idx="8">
                  <c:v>70183</c:v>
                </c:pt>
                <c:pt idx="9">
                  <c:v>70202</c:v>
                </c:pt>
                <c:pt idx="10">
                  <c:v>70209</c:v>
                </c:pt>
                <c:pt idx="11">
                  <c:v>70222</c:v>
                </c:pt>
                <c:pt idx="12">
                  <c:v>70231</c:v>
                </c:pt>
                <c:pt idx="13">
                  <c:v>70240</c:v>
                </c:pt>
                <c:pt idx="14">
                  <c:v>70257</c:v>
                </c:pt>
                <c:pt idx="15">
                  <c:v>70285</c:v>
                </c:pt>
                <c:pt idx="16">
                  <c:v>70305</c:v>
                </c:pt>
                <c:pt idx="17">
                  <c:v>70336</c:v>
                </c:pt>
                <c:pt idx="18">
                  <c:v>70382</c:v>
                </c:pt>
                <c:pt idx="19">
                  <c:v>70418</c:v>
                </c:pt>
                <c:pt idx="20">
                  <c:v>70433</c:v>
                </c:pt>
                <c:pt idx="21">
                  <c:v>70419</c:v>
                </c:pt>
                <c:pt idx="22">
                  <c:v>70414</c:v>
                </c:pt>
                <c:pt idx="23">
                  <c:v>70413</c:v>
                </c:pt>
                <c:pt idx="24">
                  <c:v>70414</c:v>
                </c:pt>
                <c:pt idx="25">
                  <c:v>70403</c:v>
                </c:pt>
                <c:pt idx="26">
                  <c:v>70393</c:v>
                </c:pt>
                <c:pt idx="27">
                  <c:v>70385</c:v>
                </c:pt>
                <c:pt idx="28">
                  <c:v>70378</c:v>
                </c:pt>
                <c:pt idx="29">
                  <c:v>70367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39-4FC4-B2C4-C91B72F866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92028</c:v>
                </c:pt>
                <c:pt idx="1">
                  <c:v>92043</c:v>
                </c:pt>
                <c:pt idx="2">
                  <c:v>92059</c:v>
                </c:pt>
                <c:pt idx="3">
                  <c:v>92092</c:v>
                </c:pt>
                <c:pt idx="4">
                  <c:v>92144</c:v>
                </c:pt>
                <c:pt idx="5">
                  <c:v>92158</c:v>
                </c:pt>
                <c:pt idx="6">
                  <c:v>92180</c:v>
                </c:pt>
                <c:pt idx="7">
                  <c:v>92198</c:v>
                </c:pt>
                <c:pt idx="8">
                  <c:v>92226</c:v>
                </c:pt>
                <c:pt idx="9">
                  <c:v>92275</c:v>
                </c:pt>
                <c:pt idx="10">
                  <c:v>92288</c:v>
                </c:pt>
                <c:pt idx="11">
                  <c:v>92297</c:v>
                </c:pt>
                <c:pt idx="12">
                  <c:v>92325</c:v>
                </c:pt>
                <c:pt idx="13">
                  <c:v>92346</c:v>
                </c:pt>
                <c:pt idx="14">
                  <c:v>92378</c:v>
                </c:pt>
                <c:pt idx="15">
                  <c:v>92390</c:v>
                </c:pt>
                <c:pt idx="16">
                  <c:v>92416</c:v>
                </c:pt>
                <c:pt idx="17">
                  <c:v>92429</c:v>
                </c:pt>
                <c:pt idx="18">
                  <c:v>92448</c:v>
                </c:pt>
                <c:pt idx="19">
                  <c:v>92460</c:v>
                </c:pt>
                <c:pt idx="20">
                  <c:v>92484</c:v>
                </c:pt>
                <c:pt idx="21">
                  <c:v>92521</c:v>
                </c:pt>
                <c:pt idx="22">
                  <c:v>92551</c:v>
                </c:pt>
                <c:pt idx="23">
                  <c:v>92580</c:v>
                </c:pt>
                <c:pt idx="24">
                  <c:v>92612</c:v>
                </c:pt>
                <c:pt idx="25">
                  <c:v>92645</c:v>
                </c:pt>
                <c:pt idx="26">
                  <c:v>92684</c:v>
                </c:pt>
                <c:pt idx="27">
                  <c:v>92703</c:v>
                </c:pt>
                <c:pt idx="28">
                  <c:v>92719</c:v>
                </c:pt>
                <c:pt idx="29">
                  <c:v>92742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39-4FC4-B2C4-C91B72F866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14402</c:v>
                </c:pt>
                <c:pt idx="1">
                  <c:v>14400</c:v>
                </c:pt>
                <c:pt idx="2">
                  <c:v>14391</c:v>
                </c:pt>
                <c:pt idx="3">
                  <c:v>14385</c:v>
                </c:pt>
                <c:pt idx="4">
                  <c:v>14387</c:v>
                </c:pt>
                <c:pt idx="5">
                  <c:v>14379</c:v>
                </c:pt>
                <c:pt idx="6">
                  <c:v>14375</c:v>
                </c:pt>
                <c:pt idx="7">
                  <c:v>14367</c:v>
                </c:pt>
                <c:pt idx="8">
                  <c:v>14364</c:v>
                </c:pt>
                <c:pt idx="9">
                  <c:v>14364</c:v>
                </c:pt>
                <c:pt idx="10">
                  <c:v>14365</c:v>
                </c:pt>
                <c:pt idx="11">
                  <c:v>14365</c:v>
                </c:pt>
                <c:pt idx="12">
                  <c:v>14361</c:v>
                </c:pt>
                <c:pt idx="13">
                  <c:v>14364</c:v>
                </c:pt>
                <c:pt idx="14">
                  <c:v>14359</c:v>
                </c:pt>
                <c:pt idx="15">
                  <c:v>14355</c:v>
                </c:pt>
                <c:pt idx="16">
                  <c:v>14350</c:v>
                </c:pt>
                <c:pt idx="17">
                  <c:v>14350</c:v>
                </c:pt>
                <c:pt idx="18">
                  <c:v>14342</c:v>
                </c:pt>
                <c:pt idx="19">
                  <c:v>14341</c:v>
                </c:pt>
                <c:pt idx="20">
                  <c:v>14340</c:v>
                </c:pt>
                <c:pt idx="21">
                  <c:v>14337</c:v>
                </c:pt>
                <c:pt idx="22">
                  <c:v>14337</c:v>
                </c:pt>
                <c:pt idx="23">
                  <c:v>14339</c:v>
                </c:pt>
                <c:pt idx="24">
                  <c:v>14335</c:v>
                </c:pt>
                <c:pt idx="25">
                  <c:v>14338</c:v>
                </c:pt>
                <c:pt idx="26">
                  <c:v>14337</c:v>
                </c:pt>
                <c:pt idx="27">
                  <c:v>14333</c:v>
                </c:pt>
                <c:pt idx="28">
                  <c:v>14333</c:v>
                </c:pt>
                <c:pt idx="29">
                  <c:v>14327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39-4FC4-B2C4-C91B72F8668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239881</c:v>
                </c:pt>
                <c:pt idx="1">
                  <c:v>239798</c:v>
                </c:pt>
                <c:pt idx="2">
                  <c:v>239725</c:v>
                </c:pt>
                <c:pt idx="3">
                  <c:v>239655</c:v>
                </c:pt>
                <c:pt idx="4">
                  <c:v>239594</c:v>
                </c:pt>
                <c:pt idx="5">
                  <c:v>239541</c:v>
                </c:pt>
                <c:pt idx="6">
                  <c:v>239475</c:v>
                </c:pt>
                <c:pt idx="7">
                  <c:v>239393</c:v>
                </c:pt>
                <c:pt idx="8">
                  <c:v>239343</c:v>
                </c:pt>
                <c:pt idx="9">
                  <c:v>239278</c:v>
                </c:pt>
                <c:pt idx="10">
                  <c:v>239224</c:v>
                </c:pt>
                <c:pt idx="11">
                  <c:v>239151</c:v>
                </c:pt>
                <c:pt idx="12">
                  <c:v>239092</c:v>
                </c:pt>
                <c:pt idx="13">
                  <c:v>239033</c:v>
                </c:pt>
                <c:pt idx="14">
                  <c:v>238956</c:v>
                </c:pt>
                <c:pt idx="15">
                  <c:v>238883</c:v>
                </c:pt>
                <c:pt idx="16">
                  <c:v>238810</c:v>
                </c:pt>
                <c:pt idx="17">
                  <c:v>238740</c:v>
                </c:pt>
                <c:pt idx="18">
                  <c:v>238685</c:v>
                </c:pt>
                <c:pt idx="19">
                  <c:v>238640</c:v>
                </c:pt>
                <c:pt idx="20">
                  <c:v>238590</c:v>
                </c:pt>
                <c:pt idx="21">
                  <c:v>238546</c:v>
                </c:pt>
                <c:pt idx="22">
                  <c:v>238582</c:v>
                </c:pt>
                <c:pt idx="23">
                  <c:v>238583</c:v>
                </c:pt>
                <c:pt idx="24">
                  <c:v>238589</c:v>
                </c:pt>
                <c:pt idx="25">
                  <c:v>239746</c:v>
                </c:pt>
                <c:pt idx="26">
                  <c:v>240793</c:v>
                </c:pt>
                <c:pt idx="27">
                  <c:v>241640</c:v>
                </c:pt>
                <c:pt idx="28">
                  <c:v>242077</c:v>
                </c:pt>
                <c:pt idx="29">
                  <c:v>241921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839-4FC4-B2C4-C91B72F8668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9233</c:v>
                </c:pt>
                <c:pt idx="1">
                  <c:v>9235</c:v>
                </c:pt>
                <c:pt idx="2">
                  <c:v>9236</c:v>
                </c:pt>
                <c:pt idx="3">
                  <c:v>9244</c:v>
                </c:pt>
                <c:pt idx="4">
                  <c:v>9249</c:v>
                </c:pt>
                <c:pt idx="5">
                  <c:v>9252</c:v>
                </c:pt>
                <c:pt idx="6">
                  <c:v>9258</c:v>
                </c:pt>
                <c:pt idx="7">
                  <c:v>9258</c:v>
                </c:pt>
                <c:pt idx="8">
                  <c:v>9269</c:v>
                </c:pt>
                <c:pt idx="9">
                  <c:v>9279</c:v>
                </c:pt>
                <c:pt idx="10">
                  <c:v>9289</c:v>
                </c:pt>
                <c:pt idx="11">
                  <c:v>9292</c:v>
                </c:pt>
                <c:pt idx="12">
                  <c:v>9299</c:v>
                </c:pt>
                <c:pt idx="13">
                  <c:v>9307</c:v>
                </c:pt>
                <c:pt idx="14">
                  <c:v>9307</c:v>
                </c:pt>
                <c:pt idx="15">
                  <c:v>9309</c:v>
                </c:pt>
                <c:pt idx="16">
                  <c:v>9310</c:v>
                </c:pt>
                <c:pt idx="17">
                  <c:v>9323</c:v>
                </c:pt>
                <c:pt idx="18">
                  <c:v>9328</c:v>
                </c:pt>
                <c:pt idx="19">
                  <c:v>9329</c:v>
                </c:pt>
                <c:pt idx="20">
                  <c:v>9329</c:v>
                </c:pt>
                <c:pt idx="21">
                  <c:v>9338</c:v>
                </c:pt>
                <c:pt idx="22">
                  <c:v>9344</c:v>
                </c:pt>
                <c:pt idx="23">
                  <c:v>9352</c:v>
                </c:pt>
                <c:pt idx="24">
                  <c:v>9355</c:v>
                </c:pt>
                <c:pt idx="25">
                  <c:v>9363</c:v>
                </c:pt>
                <c:pt idx="26">
                  <c:v>9376</c:v>
                </c:pt>
                <c:pt idx="27">
                  <c:v>9394</c:v>
                </c:pt>
                <c:pt idx="28">
                  <c:v>9407</c:v>
                </c:pt>
                <c:pt idx="29">
                  <c:v>9419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839-4FC4-B2C4-C91B72F86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522048"/>
        <c:axId val="423522376"/>
      </c:lineChart>
      <c:dateAx>
        <c:axId val="423522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522376"/>
        <c:crosses val="autoZero"/>
        <c:auto val="1"/>
        <c:lblOffset val="100"/>
        <c:baseTimeUnit val="days"/>
      </c:dateAx>
      <c:valAx>
        <c:axId val="42352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52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-1</c:v>
                </c:pt>
                <c:pt idx="14">
                  <c:v>-1</c:v>
                </c:pt>
                <c:pt idx="15">
                  <c:v>-4</c:v>
                </c:pt>
                <c:pt idx="16">
                  <c:v>3</c:v>
                </c:pt>
                <c:pt idx="17">
                  <c:v>-2</c:v>
                </c:pt>
                <c:pt idx="18">
                  <c:v>1</c:v>
                </c:pt>
                <c:pt idx="19">
                  <c:v>12</c:v>
                </c:pt>
                <c:pt idx="20">
                  <c:v>1</c:v>
                </c:pt>
                <c:pt idx="21">
                  <c:v>0</c:v>
                </c:pt>
                <c:pt idx="22">
                  <c:v>-1</c:v>
                </c:pt>
                <c:pt idx="23">
                  <c:v>-1</c:v>
                </c:pt>
                <c:pt idx="24">
                  <c:v>3</c:v>
                </c:pt>
                <c:pt idx="25">
                  <c:v>5</c:v>
                </c:pt>
                <c:pt idx="26">
                  <c:v>0</c:v>
                </c:pt>
                <c:pt idx="27">
                  <c:v>3</c:v>
                </c:pt>
                <c:pt idx="28">
                  <c:v>5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BB-4753-B435-61CEB4BBEB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</c:v>
                </c:pt>
                <c:pt idx="1">
                  <c:v>-8</c:v>
                </c:pt>
                <c:pt idx="2">
                  <c:v>-1</c:v>
                </c:pt>
                <c:pt idx="3">
                  <c:v>13</c:v>
                </c:pt>
                <c:pt idx="4">
                  <c:v>0</c:v>
                </c:pt>
                <c:pt idx="5">
                  <c:v>17</c:v>
                </c:pt>
                <c:pt idx="6">
                  <c:v>-3</c:v>
                </c:pt>
                <c:pt idx="7">
                  <c:v>9</c:v>
                </c:pt>
                <c:pt idx="8">
                  <c:v>10</c:v>
                </c:pt>
                <c:pt idx="9">
                  <c:v>19</c:v>
                </c:pt>
                <c:pt idx="10">
                  <c:v>7</c:v>
                </c:pt>
                <c:pt idx="11">
                  <c:v>13</c:v>
                </c:pt>
                <c:pt idx="12">
                  <c:v>9</c:v>
                </c:pt>
                <c:pt idx="13">
                  <c:v>9</c:v>
                </c:pt>
                <c:pt idx="14">
                  <c:v>17</c:v>
                </c:pt>
                <c:pt idx="15">
                  <c:v>28</c:v>
                </c:pt>
                <c:pt idx="16">
                  <c:v>20</c:v>
                </c:pt>
                <c:pt idx="17">
                  <c:v>31</c:v>
                </c:pt>
                <c:pt idx="18">
                  <c:v>46</c:v>
                </c:pt>
                <c:pt idx="19">
                  <c:v>36</c:v>
                </c:pt>
                <c:pt idx="20">
                  <c:v>15</c:v>
                </c:pt>
                <c:pt idx="21">
                  <c:v>-14</c:v>
                </c:pt>
                <c:pt idx="22">
                  <c:v>-5</c:v>
                </c:pt>
                <c:pt idx="23">
                  <c:v>-1</c:v>
                </c:pt>
                <c:pt idx="24">
                  <c:v>1</c:v>
                </c:pt>
                <c:pt idx="25">
                  <c:v>-11</c:v>
                </c:pt>
                <c:pt idx="26">
                  <c:v>-10</c:v>
                </c:pt>
                <c:pt idx="27">
                  <c:v>-8</c:v>
                </c:pt>
                <c:pt idx="28">
                  <c:v>-7</c:v>
                </c:pt>
                <c:pt idx="29">
                  <c:v>-11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BB-4753-B435-61CEB4BBEB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17</c:v>
                </c:pt>
                <c:pt idx="1">
                  <c:v>15</c:v>
                </c:pt>
                <c:pt idx="2">
                  <c:v>16</c:v>
                </c:pt>
                <c:pt idx="3">
                  <c:v>33</c:v>
                </c:pt>
                <c:pt idx="4">
                  <c:v>52</c:v>
                </c:pt>
                <c:pt idx="5">
                  <c:v>14</c:v>
                </c:pt>
                <c:pt idx="6">
                  <c:v>22</c:v>
                </c:pt>
                <c:pt idx="7">
                  <c:v>18</c:v>
                </c:pt>
                <c:pt idx="8">
                  <c:v>28</c:v>
                </c:pt>
                <c:pt idx="9">
                  <c:v>49</c:v>
                </c:pt>
                <c:pt idx="10">
                  <c:v>13</c:v>
                </c:pt>
                <c:pt idx="11">
                  <c:v>9</c:v>
                </c:pt>
                <c:pt idx="12">
                  <c:v>28</c:v>
                </c:pt>
                <c:pt idx="13">
                  <c:v>21</c:v>
                </c:pt>
                <c:pt idx="14">
                  <c:v>32</c:v>
                </c:pt>
                <c:pt idx="15">
                  <c:v>12</c:v>
                </c:pt>
                <c:pt idx="16">
                  <c:v>26</c:v>
                </c:pt>
                <c:pt idx="17">
                  <c:v>13</c:v>
                </c:pt>
                <c:pt idx="18">
                  <c:v>19</c:v>
                </c:pt>
                <c:pt idx="19">
                  <c:v>12</c:v>
                </c:pt>
                <c:pt idx="20">
                  <c:v>24</c:v>
                </c:pt>
                <c:pt idx="21">
                  <c:v>37</c:v>
                </c:pt>
                <c:pt idx="22">
                  <c:v>30</c:v>
                </c:pt>
                <c:pt idx="23">
                  <c:v>29</c:v>
                </c:pt>
                <c:pt idx="24">
                  <c:v>32</c:v>
                </c:pt>
                <c:pt idx="25">
                  <c:v>33</c:v>
                </c:pt>
                <c:pt idx="26">
                  <c:v>39</c:v>
                </c:pt>
                <c:pt idx="27">
                  <c:v>19</c:v>
                </c:pt>
                <c:pt idx="28">
                  <c:v>16</c:v>
                </c:pt>
                <c:pt idx="29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BB-4753-B435-61CEB4BBEB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-4</c:v>
                </c:pt>
                <c:pt idx="1">
                  <c:v>-2</c:v>
                </c:pt>
                <c:pt idx="2">
                  <c:v>-9</c:v>
                </c:pt>
                <c:pt idx="3">
                  <c:v>-6</c:v>
                </c:pt>
                <c:pt idx="4">
                  <c:v>2</c:v>
                </c:pt>
                <c:pt idx="5">
                  <c:v>-8</c:v>
                </c:pt>
                <c:pt idx="6">
                  <c:v>-4</c:v>
                </c:pt>
                <c:pt idx="7">
                  <c:v>-8</c:v>
                </c:pt>
                <c:pt idx="8">
                  <c:v>-3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-4</c:v>
                </c:pt>
                <c:pt idx="13">
                  <c:v>3</c:v>
                </c:pt>
                <c:pt idx="14">
                  <c:v>-5</c:v>
                </c:pt>
                <c:pt idx="15">
                  <c:v>-4</c:v>
                </c:pt>
                <c:pt idx="16">
                  <c:v>-5</c:v>
                </c:pt>
                <c:pt idx="17">
                  <c:v>0</c:v>
                </c:pt>
                <c:pt idx="18">
                  <c:v>-8</c:v>
                </c:pt>
                <c:pt idx="19">
                  <c:v>-1</c:v>
                </c:pt>
                <c:pt idx="20">
                  <c:v>-1</c:v>
                </c:pt>
                <c:pt idx="21">
                  <c:v>-3</c:v>
                </c:pt>
                <c:pt idx="22">
                  <c:v>0</c:v>
                </c:pt>
                <c:pt idx="23">
                  <c:v>2</c:v>
                </c:pt>
                <c:pt idx="24">
                  <c:v>-4</c:v>
                </c:pt>
                <c:pt idx="25">
                  <c:v>3</c:v>
                </c:pt>
                <c:pt idx="26">
                  <c:v>-1</c:v>
                </c:pt>
                <c:pt idx="27">
                  <c:v>-4</c:v>
                </c:pt>
                <c:pt idx="28">
                  <c:v>0</c:v>
                </c:pt>
                <c:pt idx="29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BB-4753-B435-61CEB4BBEB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-67</c:v>
                </c:pt>
                <c:pt idx="1">
                  <c:v>-83</c:v>
                </c:pt>
                <c:pt idx="2">
                  <c:v>-73</c:v>
                </c:pt>
                <c:pt idx="3">
                  <c:v>-70</c:v>
                </c:pt>
                <c:pt idx="4">
                  <c:v>-61</c:v>
                </c:pt>
                <c:pt idx="5">
                  <c:v>-53</c:v>
                </c:pt>
                <c:pt idx="6">
                  <c:v>-66</c:v>
                </c:pt>
                <c:pt idx="7">
                  <c:v>-82</c:v>
                </c:pt>
                <c:pt idx="8">
                  <c:v>-50</c:v>
                </c:pt>
                <c:pt idx="9">
                  <c:v>-65</c:v>
                </c:pt>
                <c:pt idx="10">
                  <c:v>-54</c:v>
                </c:pt>
                <c:pt idx="11">
                  <c:v>-73</c:v>
                </c:pt>
                <c:pt idx="12">
                  <c:v>-59</c:v>
                </c:pt>
                <c:pt idx="13">
                  <c:v>-59</c:v>
                </c:pt>
                <c:pt idx="14">
                  <c:v>-77</c:v>
                </c:pt>
                <c:pt idx="15">
                  <c:v>-73</c:v>
                </c:pt>
                <c:pt idx="16">
                  <c:v>-73</c:v>
                </c:pt>
                <c:pt idx="17">
                  <c:v>-70</c:v>
                </c:pt>
                <c:pt idx="18">
                  <c:v>-55</c:v>
                </c:pt>
                <c:pt idx="19">
                  <c:v>-45</c:v>
                </c:pt>
                <c:pt idx="20">
                  <c:v>-50</c:v>
                </c:pt>
                <c:pt idx="21">
                  <c:v>-44</c:v>
                </c:pt>
                <c:pt idx="22">
                  <c:v>36</c:v>
                </c:pt>
                <c:pt idx="23">
                  <c:v>1</c:v>
                </c:pt>
                <c:pt idx="24">
                  <c:v>6</c:v>
                </c:pt>
                <c:pt idx="25">
                  <c:v>1157</c:v>
                </c:pt>
                <c:pt idx="26">
                  <c:v>1047</c:v>
                </c:pt>
                <c:pt idx="27">
                  <c:v>847</c:v>
                </c:pt>
                <c:pt idx="28">
                  <c:v>437</c:v>
                </c:pt>
                <c:pt idx="29">
                  <c:v>-156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7BB-4753-B435-61CEB4BBEB8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8</c:v>
                </c:pt>
                <c:pt idx="4">
                  <c:v>5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11</c:v>
                </c:pt>
                <c:pt idx="9">
                  <c:v>10</c:v>
                </c:pt>
                <c:pt idx="10">
                  <c:v>10</c:v>
                </c:pt>
                <c:pt idx="11">
                  <c:v>3</c:v>
                </c:pt>
                <c:pt idx="12">
                  <c:v>7</c:v>
                </c:pt>
                <c:pt idx="13">
                  <c:v>8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13</c:v>
                </c:pt>
                <c:pt idx="18">
                  <c:v>5</c:v>
                </c:pt>
                <c:pt idx="19">
                  <c:v>1</c:v>
                </c:pt>
                <c:pt idx="20">
                  <c:v>0</c:v>
                </c:pt>
                <c:pt idx="21">
                  <c:v>9</c:v>
                </c:pt>
                <c:pt idx="22">
                  <c:v>6</c:v>
                </c:pt>
                <c:pt idx="23">
                  <c:v>8</c:v>
                </c:pt>
                <c:pt idx="24">
                  <c:v>3</c:v>
                </c:pt>
                <c:pt idx="25">
                  <c:v>8</c:v>
                </c:pt>
                <c:pt idx="26">
                  <c:v>13</c:v>
                </c:pt>
                <c:pt idx="27">
                  <c:v>18</c:v>
                </c:pt>
                <c:pt idx="28">
                  <c:v>13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BB-4753-B435-61CEB4BBE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521720"/>
        <c:axId val="423522704"/>
      </c:lineChart>
      <c:dateAx>
        <c:axId val="423521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522704"/>
        <c:crosses val="autoZero"/>
        <c:auto val="1"/>
        <c:lblOffset val="100"/>
        <c:baseTimeUnit val="days"/>
      </c:dateAx>
      <c:valAx>
        <c:axId val="42352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52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1</c:v>
                </c:pt>
                <c:pt idx="5">
                  <c:v>-1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31-445C-B095-5ED8CC2A7B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</c:v>
                </c:pt>
                <c:pt idx="1">
                  <c:v>12</c:v>
                </c:pt>
                <c:pt idx="2">
                  <c:v>13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31-445C-B095-5ED8CC2A7B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</c:v>
                </c:pt>
                <c:pt idx="1">
                  <c:v>28</c:v>
                </c:pt>
                <c:pt idx="2">
                  <c:v>23</c:v>
                </c:pt>
                <c:pt idx="3">
                  <c:v>22</c:v>
                </c:pt>
                <c:pt idx="4">
                  <c:v>24</c:v>
                </c:pt>
                <c:pt idx="5">
                  <c:v>22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31-445C-B095-5ED8CC2A7B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-2</c:v>
                </c:pt>
                <c:pt idx="1">
                  <c:v>-1</c:v>
                </c:pt>
                <c:pt idx="2">
                  <c:v>-4</c:v>
                </c:pt>
                <c:pt idx="3">
                  <c:v>-2</c:v>
                </c:pt>
                <c:pt idx="4">
                  <c:v>-4</c:v>
                </c:pt>
                <c:pt idx="5">
                  <c:v>-3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31-445C-B095-5ED8CC2A7B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-47</c:v>
                </c:pt>
                <c:pt idx="1">
                  <c:v>242</c:v>
                </c:pt>
                <c:pt idx="2">
                  <c:v>223</c:v>
                </c:pt>
                <c:pt idx="3">
                  <c:v>168</c:v>
                </c:pt>
                <c:pt idx="4">
                  <c:v>33</c:v>
                </c:pt>
                <c:pt idx="5">
                  <c:v>-65</c:v>
                </c:pt>
                <c:pt idx="6">
                  <c:v>-53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631-445C-B095-5ED8CC2A7BE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9</c:v>
                </c:pt>
                <c:pt idx="1">
                  <c:v>5</c:v>
                </c:pt>
                <c:pt idx="2">
                  <c:v>6</c:v>
                </c:pt>
                <c:pt idx="3">
                  <c:v>8</c:v>
                </c:pt>
                <c:pt idx="4">
                  <c:v>4</c:v>
                </c:pt>
                <c:pt idx="5">
                  <c:v>7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631-445C-B095-5ED8CC2A7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611648"/>
        <c:axId val="429616896"/>
      </c:barChart>
      <c:catAx>
        <c:axId val="42961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16896"/>
        <c:crosses val="autoZero"/>
        <c:auto val="1"/>
        <c:lblAlgn val="ctr"/>
        <c:lblOffset val="100"/>
        <c:noMultiLvlLbl val="0"/>
      </c:catAx>
      <c:valAx>
        <c:axId val="42961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1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F6-4EC5-ADB5-7643CD533A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F6-4EC5-ADB5-7643CD533A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5</c:v>
                </c:pt>
                <c:pt idx="5">
                  <c:v>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F6-4EC5-ADB5-7643CD533A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F6-4EC5-ADB5-7643CD533A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F6-4EC5-ADB5-7643CD533A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AF6-4EC5-ADB5-7643CD533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617552"/>
        <c:axId val="429612960"/>
      </c:barChart>
      <c:catAx>
        <c:axId val="42961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12960"/>
        <c:crosses val="autoZero"/>
        <c:auto val="1"/>
        <c:lblAlgn val="ctr"/>
        <c:lblOffset val="100"/>
        <c:noMultiLvlLbl val="0"/>
      </c:catAx>
      <c:valAx>
        <c:axId val="42961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1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0.20667726550079499</c:v>
                </c:pt>
                <c:pt idx="3">
                  <c:v>0.49814520402755702</c:v>
                </c:pt>
                <c:pt idx="4">
                  <c:v>0.36565977742448302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B3-4F1A-BE36-953BE93F28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6.2628102937827404E-2</c:v>
                </c:pt>
                <c:pt idx="2">
                  <c:v>6.6898200865406501E-2</c:v>
                </c:pt>
                <c:pt idx="3">
                  <c:v>5.01736506490549E-2</c:v>
                </c:pt>
                <c:pt idx="5">
                  <c:v>9.3942154406741099E-2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B3-4F1A-BE36-953BE93F28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0.33338745467337799</c:v>
                </c:pt>
                <c:pt idx="1">
                  <c:v>0.37073117930400001</c:v>
                </c:pt>
                <c:pt idx="2">
                  <c:v>0.292255236239649</c:v>
                </c:pt>
                <c:pt idx="3">
                  <c:v>0.251664231206365</c:v>
                </c:pt>
                <c:pt idx="4">
                  <c:v>0.35590193213184002</c:v>
                </c:pt>
                <c:pt idx="5">
                  <c:v>0.33771716187692802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B3-4F1A-BE36-953BE93F28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9.7465886939571103E-2</c:v>
                </c:pt>
                <c:pt idx="2">
                  <c:v>9.0504037872458906E-2</c:v>
                </c:pt>
                <c:pt idx="3">
                  <c:v>0.12531328320801999</c:v>
                </c:pt>
                <c:pt idx="4">
                  <c:v>0.12531328320801999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B3-4F1A-BE36-953BE93F28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0.11021124860419799</c:v>
                </c:pt>
                <c:pt idx="4">
                  <c:v>4.7006861739884904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B3-4F1A-BE36-953BE93F28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0.72914432768603898</c:v>
                </c:pt>
                <c:pt idx="4">
                  <c:v>0.82028736864679397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6B3-4F1A-BE36-953BE93F28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609680"/>
        <c:axId val="429622472"/>
      </c:barChart>
      <c:catAx>
        <c:axId val="42960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22472"/>
        <c:crosses val="autoZero"/>
        <c:auto val="1"/>
        <c:lblAlgn val="ctr"/>
        <c:lblOffset val="100"/>
        <c:noMultiLvlLbl val="0"/>
      </c:catAx>
      <c:valAx>
        <c:axId val="42962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0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C7-41D7-B7A3-276C6AE14F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0</c:v>
                </c:pt>
                <c:pt idx="12">
                  <c:v>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C7-41D7-B7A3-276C6AE14F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C7-41D7-B7A3-276C6AE14F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C7-41D7-B7A3-276C6AE14F8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C7-41D7-B7A3-276C6AE14F8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9C7-41D7-B7A3-276C6AE14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619848"/>
        <c:axId val="429628048"/>
      </c:lineChart>
      <c:catAx>
        <c:axId val="42961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28048"/>
        <c:crosses val="autoZero"/>
        <c:auto val="1"/>
        <c:lblAlgn val="ctr"/>
        <c:lblOffset val="100"/>
        <c:noMultiLvlLbl val="0"/>
      </c:catAx>
      <c:valAx>
        <c:axId val="42962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1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0.158957240502305</c:v>
                </c:pt>
                <c:pt idx="11">
                  <c:v>0.36560165315530102</c:v>
                </c:pt>
                <c:pt idx="12">
                  <c:v>0.31791448100461001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0.20664441265299599</c:v>
                </c:pt>
                <c:pt idx="18">
                  <c:v>1.01732633921475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DA-4773-92A7-2C288CC27A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7.3661286190110198E-2</c:v>
                </c:pt>
                <c:pt idx="11">
                  <c:v>0</c:v>
                </c:pt>
                <c:pt idx="12">
                  <c:v>7.5155863011358806E-2</c:v>
                </c:pt>
                <c:pt idx="13">
                  <c:v>6.6900105332080698E-2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6.2629885842798994E-2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DA-4773-92A7-2C288CC27A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0.38429895210877302</c:v>
                </c:pt>
                <c:pt idx="2">
                  <c:v>0.52719321035766897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0.496882307092751</c:v>
                </c:pt>
                <c:pt idx="10">
                  <c:v>0.275143615946422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0.49471724257382899</c:v>
                </c:pt>
                <c:pt idx="16">
                  <c:v>0</c:v>
                </c:pt>
                <c:pt idx="17">
                  <c:v>0.239239629340954</c:v>
                </c:pt>
                <c:pt idx="18">
                  <c:v>0.24005152853555001</c:v>
                </c:pt>
                <c:pt idx="19">
                  <c:v>0</c:v>
                </c:pt>
                <c:pt idx="20">
                  <c:v>0.32584221009786102</c:v>
                </c:pt>
                <c:pt idx="21">
                  <c:v>0</c:v>
                </c:pt>
                <c:pt idx="22">
                  <c:v>0.423991801622355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DA-4773-92A7-2C288CC27A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0.24361383726595701</c:v>
                </c:pt>
                <c:pt idx="11">
                  <c:v>9.7445534906382705E-2</c:v>
                </c:pt>
                <c:pt idx="12">
                  <c:v>0.102085798473353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6.6123755829331096E-2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DA-4773-92A7-2C288CC27A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9.2604429539115394</c:v>
                </c:pt>
                <c:pt idx="13">
                  <c:v>0</c:v>
                </c:pt>
                <c:pt idx="14">
                  <c:v>0</c:v>
                </c:pt>
                <c:pt idx="15">
                  <c:v>0.13987581352105199</c:v>
                </c:pt>
                <c:pt idx="16">
                  <c:v>0.112481737282508</c:v>
                </c:pt>
                <c:pt idx="17">
                  <c:v>0.107916057909417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DA-4773-92A7-2C288CC27A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0.65415549597855205</c:v>
                </c:pt>
                <c:pt idx="10">
                  <c:v>0</c:v>
                </c:pt>
                <c:pt idx="11">
                  <c:v>1.0080428954423599</c:v>
                </c:pt>
                <c:pt idx="12">
                  <c:v>0.87935656836461096</c:v>
                </c:pt>
                <c:pt idx="13">
                  <c:v>0</c:v>
                </c:pt>
                <c:pt idx="14">
                  <c:v>0</c:v>
                </c:pt>
                <c:pt idx="15">
                  <c:v>0.63270777479892804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4DA-4773-92A7-2C288CC27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628376"/>
        <c:axId val="429629688"/>
      </c:lineChart>
      <c:catAx>
        <c:axId val="42962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29688"/>
        <c:crosses val="autoZero"/>
        <c:auto val="1"/>
        <c:lblAlgn val="ctr"/>
        <c:lblOffset val="100"/>
        <c:noMultiLvlLbl val="0"/>
      </c:catAx>
      <c:valAx>
        <c:axId val="42962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2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16</c:v>
                </c:pt>
                <c:pt idx="3">
                  <c:v>2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2C-43FF-931B-D987FF1520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9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2C-43FF-931B-D987FF1520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2C-43FF-931B-D987FF1520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640184"/>
        <c:axId val="429637232"/>
      </c:barChart>
      <c:catAx>
        <c:axId val="429640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37232"/>
        <c:crosses val="autoZero"/>
        <c:auto val="1"/>
        <c:lblAlgn val="ctr"/>
        <c:lblOffset val="100"/>
        <c:noMultiLvlLbl val="0"/>
      </c:catAx>
      <c:valAx>
        <c:axId val="42963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4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471</c:v>
                </c:pt>
                <c:pt idx="2">
                  <c:v>632</c:v>
                </c:pt>
                <c:pt idx="3">
                  <c:v>72</c:v>
                </c:pt>
                <c:pt idx="4">
                  <c:v>23179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CD-4065-8EF2-805D855164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</c:v>
                </c:pt>
                <c:pt idx="1">
                  <c:v>0</c:v>
                </c:pt>
                <c:pt idx="2">
                  <c:v>335</c:v>
                </c:pt>
                <c:pt idx="3">
                  <c:v>14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CD-4065-8EF2-805D855164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20</c:v>
                </c:pt>
                <c:pt idx="1">
                  <c:v>91</c:v>
                </c:pt>
                <c:pt idx="2">
                  <c:v>5121</c:v>
                </c:pt>
                <c:pt idx="3">
                  <c:v>26</c:v>
                </c:pt>
                <c:pt idx="4">
                  <c:v>0</c:v>
                </c:pt>
                <c:pt idx="5">
                  <c:v>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CD-4065-8EF2-805D855164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638216"/>
        <c:axId val="429639856"/>
      </c:barChart>
      <c:catAx>
        <c:axId val="42963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39856"/>
        <c:crosses val="autoZero"/>
        <c:auto val="1"/>
        <c:lblAlgn val="ctr"/>
        <c:lblOffset val="100"/>
        <c:noMultiLvlLbl val="0"/>
      </c:catAx>
      <c:valAx>
        <c:axId val="42963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3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0.31756113051762003</c:v>
                </c:pt>
                <c:pt idx="1">
                  <c:v>0.52973373119042999</c:v>
                </c:pt>
                <c:pt idx="2">
                  <c:v>0.15855398763278999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B2-4B17-A38A-730431EFFB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topmega_oficial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6.4812711866415004E-2</c:v>
                </c:pt>
                <c:pt idx="1">
                  <c:v>7.44819694705154E-2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B2-4B17-A38A-730431EFFB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0.34648734492980698</c:v>
                </c:pt>
                <c:pt idx="1">
                  <c:v>0.342924419389805</c:v>
                </c:pt>
                <c:pt idx="2">
                  <c:v>0.18065917671291001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B2-4B17-A38A-730431EFFB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teknialbikes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9.04270418514935E-2</c:v>
                </c:pt>
                <c:pt idx="1">
                  <c:v>0.12541571770785701</c:v>
                </c:pt>
                <c:pt idx="2">
                  <c:v>9.7615395342351002E-2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B2-4B17-A38A-730431EFFB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2.4289856141874102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B2-4B17-A38A-730431EFFBC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0.76906405101214204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DB2-4B17-A38A-730431EFFB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636576"/>
        <c:axId val="429637560"/>
      </c:barChart>
      <c:catAx>
        <c:axId val="42963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37560"/>
        <c:crosses val="autoZero"/>
        <c:auto val="1"/>
        <c:lblAlgn val="ctr"/>
        <c:lblOffset val="100"/>
        <c:noMultiLvlLbl val="0"/>
      </c:catAx>
      <c:valAx>
        <c:axId val="42963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3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125</c:v>
                </c:pt>
                <c:pt idx="1">
                  <c:v>550</c:v>
                </c:pt>
                <c:pt idx="2">
                  <c:v>6005</c:v>
                </c:pt>
                <c:pt idx="3">
                  <c:v>112</c:v>
                </c:pt>
                <c:pt idx="4">
                  <c:v>7123</c:v>
                </c:pt>
                <c:pt idx="5">
                  <c:v>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DF-4D10-8A0F-D540B0633B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motomelbicicletas</c:v>
                </c:pt>
                <c:pt idx="1">
                  <c:v>topmega_oficial</c:v>
                </c:pt>
                <c:pt idx="2">
                  <c:v>venzoarg</c:v>
                </c:pt>
                <c:pt idx="3">
                  <c:v>teknialbikes</c:v>
                </c:pt>
                <c:pt idx="4">
                  <c:v>olmobikes</c:v>
                </c:pt>
                <c:pt idx="5">
                  <c:v>raleigh.bicicletas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12</c:v>
                </c:pt>
                <c:pt idx="2">
                  <c:v>83</c:v>
                </c:pt>
                <c:pt idx="3">
                  <c:v>0</c:v>
                </c:pt>
                <c:pt idx="4">
                  <c:v>16056</c:v>
                </c:pt>
                <c:pt idx="5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DF-4D10-8A0F-D540B0633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640512"/>
        <c:axId val="423519424"/>
      </c:barChart>
      <c:catAx>
        <c:axId val="42964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519424"/>
        <c:crosses val="autoZero"/>
        <c:auto val="1"/>
        <c:lblAlgn val="ctr"/>
        <c:lblOffset val="100"/>
        <c:noMultiLvlLbl val="0"/>
      </c:catAx>
      <c:valAx>
        <c:axId val="42351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64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C490F-F955-44D9-91B5-2AF2273E7F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8CFA4-5427-4BD2-BE68-62952400F0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40850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6A134-6B4E-4173-8F86-0B5297844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CD537E-543A-459B-972E-CADE263B0F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0650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28544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8738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2322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577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443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3330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6162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8078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247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6239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30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2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97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topmega_oficial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2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56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30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482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ACAE2-F7C3-45E2-900B-582D4DD92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06184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B791-0742-4134-A3FF-962CEA724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3E908B-37D0-4300-9656-BAE7D540D4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9566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F6515-9679-4B60-B67F-88717D5D6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80395-52F6-4972-A9EF-53804FCF6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637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3AE60-AB2A-4642-97F4-65B166025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874DC9-BF9B-4E05-AC92-CF970C2995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3205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C8929-2EE5-4C1A-BEC1-3628F2042B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1BFDD-5AFE-4C0A-91B1-FB79DEE6C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851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D68CB-0818-4274-A268-1E58315F0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CBFFEF-4BF4-41DD-AE78-67E71A5C76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6012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BACD3-496E-4FAD-B0F7-51CC33195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6A9C7-043D-4927-BFB5-C350A587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053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254D6-CF9A-46B1-B220-4F09452FF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E0E4EF-4107-4121-A640-3B4C2D4D6B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6699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8DBDA-A1AA-423D-80B3-1D101367C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483F2-03B1-4059-A348-DD401969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742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75070-0AF8-44E2-B07A-D1E20F10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7F1CAE-1BF7-4BAE-8007-BDCEA75186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2861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46706-5618-4107-833F-851E72FF2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198A5-5F6C-4943-9747-D22A48109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642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B4753-E3B0-4C70-B741-43DAC38DE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26970B-C9E8-4B1C-837B-69B42FDEE3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8783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8FA8F-F37B-4F06-88D5-9AC564835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207B9-B21F-427E-8793-AA3C58B43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25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6F0D1-3D47-44EF-A9D9-5B1C148F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899A5A-1FD9-40DF-B31F-75D25C0C5C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839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52D5C-783E-4596-B47C-975BD44E03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C5151-CBF7-4BF2-96ED-AE934945D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99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AF976-5EED-40E6-BD15-D87F138DA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CAA494-60ED-4AE9-9AA0-A294FB85FA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2459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930E8-5477-42A7-B852-FCC21AEFC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53DAB-DDAE-4D70-AC03-18C6408A7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936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1996C-E836-4A26-A34C-8634EF99D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1C4E56-B11C-4EC6-9004-4216ED6616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028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09AF3-DAE2-4E1D-B7F6-6F70379C4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A9EBB-C405-4329-A4E8-98A819F77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633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B8756-6FDD-47AA-8CD1-A7EF54BF5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417085-C044-4AD0-920F-CFA110B696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4408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0A9B8-CE7F-41BB-A665-19235BEEB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60FA1-430A-4CA0-B150-567A9A914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53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2942D-DAD0-44E4-B14D-D84EE9C7D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AC5F1B-D2CD-40D1-AB23-2412ED86FC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1756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F4D8E-25E2-4A6A-B331-79663FC2E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3E9A0-8243-47CB-B827-D943C22C9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136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D3C08-12FE-4B46-A412-84E946926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41C4DB-4C25-4AE5-9345-2DD43DBF3E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4166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8DF1A-1678-4B47-995B-C613025E64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9F64E-410B-45F9-96E6-10B8B46DF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525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FA01F-BB04-4AEB-8DE0-F020D5D91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0229E7-10F7-4FE0-A7F7-751AB2F87F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5423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349144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509017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6974274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909555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85816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4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168.37931034483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3.5172413793103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171.89655172414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731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196.32142857143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95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250.21739130435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4.7391304347826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254.95652173913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75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183.73913043478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2.695652173913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186.4347826087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40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62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140.72222222222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6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125.78571428571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129.07142857143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10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307.92857142857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23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316.61538461538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320.15384615385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84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77.083333333333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871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5B7EF-EFBF-4DC9-A833-7DC6E47AC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415820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97E18-24B7-4C94-ACD9-249278FEB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EA74BD-8651-42F8-A158-AD6ECD234A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4344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642557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4600933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287298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982989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70917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38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281.58333333333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26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41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349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90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56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36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42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23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98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51.090909090909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49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D12DB-E221-4A07-A8AA-35E7B1CB39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726137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FE38-EA9B-4C0A-BBD7-46A6EC0BC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6B892A-B75F-4B74-8893-FE9EFA3561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9220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743528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23781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8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0328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6848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7659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346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05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- 2022-04-22 12:12:36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¿Querés ganar este elíptico para entrenar en casa? 💪🏻🏋🏻 Para participar, sólo tenés que hacer dos cosas:
1️⃣ Seguirnos en olmobikes
2️⃣ Etiquetar al menos a 3 amigxs en este post (pueden ser más).
⚠️¡OJO con las cuentas fake! Jamás te pediremos que llenes formularios, o que nos des datos de tarjetas de crédito. El ganador se anunciará EL 29 DE ABRIL en nuestras historias. Si otra cuenta "parecida" te envía mensajes o te envía solicitud para seguirte, por favor denunciala.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https://quintly-image-storage.s3.amazonaws.com/1689f5c8e3a6cae19a74e1d2c328dacc/d9d684442396a7926a71524388cb2a23.jpg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783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6A8FE-719E-4743-93B0-1C1B2ADE8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21660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07EAF-964D-41DE-B734-1DB21D790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0D4CBD-3630-4F6A-B1BC-BBDC75AE83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7574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483089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88893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4505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5531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71344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06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9683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51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- 2022-04-23 22:27:14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Resumen de un día inolvidable para #venzointernacional en la ucimastersworldchamps ✊🏻🤩
.
.
Nuestros #Masters entre los mejores del mundo, en un día donde el frío, barro, lluvia y nieve hicieron de este #mundial un desafío #extremo
.
Orgullosos de nuestros corredores por siempre darlo todo y más!
.
Somos Pasión ❤️‍🔥🖤🤍
#SomosVenzo
#teamvenzo #venzo #venzoargentina #venzoxblaze #venzoxtreme #venzobikes #venzobike #cyling #uci #ucimtb #mtb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https://quintly-image-storage.s3.amazonaws.com/f1173e456ff5f367838b068b70140576/5e0b4e2b8b7a1488cbcaddeff53f2a8d.jpg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440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993DA-0828-466A-BD6E-9364811AB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002486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75235-788E-4C2B-BDC1-E3A129B63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C36678-7AEA-49DF-A862-128B6202F8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4390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267870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5545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561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942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7510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4487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323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- 2022-04-08 02:14:09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Primera prueba en el circuito de la #copadelmundo de #xco en #Brasil &gt; cimtb &lt;
Poniendo a prueba las #venzoxtreme en un trazado diseñado por y para los mejores del mundo.
.
.
A pocos días de esta gran experiencia!
#SomosVenzo 🔥
.
.
teamvenzo.arg grupocarloskarabitian 
.
#venzobikes #venzobike #mtb #mountainbike #cimtb #cimtbmichelin #argentina #ciclismoargentino #cycling #cyclinglife #mtblife #facimo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https://quintly-image-storage.s3.amazonaws.com/f1173e456ff5f367838b068b70140576/5bdcde31ed7a0533c857ea62dc45c0f8.jpg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279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5A88D-955D-4019-A553-3FA29BE44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700997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4656B-AB9B-41BA-B828-1D4A2BD8F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6BAB6-44E1-4313-B9F6-CECCF08101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7171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479754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8330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56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121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91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8932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4872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58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- 2022-04-13 22:30:02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Somos protagonistas de un momento histórico en el #ciclismoargentino, donde por primera vez, una #bicicleta desarrollada en #Cordoba #Argentina participa en competencias #uci #internacionales, más precisamente en la primera fecha de la #copadelmundo de #xco
.
Estamos #orgullosos de compartir este momento con todos los amantes de #venzo que confían y apuestan, como nosotros, al desarrollo y crecimiento de productos nacionales y de nuestros #ciclistas
.
Gracias grupocarloskarabitian por apostar y apoyar al proyecto teamvenzo.arg y potenciar a cada uno de sus integrantes, logrando que hoy se convierta en #venzointernacional ✊🏻💥
.
.
#somosvenzo #venzoargentina #venzoarg #venzoxtreme #cimtb #cimtbmichelin #uciworldcup #doblesvenzo #xc #mtb #mountainbike #cycling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https://quintly-image-storage.s3.amazonaws.com/f1173e456ff5f367838b068b70140576/cdad67775f1d3d23ce94e3d1395ed3cb.jpg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284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1C301-AB94-4E02-AE23-AB858B4FF2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186337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A09DE-E6B1-4117-8DA9-C3065590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F81167-57C8-4407-8515-FC5A5105C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400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3965709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94479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879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614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2826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2507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928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83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- 2022-04-08 09:35:49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listos para esta gran experiencia! ✊🏻🔥🇧🇷🇦🇷
.
Luciendo los nuevos #jerseys exclusivos del teamvenzo.arg para la #copadelmundo de #xco en #Brasil y el próximo #mundialmasterxco 🔥💪🏻
.
.
Diseñados por: rovassia ro.vb.dg 
Confeccionados por: ziroox 
.
Gracias a todos los que trabajan en este gran proyecto! 
.
#SOMOSVENZO ❤️🤍🖤
#venzointernacional 
#venzo #venzoarg #venzoargentina #cyclinglife #cycling #mtb #mountainbike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https://quintly-image-storage.s3.amazonaws.com/f1173e456ff5f367838b068b70140576/feeb93feb5aaf6702b1c3945dc3f72e2.jpg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1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148F9-8624-4A27-9C2F-A9C4FD72AA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454405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8D06C-391B-4B42-8F41-D3FF5D28A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618D73-292C-4A6F-805B-FDDA45AEB4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1905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1326711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93591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8728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9463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1315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5541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9131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50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- 2022-04-11 15:43:49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#felices nos hace poder concretar la primera experiencia de #venzointernacional junto a nuestro proyecto teamvenzo.arg
Primer #equipo nacional con #bicicletas desarrolladas en #Argentina en participar de la primera fecha de la  #copadelmundo de #XCO cimtb
Un equipo con bases sólidas y #ciclistas de primer nivel en nuestro país, quienes paso a paso van creciendo y logrando resultados anecdóticos para el #ciclismoargentino.
Detrás de este gran proyecto se encuentra mucha gente trabajando para que sigamos adelante con más ganas y fuerzas en el desarrollo del #ciclismo nacional.
#Gracias a todos los que estuvieron acompañándonos:
grupocarloskarabitian
suplementosacross 
kokuen.cycling 
ziroox 
renaultarg
#FACIMO
.
.
#somosvenzo #venzo #venzoarg #venzoargentina #cycling #mtb #cyclinglife #mtblife #uci #ucimtbworldcup #cimtb #cimtbmichelin #ucimtb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https://quintly-image-storage.s3.amazonaws.com/f1173e456ff5f367838b068b70140576/831dd1f2a6933145828d98fa22a24e70.jpg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390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BCF05-B150-4F06-B48F-157AF4F9C4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000133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90C8D-459A-4F68-8AAD-74817C687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5B58A-62D0-48A1-B945-0C584F1319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6992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3282462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95404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8900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3268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4927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9152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5768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15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- 2022-04-05 10:14:32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
El teamvenzo.arg ya está en Petropolis, #Brasil para participar en la primer fecha de la Copa del Mundo #XCC / #XCO #2022 cimtb 
.
El #teamvenzo es el primer #equipo de #Argentina en participar de la #Copadelmundo con #bicicletas desarrolladas en nuestro país, las #VenzoXtreme
.
El evento se realizará desde el 8 al 10 de Abril.
.
Nuestros corredores son:
Fernando Contreras -Elite-
Alvaro Macias -Elite-
Agustin Duran -Sub23-
Tomas Duran -Junior-
.
.
Orgullosos de nuestros corredores y de apoyar al crecimiento del #CiclismoArgentino junto a grupocarloskarabitian 
.
Agradecidos con #Facimo por el apoyo brindado a nuestros #ciclistas.
.
.
#SomosVenzo
#venzoargentina #venzo #cycling #mtb #mtblife #cimtb #cimtbmichelin 
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https://quintly-image-storage.s3.amazonaws.com/f1173e456ff5f367838b068b70140576/8ff08fba81ca8acc8cb0d6830f8580e0.jpg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17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E729B-024F-43A7-A7BD-56B81A0A3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504751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B3159-A7E4-4DD4-ABB9-EE471E981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DB41B2-3C97-4CFC-BC8C-B9584BFF49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8268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9471889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60337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655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5270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001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3767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374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60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- 2022-04-09 01:38:27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🗓 Sábado 09
#CopadelMundo de #XCO 
tomiduran111
Junior: 9:30hs
agustinduran66
Sub23 14:00hs
💻 Seguilos por www.sportv.tv
#SomosVenzo
#venzoargentina #venzoarg #venzo #cycling #mtb #uci #ucimtbworldcup #ucimtb #facimo #grupocarloskarabitian #teamvenzo #cimtb #cimtbmichelin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https://quintly-image-storage.s3.amazonaws.com/f1173e456ff5f367838b068b70140576/ca81517f3282a454b3e5d25db5842666.jpg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582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5FBB6-0FC8-4625-BC39-94F1561E3F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090521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2C5A-3F21-4CE0-8E8B-C5686BD02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9248CA-9E19-4255-AAEF-21A60E653C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3867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2094984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95712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1055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606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079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440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416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51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10:53:10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"Renault by Venzo"
Llegó la nueva línea de #bicicletas 
de renaultarg
Realizamos la presentación oficial de la #venzobike #Renault en nuestra empresa GrupoCarlosKarabitian
Esta es la consolidación de una fuerte #alianza que  apuesta por ofrecer a los apasionados de Renault una forma de #movilidadsustentable impulsando la #micromovilidad de forma #ecológica.
Será comercializada a partir de Mayo en toda la red de concesionarios Renault y en sus tiendas oficiales de Repuestos y Accesorios de y estará disponible en talles S, M y L.
(Ver guía de talles en nuestras historias destacadas en venzoarg)
Con más de 70 años en el rubro de la #bicicleta, desde #Córdoba para el mundo, creemos que la #bici no es sólo un medio de movilidad, sino 
una compañera fiel de nuevas #aventuras y un mundo de posibilidades.
La #pasión nos mueve.
#SomosVenzo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https://quintly-image-storage.s3.amazonaws.com/f1173e456ff5f367838b068b70140576/27fec12a1958db2270ef61552f323d54.jpg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661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1F3F7-6AD7-4204-82E5-457701FDC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36393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9C366-F21C-40E2-B88F-23E401A74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A34AB-BE3C-4402-955E-F10BCC9796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9180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635706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42388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7361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7079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6071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763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3110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8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- 2022-04-08 15:13:12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Amelie. Vintage style. 🚲🌹
#vintagebike #urbanbike #bici #bicicletaurbana 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https://quintly-image-storage.s3.amazonaws.com/1689f5c8e3a6cae19a74e1d2c328dacc/5a2d1d9b12c482477259132368ce926f.jpg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12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- 2022-04-09 18:55:57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Domingo 10
#copadelmundo de #xco
fernando_contreras1205 
alvaritomacias 
💻 Los acompañamos 14:15hs en Directo por redbullbike #RedBullTv 
#Somosvenzo
#venzo #venzoargentina #venzoarg #venzobikes #venzoxtreme #cimtb #cimtbmichelin #mtb #mtblife #cycling 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https://quintly-image-storage.s3.amazonaws.com/f1173e456ff5f367838b068b70140576/8071b92d201d292583d6a7fe0477342c.jpg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345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F74A7-E4DC-4F4E-B880-A8F2CB5D1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443837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5BAEB-1E8D-4416-A9E0-40B0941F7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C75DA3-E7C4-45BE-B0AE-986BD451E3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0353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440414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99370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3085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972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7300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1338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9582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47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- 2022-04-14 20:49:24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se trabaja en equipo, cada eslabón es una parte fundamental para lograr  buenos resultados. ✊🏻❤️‍🔥
.
.
Gracias a cada eslabón que nos acompañó junto al teamvenzo.arg en la #uciworldcup cimtb
.
El inicio de nuevas alianzas y el fortalecimiento de vínculos unidos por la misma pasión.
.
.
leandro.carpinelli
#Facimo
renaultarg 
kokuen.cycling
suplementosacross
ziroox
grupocarloskarabitian
.
.
#somosvenzo #venzointernacional #venzoxtreme #venzoargentina #cycling #ciclismo #ciclismoargentino #uci #ucimtb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https://quintly-image-storage.s3.amazonaws.com/f1173e456ff5f367838b068b70140576/711c1086720955d0671a993dd76dda0a.jpg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781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44F42-A864-4C17-AFBA-A163CA42D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603712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D720C-E37C-4FD8-A706-A71D92C90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4ACE75-4211-4391-A13D-D9BB081971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5735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421288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95260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305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512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4448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6943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0542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2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- 2022-04-19 16:48:08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Safari. Te lleva donde tengas que ir.
#bici #bicicleta #todoterreno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https://quintly-image-storage.s3.amazonaws.com/1689f5c8e3a6cae19a74e1d2c328dacc/419cf81a5e3a508fa9cc24456d595030.jpg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59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olmobikes - 2022-04-12 17:26:57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Temperatura ideal para pedalear. Colores mágicos. Te queremos, otoño. 🍁
📷🪄 gabychavez86 
#bici #bicicleta #patagonia #mtb #mountainbike #otoño #autumn #fall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https://quintly-image-storage.s3.amazonaws.com/1689f5c8e3a6cae19a74e1d2c328dacc/844d3dfe28cb18f7d3b2723fefe3534b.jpg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165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79638-3612-4C6E-A56A-B4F3274EF6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808425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1116E-0086-4CD2-87C8-EBF28A6B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D64014-373E-4CDD-A1CA-4A55212331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9093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511343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56182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8390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220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9781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6887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609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2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- 2022-04-19 10:12:21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viene una nueva experiencia de #venzointernacional en #Argentina donde nuestros #ciclistas #masters participarán de la #ucimastersworldchampionships en #cerrobayo #villalaangostura
.
Nuestros representantes en ucimastersworldchamps serán: 
▪️Carlos Medina
▪️Mindy Mercau
▪️Franco Alveroni
▪️Gladys Díaz
▪️Adriana Alos
▪️Matías Prieto
▪️Walter Campos
▪️Lili Poggio
▪️Alejandro Durán
.
.
Les deseamos muchos éxitos a todos, y a disfrutar esta gran experiencia 🖤🤍❤️
.
.
#SomosVenzo
#venzo #venzobikes #venzobike #cycling #uci #ucimtb #mtb #mtblife #cyclinglife #ciclismoargentino #grupocarloskarabitian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https://quintly-image-storage.s3.amazonaws.com/f1173e456ff5f367838b068b70140576/6342db2e59921329afbaf5ad8e390b02.jpg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584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AA143-D5A9-49E8-B02D-358672AD0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7935379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E5A18-6F96-47FD-8D00-076E381F2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FE93E9-4E66-414A-ACFB-144833BBE1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49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616816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28776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8961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503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205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664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272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36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- 2022-04-18 18:30:48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Postales de #venzointernacional en la cimtb 🔥✊🏻
.
Los mejores #wallpapers ideales para encontrar #motivacion día a día cuando veas tu pantalla 📲
.
Búscalas en nuestras historias destacadas!
.
.
Se viene otro fin de semana #internacional #uci en la #ucimastersworldchampionships y estamos listos 💪🏻🔥
.
.
#somosvenzo #venzobikes #venzobike #venzoxtreme #venzoxblaze #xblazeex #grupocarloskarabitian #cycling #mtb #cyclinglife #mtblife #ucimtbworldcup #ucimtb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https://quintly-image-storage.s3.amazonaws.com/f1173e456ff5f367838b068b70140576/4f32ce1140854e4ef9013359923c78f4.jpg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068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1FFCC-9646-41D3-A721-CC92D5E88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4530403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1D253-05F7-48C4-B904-28A28E8B1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2E3666-F285-4ED1-A019-A07738643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966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12819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89826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6047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2358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1982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820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964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70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17:41:41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Presentes en la vueltaalvallecatamarca apostando al crecimiento del #ciclismoargentino
.
.
Orgullosos de acompañar al equipo de #Catamarca, al evento y a todos los ciclistas participantes de la vuelta junto a grupocarloskarabitian 
.
Somos #Pasion
#SomosVenzo
.
#ciclismoderuta #venzoetna #etna #cyclingroad #cycling #bike #cyclinglife #ciclismo #venzo #venzobikes #venzobike #venzoargentina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https://quintly-image-storage.s3.amazonaws.com/f1173e456ff5f367838b068b70140576/b59a19357caefcf2681d0becd93947a5.jpg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289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E3571-F2A7-44F5-AFEC-7496E7713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8172982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8F906-6A47-4487-AED1-860503786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6B5ED-CDD9-4D5B-9258-D25AC16DF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606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8067378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20081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428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917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111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7068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621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66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- 2022-04-25 22:04:08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resultados en la ucimastersworldchamps ❤️‍🔥💪🏻
Un excelente trabajo de cada uno de nuestros corredores que se posicionaron entre los mejores del mundo del #mtb en las diferentes categorías #masters
Y una experiencia única e inolvidable donde el clima extremo fue el condimento extra ❄️
Seguimos con la mejor motivación para los próximos objetivos 🔥
#venzointernacional #somosvenzo #venzo #venzobikes #venzobike #uci #ucimtb #ucimastersworldchampionships #ucimasters #ucimastersworldchamps #ucicycling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https://quintly-image-storage.s3.amazonaws.com/f1173e456ff5f367838b068b70140576/8f0ace1a417c7a576bca058ffedd7672.jpg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717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EA5CC-7AC3-48B5-B8FF-24DD55A57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7113357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DA65D-6A93-440B-97E7-6A28D0B3F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0B1895-97D3-406D-847D-3057038887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6044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4029477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02191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342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1561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771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3961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3285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694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- 2022-04-23 10:21:22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#Córdoba es nuestro hogar, y nada nos hace más felices que ver crecer el #ciclismo en nuestra provincia.
.
Estaremos apoyando y acompañando al #equipo de #ciclismoderuta de Córdoba en un gran proyecto que impulsará el desarrollo del #deporte.
.
Se viene la #VueltaCordoba este 29 de Mayo y en #Venzo estamos de festejo!
.
Nos enorgullece ser parte de este gran paso. 
La pasión nos mueve.
#SomosVenzo
#venzoargentina #venzobikes #venzobike #cycling #cyclingroad #venzoetna #etna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https://quintly-image-storage.s3.amazonaws.com/f1173e456ff5f367838b068b70140576/1c3cd641cc98c8652d9c10849f2afade.jpg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196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0E2F8-E973-42D2-9C5E-400A3B3C4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3814773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6945-34A4-4652-BD97-19833C59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47CC90-2416-4DCA-AE2B-6B680C9051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2605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096983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9809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6182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7811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9668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680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4551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86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- 2022-04-06 17:46:38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semana, integrantes del teamvenzo.arg estarán participando de la Primer Fecha de la #CopadelMundo de #XCO junto a las #venzoxtreme 🔥
.
Les compartimos en este post, los horarios de transmisión en vivo por #RedBullTV 👉🏻 Link en redbullbike
.
.
Estaremos todos apoyando a nuestros #ciclistas y al crecimiento del #ciclismoargentino en el mundo ✊🏻🔥
.
.
#somosvenzo #venzo #venzoargentina #venzoarg #cycling #mtb #cyclinglife #mtblife #uci #ucimtbworldcup #ucimtb #facimo #teamvenzo #cimtb #cimtbmichelin
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https://quintly-image-storage.s3.amazonaws.com/f1173e456ff5f367838b068b70140576/364a35a2878578093b13a82dda10dfb7.jpg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654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FC65C-5351-4AA7-AAB0-B6CE73827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8396903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FF6FF-FDEF-4BFD-8868-3FEEAA53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1B1068-7E30-4E25-91F7-485AEA66A7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6548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5149592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95117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767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4791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279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7817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6786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72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- 2022-04-30 18:14:00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Listos para darlo todo un año mas en este desafío riopinto
.
Gracias a lacumbreok deportes_lacumbre renaultarg por acompañarnos un año más en esta locura
.
#SOMOSVENZO
#teamvenzo #venzo #vivivenzo #ciclismo #bike  #cycling #riopinto #desafioriopinto #venzobikes #venzobike #ciclismoargentino #mtb 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https://quintly-image-storage.s3.amazonaws.com/f1173e456ff5f367838b068b70140576/15415d192e88a0e758bbbee3524c8b75.jpg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927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58E3D-C181-4B0F-B85E-50B5A1526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4291599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E45A8-C5C1-4D80-A18B-3ADB7EDAB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A4D7E6-09FE-4A21-BDA4-36F0E3C89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2864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018919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55538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01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8979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9093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1317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8713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640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- 2022-04-21 10:56:08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estamos en la ucimastersworldchamps
.
El teamvenzo.arg #Masters listos para disputar la competencia más importante del calendario!
.
Un momento histórico para #Argentina y #Latinoamérica que sin dudas disfrutaremos de principio a fin 🤩❤️‍🔥
.
.
#venzointernacional
#somosvenzo
#teamvenzo
#venzoxtreme #venzoxblaze #xblazeex #venzobikes #venzobike #cycling #cyclinglife #uci #ucimtb #ucimastersworldchampionships #mtb #mtblife #xc #xco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https://quintly-image-storage.s3.amazonaws.com/f1173e456ff5f367838b068b70140576/388dcba7a10e46e83fc065c8d5d9f55d.jpg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952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A231D-C87A-4BEC-8FD3-E94854BC6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2080294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7434B-47A1-40C4-8B00-FB8FAB549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95AC8C-89CC-4D7E-824F-3CFBE8CFE4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4231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7646349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70666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484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5939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877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365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6452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039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- 2022-04-27 18:20:47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 en la ucimastersworldchamps 
Un finde lleno de emoción, pasión y garra. 🔥❤️‍🔥
Momentos inolvidables grabados en cada uno de nosotros y en estas increíbles imágenes. 
Felicitaciones nuevamente a cada uno de nuestros integrantes del teamvenzo.arg 
Y gracias a quienes nos acompañaron en esta gran experiencia!
grupocarloskarabitian
renaultarg
superb_biketool
La pasión nos mueve. 💪🏻🔥
#SomosVenzo
#venzobikes #venzo #venzobike #venzoargentina #venzoarg #cycling #ciclismo #mtb #uci #ucimtb #ucimastersworldchampionships #mtblife #venzoxtreme #venzoxblazeex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https://quintly-image-storage.s3.amazonaws.com/f1173e456ff5f367838b068b70140576/0ed0996ca8265bd7472231fec546f35f.jpg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673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578EA-BB49-4507-B4E8-CCF17D7B8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449276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E627E-2538-4842-A009-3B649ECC1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46D472-5E66-4B8D-9F51-AE1C4565E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698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804074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23632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5786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83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587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4911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5114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76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venzoarg - 2022-04-22 10:38:52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 día de entrenamiento y reconocimiento del circuito en cerro_bayo para la ucimastersworldchamps 
.
.
Estamos listos ✊🏻🔥
#SomosVenzo
#venzointernacional #venzoargentina #venzobikes #venzobike #venzo #uci #ucimtt #mtb #cycling #cyclinglife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https://quintly-image-storage.s3.amazonaws.com/f1173e456ff5f367838b068b70140576/f79e0aaedab30b593ab0a89d9cbb1d13.jpg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575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89A74-89D8-4D32-9173-0566C2E78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8475141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B78F6-2DB8-4D34-8F98-D62321BA6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7E29D-5885-4DF7-BF17-13EA660B14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594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37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95980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895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8686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8682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1023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356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6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topmega_oficial - 2022-04-09 10:30:07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sos del team que sale a 𝙥𝙚𝙙𝙖𝙡𝙚𝙖𝙧 𝙙𝙚 𝙣𝙤𝙘𝙝𝙚 🌙, hacelo siempre con 𝙇𝙐𝘾𝙀𝙎 𝙚𝙣𝙘𝙚𝙣𝙙𝙞𝙙𝙖𝙨. 💡 
. 
- Comprá tus próximas luces en nuestra tienda 🛒 (link en bio) y conseguilas con 𝗱𝗲𝘀𝗰𝘂𝗲𝗻𝘁𝗼𝘀! 
. 
. 
. 
#topmega #tubicitumundo #actitudtopmega #adrenalina #aventura #ciclismo #ciclismourbano #ciclismoargentina #bicis #bicicletas #mtbargentina #mtblife #mtblifestyle #movilidadsustentable #mountainbike #cycling #bicidepaseo #cyclinglife 
. 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https://quintly-image-storage.s3.amazonaws.com/aff0f722a239024ed332b3863bf51b95/6dad581c538f9c17ab2f107cd82cb365.jpg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338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94028-5E52-4248-82F1-030EC4442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19953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1728</Words>
  <Application>Microsoft Office PowerPoint</Application>
  <PresentationFormat>On-screen Show (4:3)</PresentationFormat>
  <Paragraphs>606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Reporte Instagram</vt:lpstr>
      <vt:lpstr>Instagram Key Metrics Table | Teknialbikes</vt:lpstr>
      <vt:lpstr>Instagram Key Metrics Radar | Teknialbikes</vt:lpstr>
      <vt:lpstr>Instagram Followers Total | Teknialbikes</vt:lpstr>
      <vt:lpstr>Instagram Followers Change | Teknialbikes</vt:lpstr>
      <vt:lpstr>Instagram Followers Change Per Weekday | Teknialbikes</vt:lpstr>
      <vt:lpstr>Instagram Posts By Weekday | Teknialbikes</vt:lpstr>
      <vt:lpstr>Instagram Interaction Rate By Weekday | Teknialbikes</vt:lpstr>
      <vt:lpstr>Instagram Posts By Hour | Teknialbikes</vt:lpstr>
      <vt:lpstr>Instagram Interaction Rate By Hour | Teknialbikes</vt:lpstr>
      <vt:lpstr>Instagram Post Type Distribution Per Profile | Teknialbikes</vt:lpstr>
      <vt:lpstr>Instagram Interactions by Post Type | Teknialbikes</vt:lpstr>
      <vt:lpstr>Instagram Interaction Rate By Post Type | Teknialbikes</vt:lpstr>
      <vt:lpstr>Instagram Interactions Distribution | Teknialbikes</vt:lpstr>
      <vt:lpstr>Instagram Hashtag Detection | Teknialbikes - 1 of 2</vt:lpstr>
      <vt:lpstr>Instagram Hashtag Detection | Teknialbikes - 2 of 2</vt:lpstr>
      <vt:lpstr>Instagram Posts Table | Teknialbikes - 1 of 23</vt:lpstr>
      <vt:lpstr>Instagram Posts Table | Teknialbikes - 2 of 23</vt:lpstr>
      <vt:lpstr>Instagram Posts Table | Teknialbikes - 3 of 23</vt:lpstr>
      <vt:lpstr>Instagram Posts Table | Teknialbikes - 4 of 23</vt:lpstr>
      <vt:lpstr>Instagram Posts Table | Teknialbikes - 5 of 23</vt:lpstr>
      <vt:lpstr>Instagram Posts Table | Teknialbikes - 6 of 23</vt:lpstr>
      <vt:lpstr>Instagram Posts Table | Teknialbikes - 7 of 23</vt:lpstr>
      <vt:lpstr>Instagram Posts Table | Teknialbikes - 8 of 23</vt:lpstr>
      <vt:lpstr>Instagram Posts Table | Teknialbikes - 9 of 23</vt:lpstr>
      <vt:lpstr>Instagram Posts Table | Teknialbikes - 10 of 23</vt:lpstr>
      <vt:lpstr>Instagram Posts Table | Teknialbikes - 11 of 23</vt:lpstr>
      <vt:lpstr>Instagram Posts Table | Teknialbikes - 12 of 23</vt:lpstr>
      <vt:lpstr>Instagram Posts Table | Teknialbikes - 13 of 23</vt:lpstr>
      <vt:lpstr>Instagram Posts Table | Teknialbikes - 14 of 23</vt:lpstr>
      <vt:lpstr>Instagram Posts Table | Teknialbikes - 15 of 23</vt:lpstr>
      <vt:lpstr>Instagram Posts Table | Teknialbikes - 16 of 23</vt:lpstr>
      <vt:lpstr>Instagram Posts Table | Teknialbikes - 17 of 23</vt:lpstr>
      <vt:lpstr>Instagram Posts Table | Teknialbikes - 18 of 23</vt:lpstr>
      <vt:lpstr>Instagram Posts Table | Teknialbikes - 19 of 23</vt:lpstr>
      <vt:lpstr>Instagram Posts Table | Teknialbikes - 20 of 23</vt:lpstr>
      <vt:lpstr>Instagram Posts Table | Teknialbikes - 21 of 23</vt:lpstr>
      <vt:lpstr>Instagram Posts Table | Teknialbikes - 22 of 23</vt:lpstr>
      <vt:lpstr>Instagram Posts Table | Teknialbikes - 23 of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2022-05-02T00:21:48Z</dcterms:created>
  <dcterms:modified xsi:type="dcterms:W3CDTF">2022-05-02T00:23:07Z</dcterms:modified>
</cp:coreProperties>
</file>