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38.335700000000003</c:v>
                </c:pt>
                <c:pt idx="1">
                  <c:v>22.222200000000001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26.2652</c:v>
                </c:pt>
                <c:pt idx="6">
                  <c:v>10.881</c:v>
                </c:pt>
                <c:pt idx="7">
                  <c:v>39.4373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D-4178-9989-FDA62B1748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5.9222000000000001</c:v>
                </c:pt>
                <c:pt idx="1">
                  <c:v>44.444400000000002</c:v>
                </c:pt>
                <c:pt idx="2">
                  <c:v>12.5</c:v>
                </c:pt>
                <c:pt idx="3">
                  <c:v>50</c:v>
                </c:pt>
                <c:pt idx="4">
                  <c:v>35</c:v>
                </c:pt>
                <c:pt idx="5">
                  <c:v>0.48320000000000002</c:v>
                </c:pt>
                <c:pt idx="6">
                  <c:v>4.9779999999999998</c:v>
                </c:pt>
                <c:pt idx="7">
                  <c:v>-27.221599999999999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3D-4178-9989-FDA62B1748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40.816899999999997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3D-4178-9989-FDA62B1748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3.8934000000000002</c:v>
                </c:pt>
                <c:pt idx="1">
                  <c:v>0</c:v>
                </c:pt>
                <c:pt idx="2">
                  <c:v>31.25</c:v>
                </c:pt>
                <c:pt idx="3">
                  <c:v>0</c:v>
                </c:pt>
                <c:pt idx="4">
                  <c:v>25</c:v>
                </c:pt>
                <c:pt idx="5">
                  <c:v>1.5402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3D-4178-9989-FDA62B1748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2.6086999999999998</c:v>
                </c:pt>
                <c:pt idx="1">
                  <c:v>33.333300000000001</c:v>
                </c:pt>
                <c:pt idx="2">
                  <c:v>6.25</c:v>
                </c:pt>
                <c:pt idx="3">
                  <c:v>50</c:v>
                </c:pt>
                <c:pt idx="4">
                  <c:v>25</c:v>
                </c:pt>
                <c:pt idx="5">
                  <c:v>0.56089999999999995</c:v>
                </c:pt>
                <c:pt idx="6">
                  <c:v>18.1722</c:v>
                </c:pt>
                <c:pt idx="7">
                  <c:v>30.0703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3D-4178-9989-FDA62B1748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29.0868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55</c:v>
                </c:pt>
                <c:pt idx="5">
                  <c:v>2.4245999999999999</c:v>
                </c:pt>
                <c:pt idx="6">
                  <c:v>3.0972</c:v>
                </c:pt>
                <c:pt idx="7">
                  <c:v>15.8523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3D-4178-9989-FDA62B174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082384"/>
        <c:axId val="383085664"/>
      </c:radarChart>
      <c:catAx>
        <c:axId val="38308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5664"/>
        <c:crosses val="autoZero"/>
        <c:auto val="1"/>
        <c:lblAlgn val="ctr"/>
        <c:lblOffset val="100"/>
        <c:noMultiLvlLbl val="0"/>
      </c:catAx>
      <c:valAx>
        <c:axId val="38308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92028</c:v>
                </c:pt>
                <c:pt idx="1">
                  <c:v>92043</c:v>
                </c:pt>
                <c:pt idx="2">
                  <c:v>92059</c:v>
                </c:pt>
                <c:pt idx="3">
                  <c:v>92092</c:v>
                </c:pt>
                <c:pt idx="4">
                  <c:v>92144</c:v>
                </c:pt>
                <c:pt idx="5">
                  <c:v>92158</c:v>
                </c:pt>
                <c:pt idx="6">
                  <c:v>92180</c:v>
                </c:pt>
                <c:pt idx="7">
                  <c:v>92198</c:v>
                </c:pt>
                <c:pt idx="8">
                  <c:v>92226</c:v>
                </c:pt>
                <c:pt idx="9">
                  <c:v>92275</c:v>
                </c:pt>
                <c:pt idx="10">
                  <c:v>92288</c:v>
                </c:pt>
                <c:pt idx="11">
                  <c:v>92297</c:v>
                </c:pt>
                <c:pt idx="12">
                  <c:v>92325</c:v>
                </c:pt>
                <c:pt idx="13">
                  <c:v>92346</c:v>
                </c:pt>
                <c:pt idx="14">
                  <c:v>92378</c:v>
                </c:pt>
                <c:pt idx="15">
                  <c:v>92390</c:v>
                </c:pt>
                <c:pt idx="16">
                  <c:v>92416</c:v>
                </c:pt>
                <c:pt idx="17">
                  <c:v>92429</c:v>
                </c:pt>
                <c:pt idx="18">
                  <c:v>92448</c:v>
                </c:pt>
                <c:pt idx="19">
                  <c:v>92460</c:v>
                </c:pt>
                <c:pt idx="20">
                  <c:v>92484</c:v>
                </c:pt>
                <c:pt idx="21">
                  <c:v>92521</c:v>
                </c:pt>
                <c:pt idx="22">
                  <c:v>92551</c:v>
                </c:pt>
                <c:pt idx="23">
                  <c:v>92580</c:v>
                </c:pt>
                <c:pt idx="24">
                  <c:v>92612</c:v>
                </c:pt>
                <c:pt idx="25">
                  <c:v>92645</c:v>
                </c:pt>
                <c:pt idx="26">
                  <c:v>92684</c:v>
                </c:pt>
                <c:pt idx="27">
                  <c:v>92703</c:v>
                </c:pt>
                <c:pt idx="28">
                  <c:v>92719</c:v>
                </c:pt>
                <c:pt idx="29">
                  <c:v>92742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9-4FD7-91ED-601BDB1402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14402</c:v>
                </c:pt>
                <c:pt idx="1">
                  <c:v>14400</c:v>
                </c:pt>
                <c:pt idx="2">
                  <c:v>14391</c:v>
                </c:pt>
                <c:pt idx="3">
                  <c:v>14385</c:v>
                </c:pt>
                <c:pt idx="4">
                  <c:v>14387</c:v>
                </c:pt>
                <c:pt idx="5">
                  <c:v>14379</c:v>
                </c:pt>
                <c:pt idx="6">
                  <c:v>14375</c:v>
                </c:pt>
                <c:pt idx="7">
                  <c:v>14367</c:v>
                </c:pt>
                <c:pt idx="8">
                  <c:v>14364</c:v>
                </c:pt>
                <c:pt idx="9">
                  <c:v>14364</c:v>
                </c:pt>
                <c:pt idx="10">
                  <c:v>14365</c:v>
                </c:pt>
                <c:pt idx="11">
                  <c:v>14365</c:v>
                </c:pt>
                <c:pt idx="12">
                  <c:v>14361</c:v>
                </c:pt>
                <c:pt idx="13">
                  <c:v>14364</c:v>
                </c:pt>
                <c:pt idx="14">
                  <c:v>14359</c:v>
                </c:pt>
                <c:pt idx="15">
                  <c:v>14355</c:v>
                </c:pt>
                <c:pt idx="16">
                  <c:v>14350</c:v>
                </c:pt>
                <c:pt idx="17">
                  <c:v>14350</c:v>
                </c:pt>
                <c:pt idx="18">
                  <c:v>14342</c:v>
                </c:pt>
                <c:pt idx="19">
                  <c:v>14341</c:v>
                </c:pt>
                <c:pt idx="20">
                  <c:v>14340</c:v>
                </c:pt>
                <c:pt idx="21">
                  <c:v>14337</c:v>
                </c:pt>
                <c:pt idx="22">
                  <c:v>14337</c:v>
                </c:pt>
                <c:pt idx="23">
                  <c:v>14339</c:v>
                </c:pt>
                <c:pt idx="24">
                  <c:v>14335</c:v>
                </c:pt>
                <c:pt idx="25">
                  <c:v>14338</c:v>
                </c:pt>
                <c:pt idx="26">
                  <c:v>14337</c:v>
                </c:pt>
                <c:pt idx="27">
                  <c:v>14333</c:v>
                </c:pt>
                <c:pt idx="28">
                  <c:v>14333</c:v>
                </c:pt>
                <c:pt idx="29">
                  <c:v>14327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79-4FD7-91ED-601BDB1402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239881</c:v>
                </c:pt>
                <c:pt idx="1">
                  <c:v>239798</c:v>
                </c:pt>
                <c:pt idx="2">
                  <c:v>239725</c:v>
                </c:pt>
                <c:pt idx="3">
                  <c:v>239655</c:v>
                </c:pt>
                <c:pt idx="4">
                  <c:v>239594</c:v>
                </c:pt>
                <c:pt idx="5">
                  <c:v>239541</c:v>
                </c:pt>
                <c:pt idx="6">
                  <c:v>239475</c:v>
                </c:pt>
                <c:pt idx="7">
                  <c:v>239393</c:v>
                </c:pt>
                <c:pt idx="8">
                  <c:v>239343</c:v>
                </c:pt>
                <c:pt idx="9">
                  <c:v>239278</c:v>
                </c:pt>
                <c:pt idx="10">
                  <c:v>239224</c:v>
                </c:pt>
                <c:pt idx="11">
                  <c:v>239151</c:v>
                </c:pt>
                <c:pt idx="12">
                  <c:v>239092</c:v>
                </c:pt>
                <c:pt idx="13">
                  <c:v>239033</c:v>
                </c:pt>
                <c:pt idx="14">
                  <c:v>238956</c:v>
                </c:pt>
                <c:pt idx="15">
                  <c:v>238883</c:v>
                </c:pt>
                <c:pt idx="16">
                  <c:v>238810</c:v>
                </c:pt>
                <c:pt idx="17">
                  <c:v>238740</c:v>
                </c:pt>
                <c:pt idx="18">
                  <c:v>238685</c:v>
                </c:pt>
                <c:pt idx="19">
                  <c:v>238640</c:v>
                </c:pt>
                <c:pt idx="20">
                  <c:v>238590</c:v>
                </c:pt>
                <c:pt idx="21">
                  <c:v>238546</c:v>
                </c:pt>
                <c:pt idx="22">
                  <c:v>238582</c:v>
                </c:pt>
                <c:pt idx="23">
                  <c:v>238583</c:v>
                </c:pt>
                <c:pt idx="24">
                  <c:v>238589</c:v>
                </c:pt>
                <c:pt idx="25">
                  <c:v>239746</c:v>
                </c:pt>
                <c:pt idx="26">
                  <c:v>240793</c:v>
                </c:pt>
                <c:pt idx="27">
                  <c:v>241640</c:v>
                </c:pt>
                <c:pt idx="28">
                  <c:v>242077</c:v>
                </c:pt>
                <c:pt idx="29">
                  <c:v>241921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79-4FD7-91ED-601BDB1402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9233</c:v>
                </c:pt>
                <c:pt idx="1">
                  <c:v>9235</c:v>
                </c:pt>
                <c:pt idx="2">
                  <c:v>9236</c:v>
                </c:pt>
                <c:pt idx="3">
                  <c:v>9244</c:v>
                </c:pt>
                <c:pt idx="4">
                  <c:v>9249</c:v>
                </c:pt>
                <c:pt idx="5">
                  <c:v>9252</c:v>
                </c:pt>
                <c:pt idx="6">
                  <c:v>9258</c:v>
                </c:pt>
                <c:pt idx="7">
                  <c:v>9258</c:v>
                </c:pt>
                <c:pt idx="8">
                  <c:v>9269</c:v>
                </c:pt>
                <c:pt idx="9">
                  <c:v>9279</c:v>
                </c:pt>
                <c:pt idx="10">
                  <c:v>9289</c:v>
                </c:pt>
                <c:pt idx="11">
                  <c:v>9292</c:v>
                </c:pt>
                <c:pt idx="12">
                  <c:v>9299</c:v>
                </c:pt>
                <c:pt idx="13">
                  <c:v>9307</c:v>
                </c:pt>
                <c:pt idx="14">
                  <c:v>9307</c:v>
                </c:pt>
                <c:pt idx="15">
                  <c:v>9309</c:v>
                </c:pt>
                <c:pt idx="16">
                  <c:v>9310</c:v>
                </c:pt>
                <c:pt idx="17">
                  <c:v>9323</c:v>
                </c:pt>
                <c:pt idx="18">
                  <c:v>9328</c:v>
                </c:pt>
                <c:pt idx="19">
                  <c:v>9329</c:v>
                </c:pt>
                <c:pt idx="20">
                  <c:v>9329</c:v>
                </c:pt>
                <c:pt idx="21">
                  <c:v>9338</c:v>
                </c:pt>
                <c:pt idx="22">
                  <c:v>9344</c:v>
                </c:pt>
                <c:pt idx="23">
                  <c:v>9352</c:v>
                </c:pt>
                <c:pt idx="24">
                  <c:v>9355</c:v>
                </c:pt>
                <c:pt idx="25">
                  <c:v>9363</c:v>
                </c:pt>
                <c:pt idx="26">
                  <c:v>9376</c:v>
                </c:pt>
                <c:pt idx="27">
                  <c:v>9394</c:v>
                </c:pt>
                <c:pt idx="28">
                  <c:v>9407</c:v>
                </c:pt>
                <c:pt idx="29">
                  <c:v>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79-4FD7-91ED-601BDB1402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6270</c:v>
                </c:pt>
                <c:pt idx="1">
                  <c:v>6270</c:v>
                </c:pt>
                <c:pt idx="2">
                  <c:v>6272</c:v>
                </c:pt>
                <c:pt idx="3">
                  <c:v>6274</c:v>
                </c:pt>
                <c:pt idx="4">
                  <c:v>6275</c:v>
                </c:pt>
                <c:pt idx="5">
                  <c:v>6277</c:v>
                </c:pt>
                <c:pt idx="6">
                  <c:v>6283</c:v>
                </c:pt>
                <c:pt idx="7">
                  <c:v>6285</c:v>
                </c:pt>
                <c:pt idx="8">
                  <c:v>6286</c:v>
                </c:pt>
                <c:pt idx="9">
                  <c:v>6288</c:v>
                </c:pt>
                <c:pt idx="10">
                  <c:v>6288</c:v>
                </c:pt>
                <c:pt idx="11">
                  <c:v>6289</c:v>
                </c:pt>
                <c:pt idx="12">
                  <c:v>6289</c:v>
                </c:pt>
                <c:pt idx="13">
                  <c:v>6288</c:v>
                </c:pt>
                <c:pt idx="14">
                  <c:v>6287</c:v>
                </c:pt>
                <c:pt idx="15">
                  <c:v>6283</c:v>
                </c:pt>
                <c:pt idx="16">
                  <c:v>6286</c:v>
                </c:pt>
                <c:pt idx="17">
                  <c:v>6284</c:v>
                </c:pt>
                <c:pt idx="18">
                  <c:v>6285</c:v>
                </c:pt>
                <c:pt idx="19">
                  <c:v>6297</c:v>
                </c:pt>
                <c:pt idx="20">
                  <c:v>6298</c:v>
                </c:pt>
                <c:pt idx="21">
                  <c:v>6298</c:v>
                </c:pt>
                <c:pt idx="22">
                  <c:v>6297</c:v>
                </c:pt>
                <c:pt idx="23">
                  <c:v>6296</c:v>
                </c:pt>
                <c:pt idx="24">
                  <c:v>6299</c:v>
                </c:pt>
                <c:pt idx="25">
                  <c:v>6304</c:v>
                </c:pt>
                <c:pt idx="26">
                  <c:v>6304</c:v>
                </c:pt>
                <c:pt idx="27">
                  <c:v>6307</c:v>
                </c:pt>
                <c:pt idx="28">
                  <c:v>6312</c:v>
                </c:pt>
                <c:pt idx="29">
                  <c:v>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979-4FD7-91ED-601BDB1402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70146</c:v>
                </c:pt>
                <c:pt idx="1">
                  <c:v>70138</c:v>
                </c:pt>
                <c:pt idx="2">
                  <c:v>70137</c:v>
                </c:pt>
                <c:pt idx="3">
                  <c:v>70150</c:v>
                </c:pt>
                <c:pt idx="4">
                  <c:v>70150</c:v>
                </c:pt>
                <c:pt idx="5">
                  <c:v>70167</c:v>
                </c:pt>
                <c:pt idx="6">
                  <c:v>70164</c:v>
                </c:pt>
                <c:pt idx="7">
                  <c:v>70173</c:v>
                </c:pt>
                <c:pt idx="8">
                  <c:v>70183</c:v>
                </c:pt>
                <c:pt idx="9">
                  <c:v>70202</c:v>
                </c:pt>
                <c:pt idx="10">
                  <c:v>70209</c:v>
                </c:pt>
                <c:pt idx="11">
                  <c:v>70222</c:v>
                </c:pt>
                <c:pt idx="12">
                  <c:v>70231</c:v>
                </c:pt>
                <c:pt idx="13">
                  <c:v>70240</c:v>
                </c:pt>
                <c:pt idx="14">
                  <c:v>70257</c:v>
                </c:pt>
                <c:pt idx="15">
                  <c:v>70285</c:v>
                </c:pt>
                <c:pt idx="16">
                  <c:v>70305</c:v>
                </c:pt>
                <c:pt idx="17">
                  <c:v>70336</c:v>
                </c:pt>
                <c:pt idx="18">
                  <c:v>70382</c:v>
                </c:pt>
                <c:pt idx="19">
                  <c:v>70418</c:v>
                </c:pt>
                <c:pt idx="20">
                  <c:v>70433</c:v>
                </c:pt>
                <c:pt idx="21">
                  <c:v>70419</c:v>
                </c:pt>
                <c:pt idx="22">
                  <c:v>70414</c:v>
                </c:pt>
                <c:pt idx="23">
                  <c:v>70413</c:v>
                </c:pt>
                <c:pt idx="24">
                  <c:v>70414</c:v>
                </c:pt>
                <c:pt idx="25">
                  <c:v>70403</c:v>
                </c:pt>
                <c:pt idx="26">
                  <c:v>70393</c:v>
                </c:pt>
                <c:pt idx="27">
                  <c:v>70385</c:v>
                </c:pt>
                <c:pt idx="28">
                  <c:v>70378</c:v>
                </c:pt>
                <c:pt idx="29">
                  <c:v>70367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979-4FD7-91ED-601BDB140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426880"/>
        <c:axId val="415428192"/>
      </c:lineChart>
      <c:dateAx>
        <c:axId val="415426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28192"/>
        <c:crosses val="autoZero"/>
        <c:auto val="1"/>
        <c:lblOffset val="100"/>
        <c:baseTimeUnit val="days"/>
      </c:dateAx>
      <c:valAx>
        <c:axId val="41542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2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</c:v>
                </c:pt>
                <c:pt idx="1">
                  <c:v>15</c:v>
                </c:pt>
                <c:pt idx="2">
                  <c:v>16</c:v>
                </c:pt>
                <c:pt idx="3">
                  <c:v>33</c:v>
                </c:pt>
                <c:pt idx="4">
                  <c:v>52</c:v>
                </c:pt>
                <c:pt idx="5">
                  <c:v>14</c:v>
                </c:pt>
                <c:pt idx="6">
                  <c:v>22</c:v>
                </c:pt>
                <c:pt idx="7">
                  <c:v>18</c:v>
                </c:pt>
                <c:pt idx="8">
                  <c:v>28</c:v>
                </c:pt>
                <c:pt idx="9">
                  <c:v>49</c:v>
                </c:pt>
                <c:pt idx="10">
                  <c:v>13</c:v>
                </c:pt>
                <c:pt idx="11">
                  <c:v>9</c:v>
                </c:pt>
                <c:pt idx="12">
                  <c:v>28</c:v>
                </c:pt>
                <c:pt idx="13">
                  <c:v>21</c:v>
                </c:pt>
                <c:pt idx="14">
                  <c:v>32</c:v>
                </c:pt>
                <c:pt idx="15">
                  <c:v>12</c:v>
                </c:pt>
                <c:pt idx="16">
                  <c:v>26</c:v>
                </c:pt>
                <c:pt idx="17">
                  <c:v>13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37</c:v>
                </c:pt>
                <c:pt idx="22">
                  <c:v>30</c:v>
                </c:pt>
                <c:pt idx="23">
                  <c:v>29</c:v>
                </c:pt>
                <c:pt idx="24">
                  <c:v>32</c:v>
                </c:pt>
                <c:pt idx="25">
                  <c:v>33</c:v>
                </c:pt>
                <c:pt idx="26">
                  <c:v>39</c:v>
                </c:pt>
                <c:pt idx="27">
                  <c:v>19</c:v>
                </c:pt>
                <c:pt idx="28">
                  <c:v>16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DB-4CEB-A820-072EE82BE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-4</c:v>
                </c:pt>
                <c:pt idx="1">
                  <c:v>-2</c:v>
                </c:pt>
                <c:pt idx="2">
                  <c:v>-9</c:v>
                </c:pt>
                <c:pt idx="3">
                  <c:v>-6</c:v>
                </c:pt>
                <c:pt idx="4">
                  <c:v>2</c:v>
                </c:pt>
                <c:pt idx="5">
                  <c:v>-8</c:v>
                </c:pt>
                <c:pt idx="6">
                  <c:v>-4</c:v>
                </c:pt>
                <c:pt idx="7">
                  <c:v>-8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-5</c:v>
                </c:pt>
                <c:pt idx="15">
                  <c:v>-4</c:v>
                </c:pt>
                <c:pt idx="16">
                  <c:v>-5</c:v>
                </c:pt>
                <c:pt idx="17">
                  <c:v>0</c:v>
                </c:pt>
                <c:pt idx="18">
                  <c:v>-8</c:v>
                </c:pt>
                <c:pt idx="19">
                  <c:v>-1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2</c:v>
                </c:pt>
                <c:pt idx="24">
                  <c:v>-4</c:v>
                </c:pt>
                <c:pt idx="25">
                  <c:v>3</c:v>
                </c:pt>
                <c:pt idx="26">
                  <c:v>-1</c:v>
                </c:pt>
                <c:pt idx="27">
                  <c:v>-4</c:v>
                </c:pt>
                <c:pt idx="28">
                  <c:v>0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DB-4CEB-A820-072EE82BE3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-67</c:v>
                </c:pt>
                <c:pt idx="1">
                  <c:v>-83</c:v>
                </c:pt>
                <c:pt idx="2">
                  <c:v>-73</c:v>
                </c:pt>
                <c:pt idx="3">
                  <c:v>-70</c:v>
                </c:pt>
                <c:pt idx="4">
                  <c:v>-61</c:v>
                </c:pt>
                <c:pt idx="5">
                  <c:v>-53</c:v>
                </c:pt>
                <c:pt idx="6">
                  <c:v>-66</c:v>
                </c:pt>
                <c:pt idx="7">
                  <c:v>-82</c:v>
                </c:pt>
                <c:pt idx="8">
                  <c:v>-50</c:v>
                </c:pt>
                <c:pt idx="9">
                  <c:v>-65</c:v>
                </c:pt>
                <c:pt idx="10">
                  <c:v>-54</c:v>
                </c:pt>
                <c:pt idx="11">
                  <c:v>-73</c:v>
                </c:pt>
                <c:pt idx="12">
                  <c:v>-59</c:v>
                </c:pt>
                <c:pt idx="13">
                  <c:v>-59</c:v>
                </c:pt>
                <c:pt idx="14">
                  <c:v>-77</c:v>
                </c:pt>
                <c:pt idx="15">
                  <c:v>-73</c:v>
                </c:pt>
                <c:pt idx="16">
                  <c:v>-73</c:v>
                </c:pt>
                <c:pt idx="17">
                  <c:v>-70</c:v>
                </c:pt>
                <c:pt idx="18">
                  <c:v>-55</c:v>
                </c:pt>
                <c:pt idx="19">
                  <c:v>-45</c:v>
                </c:pt>
                <c:pt idx="20">
                  <c:v>-50</c:v>
                </c:pt>
                <c:pt idx="21">
                  <c:v>-44</c:v>
                </c:pt>
                <c:pt idx="22">
                  <c:v>36</c:v>
                </c:pt>
                <c:pt idx="23">
                  <c:v>1</c:v>
                </c:pt>
                <c:pt idx="24">
                  <c:v>6</c:v>
                </c:pt>
                <c:pt idx="25">
                  <c:v>1157</c:v>
                </c:pt>
                <c:pt idx="26">
                  <c:v>1047</c:v>
                </c:pt>
                <c:pt idx="27">
                  <c:v>847</c:v>
                </c:pt>
                <c:pt idx="28">
                  <c:v>437</c:v>
                </c:pt>
                <c:pt idx="29">
                  <c:v>-156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DB-4CEB-A820-072EE82BE3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9</c:v>
                </c:pt>
                <c:pt idx="22">
                  <c:v>6</c:v>
                </c:pt>
                <c:pt idx="23">
                  <c:v>8</c:v>
                </c:pt>
                <c:pt idx="24">
                  <c:v>3</c:v>
                </c:pt>
                <c:pt idx="25">
                  <c:v>8</c:v>
                </c:pt>
                <c:pt idx="26">
                  <c:v>13</c:v>
                </c:pt>
                <c:pt idx="27">
                  <c:v>18</c:v>
                </c:pt>
                <c:pt idx="28">
                  <c:v>13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DB-4CEB-A820-072EE82BE3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12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-1</c:v>
                </c:pt>
                <c:pt idx="24">
                  <c:v>3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DB-4CEB-A820-072EE82BE3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</c:v>
                </c:pt>
                <c:pt idx="1">
                  <c:v>-8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17</c:v>
                </c:pt>
                <c:pt idx="6">
                  <c:v>-3</c:v>
                </c:pt>
                <c:pt idx="7">
                  <c:v>9</c:v>
                </c:pt>
                <c:pt idx="8">
                  <c:v>10</c:v>
                </c:pt>
                <c:pt idx="9">
                  <c:v>19</c:v>
                </c:pt>
                <c:pt idx="10">
                  <c:v>7</c:v>
                </c:pt>
                <c:pt idx="11">
                  <c:v>13</c:v>
                </c:pt>
                <c:pt idx="12">
                  <c:v>9</c:v>
                </c:pt>
                <c:pt idx="13">
                  <c:v>9</c:v>
                </c:pt>
                <c:pt idx="14">
                  <c:v>17</c:v>
                </c:pt>
                <c:pt idx="15">
                  <c:v>28</c:v>
                </c:pt>
                <c:pt idx="16">
                  <c:v>20</c:v>
                </c:pt>
                <c:pt idx="17">
                  <c:v>31</c:v>
                </c:pt>
                <c:pt idx="18">
                  <c:v>46</c:v>
                </c:pt>
                <c:pt idx="19">
                  <c:v>36</c:v>
                </c:pt>
                <c:pt idx="20">
                  <c:v>15</c:v>
                </c:pt>
                <c:pt idx="21">
                  <c:v>-14</c:v>
                </c:pt>
                <c:pt idx="22">
                  <c:v>-5</c:v>
                </c:pt>
                <c:pt idx="23">
                  <c:v>-1</c:v>
                </c:pt>
                <c:pt idx="24">
                  <c:v>1</c:v>
                </c:pt>
                <c:pt idx="25">
                  <c:v>-11</c:v>
                </c:pt>
                <c:pt idx="26">
                  <c:v>-10</c:v>
                </c:pt>
                <c:pt idx="27">
                  <c:v>-8</c:v>
                </c:pt>
                <c:pt idx="28">
                  <c:v>-7</c:v>
                </c:pt>
                <c:pt idx="29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DB-4CEB-A820-072EE82BE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820472"/>
        <c:axId val="329824736"/>
      </c:lineChart>
      <c:dateAx>
        <c:axId val="32982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4736"/>
        <c:crosses val="autoZero"/>
        <c:auto val="1"/>
        <c:lblOffset val="100"/>
        <c:baseTimeUnit val="days"/>
      </c:dateAx>
      <c:valAx>
        <c:axId val="32982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28</c:v>
                </c:pt>
                <c:pt idx="2">
                  <c:v>23</c:v>
                </c:pt>
                <c:pt idx="3">
                  <c:v>22</c:v>
                </c:pt>
                <c:pt idx="4">
                  <c:v>24</c:v>
                </c:pt>
                <c:pt idx="5">
                  <c:v>22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B-4CA8-9B84-DFC81233CE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EB-4CA8-9B84-DFC81233CE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-47</c:v>
                </c:pt>
                <c:pt idx="1">
                  <c:v>242</c:v>
                </c:pt>
                <c:pt idx="2">
                  <c:v>223</c:v>
                </c:pt>
                <c:pt idx="3">
                  <c:v>168</c:v>
                </c:pt>
                <c:pt idx="4">
                  <c:v>33</c:v>
                </c:pt>
                <c:pt idx="5">
                  <c:v>-65</c:v>
                </c:pt>
                <c:pt idx="6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EB-4CA8-9B84-DFC81233CE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EB-4CA8-9B84-DFC81233CE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EB-4CA8-9B84-DFC81233CE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EB-4CA8-9B84-DFC81233C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31296"/>
        <c:axId val="329833592"/>
      </c:barChart>
      <c:catAx>
        <c:axId val="32983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3592"/>
        <c:crosses val="autoZero"/>
        <c:auto val="1"/>
        <c:lblAlgn val="ctr"/>
        <c:lblOffset val="100"/>
        <c:noMultiLvlLbl val="0"/>
      </c:catAx>
      <c:valAx>
        <c:axId val="32983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E-4E5A-BF98-2D215560B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7E-4E5A-BF98-2D215560B7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7E-4E5A-BF98-2D215560B7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7E-4E5A-BF98-2D215560B7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7E-4E5A-BF98-2D215560B7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97E-4E5A-BF98-2D215560B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25064"/>
        <c:axId val="329823096"/>
      </c:barChart>
      <c:catAx>
        <c:axId val="32982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3096"/>
        <c:crosses val="autoZero"/>
        <c:auto val="1"/>
        <c:lblAlgn val="ctr"/>
        <c:lblOffset val="100"/>
        <c:noMultiLvlLbl val="0"/>
      </c:catAx>
      <c:valAx>
        <c:axId val="32982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0.33338745467337799</c:v>
                </c:pt>
                <c:pt idx="1">
                  <c:v>0.37073117930400001</c:v>
                </c:pt>
                <c:pt idx="2">
                  <c:v>0.292255236239649</c:v>
                </c:pt>
                <c:pt idx="3">
                  <c:v>0.251664231206365</c:v>
                </c:pt>
                <c:pt idx="4">
                  <c:v>0.35590193213184002</c:v>
                </c:pt>
                <c:pt idx="5">
                  <c:v>0.33771716187692802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F2-4928-8EBA-0C5BC4B98B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9.7465886939571103E-2</c:v>
                </c:pt>
                <c:pt idx="2">
                  <c:v>9.0504037872458906E-2</c:v>
                </c:pt>
                <c:pt idx="3">
                  <c:v>0.12531328320801999</c:v>
                </c:pt>
                <c:pt idx="4">
                  <c:v>0.12531328320801999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F2-4928-8EBA-0C5BC4B98B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0.11021124860419799</c:v>
                </c:pt>
                <c:pt idx="4">
                  <c:v>4.7006861739884904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F2-4928-8EBA-0C5BC4B98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0.72914432768603898</c:v>
                </c:pt>
                <c:pt idx="4">
                  <c:v>0.82028736864679397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F2-4928-8EBA-0C5BC4B98B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0.20667726550079499</c:v>
                </c:pt>
                <c:pt idx="3">
                  <c:v>0.49814520402755702</c:v>
                </c:pt>
                <c:pt idx="4">
                  <c:v>0.36565977742448302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F2-4928-8EBA-0C5BC4B98B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6.2628102937827404E-2</c:v>
                </c:pt>
                <c:pt idx="2">
                  <c:v>6.6898200865406501E-2</c:v>
                </c:pt>
                <c:pt idx="3">
                  <c:v>5.01736506490549E-2</c:v>
                </c:pt>
                <c:pt idx="5">
                  <c:v>9.3942154406741099E-2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F2-4928-8EBA-0C5BC4B98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20144"/>
        <c:axId val="329828672"/>
      </c:barChart>
      <c:catAx>
        <c:axId val="32982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8672"/>
        <c:crosses val="autoZero"/>
        <c:auto val="1"/>
        <c:lblAlgn val="ctr"/>
        <c:lblOffset val="100"/>
        <c:noMultiLvlLbl val="0"/>
      </c:catAx>
      <c:valAx>
        <c:axId val="32982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AE-431F-9E77-B77C1B3DAB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AE-431F-9E77-B77C1B3DAB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AE-431F-9E77-B77C1B3DAB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AE-431F-9E77-B77C1B3DAB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AE-431F-9E77-B77C1B3DAB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AE-431F-9E77-B77C1B3DA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829656"/>
        <c:axId val="329831952"/>
      </c:lineChart>
      <c:catAx>
        <c:axId val="32982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1952"/>
        <c:crosses val="autoZero"/>
        <c:auto val="1"/>
        <c:lblAlgn val="ctr"/>
        <c:lblOffset val="100"/>
        <c:noMultiLvlLbl val="0"/>
      </c:catAx>
      <c:valAx>
        <c:axId val="32983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0.38429895210877302</c:v>
                </c:pt>
                <c:pt idx="2">
                  <c:v>0.52719321035766897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0.496882307092751</c:v>
                </c:pt>
                <c:pt idx="10">
                  <c:v>0.275143615946422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0.49471724257382899</c:v>
                </c:pt>
                <c:pt idx="16">
                  <c:v>0</c:v>
                </c:pt>
                <c:pt idx="17">
                  <c:v>0.239239629340954</c:v>
                </c:pt>
                <c:pt idx="18">
                  <c:v>0.24005152853555001</c:v>
                </c:pt>
                <c:pt idx="19">
                  <c:v>0</c:v>
                </c:pt>
                <c:pt idx="20">
                  <c:v>0.32584221009786102</c:v>
                </c:pt>
                <c:pt idx="21">
                  <c:v>0</c:v>
                </c:pt>
                <c:pt idx="22">
                  <c:v>0.423991801622355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10-4E3F-AECA-1790BAA12C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0.24361383726595701</c:v>
                </c:pt>
                <c:pt idx="11">
                  <c:v>9.7445534906382705E-2</c:v>
                </c:pt>
                <c:pt idx="12">
                  <c:v>0.102085798473353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6.6123755829331096E-2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10-4E3F-AECA-1790BAA12C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9.2604429539115394</c:v>
                </c:pt>
                <c:pt idx="13">
                  <c:v>0</c:v>
                </c:pt>
                <c:pt idx="14">
                  <c:v>0</c:v>
                </c:pt>
                <c:pt idx="15">
                  <c:v>0.13987581352105199</c:v>
                </c:pt>
                <c:pt idx="16">
                  <c:v>0.112481737282508</c:v>
                </c:pt>
                <c:pt idx="17">
                  <c:v>0.107916057909417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10-4E3F-AECA-1790BAA12C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0.65415549597855205</c:v>
                </c:pt>
                <c:pt idx="10">
                  <c:v>0</c:v>
                </c:pt>
                <c:pt idx="11">
                  <c:v>1.0080428954423599</c:v>
                </c:pt>
                <c:pt idx="12">
                  <c:v>0.87935656836461096</c:v>
                </c:pt>
                <c:pt idx="13">
                  <c:v>0</c:v>
                </c:pt>
                <c:pt idx="14">
                  <c:v>0</c:v>
                </c:pt>
                <c:pt idx="15">
                  <c:v>0.63270777479892804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10-4E3F-AECA-1790BAA12C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0.158957240502305</c:v>
                </c:pt>
                <c:pt idx="11">
                  <c:v>0.36560165315530102</c:v>
                </c:pt>
                <c:pt idx="12">
                  <c:v>0.31791448100461001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0.20664441265299599</c:v>
                </c:pt>
                <c:pt idx="18">
                  <c:v>1.01732633921475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10-4E3F-AECA-1790BAA12C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7.3661286190110198E-2</c:v>
                </c:pt>
                <c:pt idx="11">
                  <c:v>0</c:v>
                </c:pt>
                <c:pt idx="12">
                  <c:v>7.5155863011358806E-2</c:v>
                </c:pt>
                <c:pt idx="13">
                  <c:v>6.6900105332080698E-2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6.2629885842798994E-2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10-4E3F-AECA-1790BAA12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839824"/>
        <c:axId val="329840152"/>
      </c:lineChart>
      <c:catAx>
        <c:axId val="32983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40152"/>
        <c:crosses val="autoZero"/>
        <c:auto val="1"/>
        <c:lblAlgn val="ctr"/>
        <c:lblOffset val="100"/>
        <c:noMultiLvlLbl val="0"/>
      </c:catAx>
      <c:valAx>
        <c:axId val="32984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3-4206-A025-B88C3C78C8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3-4206-A025-B88C3C78C8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3-4206-A025-B88C3C78C8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815880"/>
        <c:axId val="329811288"/>
      </c:barChart>
      <c:catAx>
        <c:axId val="32981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11288"/>
        <c:crosses val="autoZero"/>
        <c:auto val="1"/>
        <c:lblAlgn val="ctr"/>
        <c:lblOffset val="100"/>
        <c:noMultiLvlLbl val="0"/>
      </c:catAx>
      <c:valAx>
        <c:axId val="32981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1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632</c:v>
                </c:pt>
                <c:pt idx="1">
                  <c:v>72</c:v>
                </c:pt>
                <c:pt idx="2">
                  <c:v>23179</c:v>
                </c:pt>
                <c:pt idx="3">
                  <c:v>0</c:v>
                </c:pt>
                <c:pt idx="4">
                  <c:v>100</c:v>
                </c:pt>
                <c:pt idx="5">
                  <c:v>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8-484D-A372-C3B1A18607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335</c:v>
                </c:pt>
                <c:pt idx="1">
                  <c:v>14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58-484D-A372-C3B1A18607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5121</c:v>
                </c:pt>
                <c:pt idx="1">
                  <c:v>26</c:v>
                </c:pt>
                <c:pt idx="2">
                  <c:v>0</c:v>
                </c:pt>
                <c:pt idx="3">
                  <c:v>357</c:v>
                </c:pt>
                <c:pt idx="4">
                  <c:v>20</c:v>
                </c:pt>
                <c:pt idx="5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58-484D-A372-C3B1A1860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809648"/>
        <c:axId val="329808336"/>
      </c:barChart>
      <c:catAx>
        <c:axId val="32980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08336"/>
        <c:crosses val="autoZero"/>
        <c:auto val="1"/>
        <c:lblAlgn val="ctr"/>
        <c:lblOffset val="100"/>
        <c:noMultiLvlLbl val="0"/>
      </c:catAx>
      <c:valAx>
        <c:axId val="32980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0.34648734492980698</c:v>
                </c:pt>
                <c:pt idx="1">
                  <c:v>0.342924419389805</c:v>
                </c:pt>
                <c:pt idx="2">
                  <c:v>0.18065917671291001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2-49F7-97BF-23BB2AA639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9.04270418514935E-2</c:v>
                </c:pt>
                <c:pt idx="1">
                  <c:v>0.12541571770785701</c:v>
                </c:pt>
                <c:pt idx="2">
                  <c:v>9.7615395342351002E-2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E2-49F7-97BF-23BB2AA639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2.4289856141874102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E2-49F7-97BF-23BB2AA639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0.76906405101214204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E2-49F7-97BF-23BB2AA639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0.31756113051762003</c:v>
                </c:pt>
                <c:pt idx="1">
                  <c:v>0.52973373119042999</c:v>
                </c:pt>
                <c:pt idx="2">
                  <c:v>0.15855398763278999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E2-49F7-97BF-23BB2AA639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6.4812711866415004E-2</c:v>
                </c:pt>
                <c:pt idx="1">
                  <c:v>7.44819694705154E-2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E2-49F7-97BF-23BB2AA63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12600"/>
        <c:axId val="329812928"/>
      </c:barChart>
      <c:catAx>
        <c:axId val="32981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12928"/>
        <c:crosses val="autoZero"/>
        <c:auto val="1"/>
        <c:lblAlgn val="ctr"/>
        <c:lblOffset val="100"/>
        <c:noMultiLvlLbl val="0"/>
      </c:catAx>
      <c:valAx>
        <c:axId val="3298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1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6005</c:v>
                </c:pt>
                <c:pt idx="1">
                  <c:v>112</c:v>
                </c:pt>
                <c:pt idx="2">
                  <c:v>7123</c:v>
                </c:pt>
                <c:pt idx="3">
                  <c:v>328</c:v>
                </c:pt>
                <c:pt idx="4">
                  <c:v>125</c:v>
                </c:pt>
                <c:pt idx="5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24-45FF-BE10-3186F2376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</c:v>
                </c:pt>
                <c:pt idx="1">
                  <c:v>0</c:v>
                </c:pt>
                <c:pt idx="2">
                  <c:v>16056</c:v>
                </c:pt>
                <c:pt idx="3">
                  <c:v>29</c:v>
                </c:pt>
                <c:pt idx="4">
                  <c:v>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24-45FF-BE10-3186F2376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424256"/>
        <c:axId val="329821456"/>
      </c:barChart>
      <c:catAx>
        <c:axId val="41542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21456"/>
        <c:crosses val="autoZero"/>
        <c:auto val="1"/>
        <c:lblAlgn val="ctr"/>
        <c:lblOffset val="100"/>
        <c:noMultiLvlLbl val="0"/>
      </c:catAx>
      <c:valAx>
        <c:axId val="3298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2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DC86-987F-44E8-A7A0-2AABB41D2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386EB-DB76-44B5-B84C-189260446F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09731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7C35-C994-4B34-9109-46AEA4F6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2985B-745D-40D6-B11B-EA7A81F7D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3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9452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87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500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969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52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61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64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0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954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6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3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9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57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36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7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03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85F37-350B-4B0E-9E5F-A29983E2B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3071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2EA6C-3A6A-4ABE-B89A-69CFC74E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C7A16-BC4B-4744-AF59-CECC311D4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423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4496D-E2EE-4377-8372-750577A4E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F643C-29E4-4C53-8C05-DCDBA2A9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BBC17-DCB9-4E25-BCFD-1B84225A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8A5F3B-4A4B-4BFF-842D-356AA109E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662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05E0-86C9-4141-8A22-EEE2F7626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7B36D-4686-4C52-AA56-2DAE6855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50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DA35-C353-4EB5-9DD7-275AA110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5A53C-6F04-4C91-8F03-51CDC8916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831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10B78-A3B6-4BFC-82FD-F16744BC2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2C3D7-CF7A-4537-AE3E-89C83871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2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F565B-59A5-4095-8049-D0920BB4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30159-1DD9-4C24-9C4F-9BBA19657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644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6279A-2071-4DAE-96DE-6B5168251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CA03E-DBE5-4048-BD34-38CEE0F4D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4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C1E75-B9FD-42E6-8DAA-71FD586A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4FCA20-A03B-45E3-AE96-1931D524E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175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68087-C9BB-4B10-BC57-8D58CC6C9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2DE15-14AA-4421-A8D4-4B748E22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92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A99B-E86A-4124-8A3C-E91986EB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7765C6-5F5B-481D-9B7A-68293952E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286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0A059-6EB8-4EE4-A1FA-B0E479F1F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F5EB8-8940-408C-9C87-F7BF3149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01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37295-17BE-4FF9-BBF1-C45EAC7A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15219-B3FD-43CF-9D30-65136D86B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97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4919D-F2E7-4D57-855B-86B8B1570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9944C-9160-455B-B3D6-B8AD339C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913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1317D-E24E-4AD2-BF4E-86E23B72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23DD2-7529-4788-9EA2-4246085FBA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538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2DFCD-0B7E-4D2A-A1F8-693589A62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842C8-35BE-4A12-BDC1-F3410B9F4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99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9551F-07F4-4C14-89DC-BCE61330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81FFB-DB45-455B-A175-92A7BD940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060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456F8-0A5A-495F-9DD4-85A7551D9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3BE9C-9384-436D-9D5F-E1E3CA02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63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4AF38-E0AD-4E61-8F1C-3877B316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655EBE-D387-47E6-91D7-31D4ADE8F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4365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DE7EC-AF3D-4263-893A-831D5A258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FEDE7-244C-4255-BB05-9AF59254B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092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D83E9-E77B-44D5-A288-61A91C67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02845-600C-48A7-B3E1-707A84BD50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29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DF5AC-78DA-4452-A674-196054952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8EF51-EAA0-48C7-862E-D4FFB552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30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69AF-69C9-4FAA-B889-DA9452E4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1F1C75-E501-4817-A35C-297C0F1561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599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EAD35-09BC-4B1B-B042-E93065249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9FAA1-9885-49AE-A379-B08FD4170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22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34CC-DC92-4829-A6DB-370FA3CC1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F7210-D8BC-48D9-B0C9-EF1DEE563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568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71482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96591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586509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662913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8196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168.37931034483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171.89655172414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04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85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250.21739130435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254.95652173913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3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183.73913043478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186.4347826087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6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03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4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129.07142857143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5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9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738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B1818-26D2-4888-A062-754CBE1E6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69692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D54D-A98A-4653-ADF4-76F04027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EF68B-0CB8-4F8E-B26F-85C1E4AE7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008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981447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988851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482478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836940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229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2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23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65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1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1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4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3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32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4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3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067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70FFC-A3E9-44DE-B83B-AD5A8D64D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13751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3FF4-1883-4595-AC2C-6DAF392D9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03BFF-A1E7-4A84-BA6C-8B3F98866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1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505607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19112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37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107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143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71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69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9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- 2022-04-22 12:12:36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este elíptico para entrenar en casa? 💪🏻🏋🏻 Para participar, sólo tenés que hacer dos cosas:
1️⃣ Seguirnos en olmobikes
2️⃣ Etiquetar al menos a 3 amigxs en este post (pueden ser más).
⚠️¡OJO con las cuentas fake! Jamás te pediremos que llenes formularios, o que nos des datos de tarjetas de crédito. El ganador se anunciará EL 29 DE ABRIL en nuestras historias. Si otra cuenta "parecida" te envía mensajes o te envía solicitud para seguirte, por favor denunciala.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https://quintly-image-storage.s3.amazonaws.com/1689f5c8e3a6cae19a74e1d2c328dacc/d9d684442396a7926a71524388cb2a23.jpg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07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11A00-EF00-45A7-9BEB-84AA20A2F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15425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072CD-46E4-470B-ADB9-BE4B541D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E7BE9-77C5-4ED2-9923-CB7E406DC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784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01145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39617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88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33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04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838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466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0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22:27:14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https://quintly-image-storage.s3.amazonaws.com/f1173e456ff5f367838b068b70140576/5e0b4e2b8b7a1488cbcaddeff53f2a8d.jpg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60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0250E-9D5B-42F3-9BC2-7FE25B226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68169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A850-B08F-41BC-B35D-6EEFDA2A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BE6BB-3160-4F88-A7B5-EBF67196B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75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01617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2657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804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148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05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62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32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3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02:14:09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cimtb &lt;
Poniendo a prueba las #venzoxtreme en un trazado diseñado por y para los mejores del mundo.
.
.
A pocos días de esta gran experiencia!
#SomosVenzo 🔥
.
.
teamvenzo.arg 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https://quintly-image-storage.s3.amazonaws.com/f1173e456ff5f367838b068b70140576/5bdcde31ed7a0533c857ea62dc45c0f8.jpg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6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54AA2-3AF3-4D65-89C1-DE0746B5A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12363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36F8B-24BA-4125-86E5-99598DC7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8D195-75C5-4041-B68D-D51F190AA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09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698951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24792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770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93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0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54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610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7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- 2022-04-13 22:30:02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grupocarloskarabitian por apostar y apoyar al proyecto 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https://quintly-image-storage.s3.amazonaws.com/f1173e456ff5f367838b068b70140576/cdad67775f1d3d23ce94e3d1395ed3cb.jpg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76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7CD96-96CE-428D-97BC-5CA81F750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11485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3E5A0-9ED0-43EB-B4E8-A025DA22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76041-F137-4531-B0B1-58F54EC07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081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526271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24341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78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239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4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827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767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2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09:35:49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teamvenzo.arg para la #copadelmundo de #xco en #Brasil y el próximo #mundialmasterxco 🔥💪🏻
.
.
Diseñados por: rovassia ro.vb.dg 
Confeccionados por: 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https://quintly-image-storage.s3.amazonaws.com/f1173e456ff5f367838b068b70140576/feeb93feb5aaf6702b1c3945dc3f72e2.jpg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016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5D5A6-F037-429D-B21D-5FA916D45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80415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56108-BFB6-4014-AE7E-AEE262CD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8E1D1-8B8E-4FA8-8AA4-BF6D0894E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583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706836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83158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439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886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739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562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25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9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- 2022-04-11 15:43:49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teamvenzo.arg
Primer #equipo nacional con #bicicletas desarrolladas en #Argentina en participar de la primera fecha de la  #copadelmundo de #XCO 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grupocarloskarabitian
suplementosacross 
kokuen.cycling 
ziroox 
renaultarg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https://quintly-image-storage.s3.amazonaws.com/f1173e456ff5f367838b068b70140576/831dd1f2a6933145828d98fa22a24e70.jpg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62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BDD5C-36AD-459F-88A8-C27A08C50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72726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9D54-EA16-48B9-A539-032DA3A2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EE58C-08B9-4959-9475-B6AF19E01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263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481771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3942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765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70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166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15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69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8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- 2022-04-05 10:14:32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teamvenzo.arg ya está en Petropolis, #Brasil para participar en la primer fecha de la Copa del Mundo #XCC / #XCO #2022 cimtb 
.
El #teamvenzo es el primer #equipo de #Argentina en participar de la #Copadelmundo con #bicicletas desarrolladas en nuestro país, las #VenzoXtreme
.
El evento se realizará desde el 8 al 10 de Abril.
.
Nuestros corredores son:
Fernando Contreras -Elite-
Alvaro Macias -Elite-
Agustin Duran -Sub23-
Tomas Duran -Junior-
.
.
Orgullosos de nuestros corredores y de apoyar al crecimiento del #CiclismoArgentino junto a 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https://quintly-image-storage.s3.amazonaws.com/f1173e456ff5f367838b068b70140576/8ff08fba81ca8acc8cb0d6830f8580e0.jpg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93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64975-031F-4F8C-822E-EBB386167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2028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9CE5C-5238-4F72-A778-AD5A4F69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65A87-42B9-47AB-8BBB-6EF473643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91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85753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3971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526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838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545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666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57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01:38:27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tomiduran111
Junior: 9:30hs
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https://quintly-image-storage.s3.amazonaws.com/f1173e456ff5f367838b068b70140576/ca81517f3282a454b3e5d25db5842666.jpg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82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0D862-8243-4C53-BACF-62ACDBF6E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190424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C694-403A-49DE-ABC1-2A49FFE1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9B7A1-BA6D-4BDF-9089-27344B691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057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349574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62808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938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977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27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85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957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60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renaultarg
Realizamos la presentación oficial de la #venzobike #Renault en nuestra empresa 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https://quintly-image-storage.s3.amazonaws.com/f1173e456ff5f367838b068b70140576/27fec12a1958db2270ef61552f323d54.jpg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2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EBF22-F9F8-4E35-BC7D-F9F848D08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46798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2579-6E42-4746-AAAB-DE8B3C9D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90E96-48A8-4F90-9962-525BBA96C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410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50885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137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276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206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84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775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057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71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- 2022-04-08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Vintage style. 🚲🌹
#vintagebike #urbanbike #bici #bicicletaurbana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https://quintly-image-storage.s3.amazonaws.com/1689f5c8e3a6cae19a74e1d2c328dacc/5a2d1d9b12c482477259132368ce926f.jpg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5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18:55:57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fernando_contreras1205 
alvaritomacias 
💻 Los acompañamos 14:15hs en Directo por 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https://quintly-image-storage.s3.amazonaws.com/f1173e456ff5f367838b068b70140576/8071b92d201d292583d6a7fe0477342c.jpg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67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FD39B-E3B8-44FF-A324-EE9183B55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74263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F9C8-E6E6-45A1-9C94-C7A5263C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FDEBB-9C49-435A-9021-FBDB7057A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46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71365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4521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55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4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233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794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07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4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- 2022-04-14 20:49:24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teamvenzo.arg en la #uciworldcup cimtb
.
El inicio de nuevas alianzas y el fortalecimiento de vínculos unidos por la misma pasión.
.
.
leandro.carpinelli
#Facimo
renaultarg 
kokuen.cycling
suplementosacross
ziroox
grupocarloskarabitian
.
.
#somosvenzo #venzointernacional #venzoxtreme #venzoargentina #cycling #ciclismo #ciclismoargentino #uci #ucimtb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https://quintly-image-storage.s3.amazonaws.com/f1173e456ff5f367838b068b70140576/711c1086720955d0671a993dd76dda0a.jpg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7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00D85-FAAA-499C-A16E-5A37C0EE1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18270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5578-9BD1-440C-964D-AAAB4773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DF31E-EC3C-4DE5-9262-05595BA37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67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881915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8595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05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858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419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75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80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Te lleva donde tengas que ir.
#bici #bicicleta #todoterreno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https://quintly-image-storage.s3.amazonaws.com/1689f5c8e3a6cae19a74e1d2c328dacc/419cf81a5e3a508fa9cc24456d595030.jpg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- 2022-04-12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Temperatura ideal para pedalear. Colores mágicos. Te queremos, otoño. 🍁
📷🪄 gabychavez86 
#bici #bicicleta #patagonia #mtb #mountainbike #otoño #autumn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https://quintly-image-storage.s3.amazonaws.com/1689f5c8e3a6cae19a74e1d2c328dacc/844d3dfe28cb18f7d3b2723fefe3534b.jpg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488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96877-96D8-4EE1-80BD-78A29E58D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61463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5B7EC-9A8C-4FF9-B124-7BB64E649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FADB6B-688B-41BE-9C3D-DCCD29857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980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109533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34421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60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46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790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15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258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7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- 2022-04-19 10:12:21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ucimastersworldchamps serán: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https://quintly-image-storage.s3.amazonaws.com/f1173e456ff5f367838b068b70140576/6342db2e59921329afbaf5ad8e390b02.jpg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57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AC733-FF99-4F70-8F10-E6D832F91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72528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9CFF-1E90-4695-A141-3934A591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50822-72D1-40C6-A833-B5A0D2E54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853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064437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8794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800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19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95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014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664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0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- 2022-04-18 18:30:48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https://quintly-image-storage.s3.amazonaws.com/f1173e456ff5f367838b068b70140576/4f32ce1140854e4ef9013359923c78f4.jpg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85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5DA6D-7E1F-4802-86C7-95169496D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01207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A0C7-D73F-4234-A82E-6F3E56F5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57AE0-57BF-4018-80C3-13A29C889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205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461684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0841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96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178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94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68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641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0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vueltaalvallecatamarca apostando al crecimiento del #ciclismoargentino
.
.
Orgullosos de acompañar al equipo de #Catamarca, al evento y a todos los ciclistas participantes de la vuelta junto a 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https://quintly-image-storage.s3.amazonaws.com/f1173e456ff5f367838b068b70140576/b59a19357caefcf2681d0becd93947a5.jpg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98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E286D-B1F1-465D-9A89-5AAC67AF8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623542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7C8E-A749-4C16-A36E-7D3BE7F5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5A1FB-3C95-4D1C-8732-520343160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877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944144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33932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537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222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886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429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463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23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- 2022-04-25 22:04:08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https://quintly-image-storage.s3.amazonaws.com/f1173e456ff5f367838b068b70140576/8f0ace1a417c7a576bca058ffedd7672.jpg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76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56044-1D07-40CB-9998-35FBDAC47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4737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1DE1-5FA0-4896-95E0-CBD73314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3DB60-CF42-474B-B09A-398C05309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59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194770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48880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158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561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19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276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764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5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https://quintly-image-storage.s3.amazonaws.com/f1173e456ff5f367838b068b70140576/1c3cd641cc98c8652d9c10849f2afade.jpg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81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2E773-C493-4AE0-A94B-084BA01E0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01318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AEC0-4ACB-4BB8-AC9B-A89AA18B8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AD3D1-AE62-499C-98CF-279F67CF1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21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378225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7670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099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36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18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52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477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21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- 2022-04-06 17:46:38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teamvenzo.arg estarán participando de la Primer Fecha de la #CopadelMundo de #XCO junto a las #venzoxtreme 🔥
.
Les compartimos en este post, los horarios de transmisión en vivo por #RedBullTV 👉🏻 Link en 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https://quintly-image-storage.s3.amazonaws.com/f1173e456ff5f367838b068b70140576/364a35a2878578093b13a82dda10dfb7.jpg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28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0904A-A3E8-4608-B8CF-5621E633B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87494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A7EF-C480-47E3-9D60-85770B07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C8CBD-6EA9-459A-9D62-77EB33498D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15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96587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26560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84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060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90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78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691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06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- 2022-04-30 18:14:00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riopinto
.
Gracias a lacumbreok deportes_lacumbre 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https://quintly-image-storage.s3.amazonaws.com/f1173e456ff5f367838b068b70140576/15415d192e88a0e758bbbee3524c8b75.jpg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80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3DB9A-D88B-47CB-9739-3FD1CEE26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21657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3F5E-95C8-40D2-AEF8-E63E845C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34AF7-65BF-4C37-991D-30BF14F80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512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449395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4154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027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802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99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5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005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07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ucimastersworldchamps
.
El 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https://quintly-image-storage.s3.amazonaws.com/f1173e456ff5f367838b068b70140576/388dcba7a10e46e83fc065c8d5d9f55d.jpg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63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09608-8AB1-4E4B-96A0-25A5C5770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01626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3EEC3-E5BA-4689-BEDE-2352C8469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177E3-4160-4DC8-995F-6435C7B2B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181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437727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314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536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062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43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054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90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0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- 2022-04-27 18:20:47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ucimastersworldchamps 
Un finde lleno de emoción, pasión y garra. 🔥❤️‍🔥
Momentos inolvidables grabados en cada uno de nosotros y en estas increíbles imágenes. 
Felicitaciones nuevamente a cada uno de nuestros integrantes del teamvenzo.arg 
Y gracias a quienes nos acompañaron en esta gran experiencia!
grupocarloskarabitian
renaultarg
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https://quintly-image-storage.s3.amazonaws.com/f1173e456ff5f367838b068b70140576/0ed0996ca8265bd7472231fec546f35f.jpg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33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C5742-0B4B-41DB-B4EF-6A11B3D4E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38806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289B-67DE-4A4F-8378-6DD42DF1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FE60D-41F3-4B7C-94B9-E55D52C5D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418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88005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968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16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059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851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687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391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8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cerro_bayo para la 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https://quintly-image-storage.s3.amazonaws.com/f1173e456ff5f367838b068b70140576/f79e0aaedab30b593ab0a89d9cbb1d13.jpg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36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D6F5D-D4DE-4600-88E4-736B513D1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54675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8D01-FFFC-491F-8DBF-D957E088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4B160-B4C0-45E2-A11C-5304EB0A3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050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25595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6096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28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25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209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58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99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6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- 2022-04-09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del team que sale a 𝙥𝙚𝙙𝙖𝙡𝙚𝙖𝙧 𝙙𝙚 𝙣𝙤𝙘𝙝𝙚 🌙, hacelo siempre con 𝙇𝙐𝘾𝙀𝙎 𝙚𝙣𝙘𝙚𝙣𝙙𝙞𝙙𝙖𝙨. 💡 
. 
- Comprá tus próximas luces en nuestra tienda 🛒 (link en bio) y conseguilas con 𝗱𝗲𝘀𝗰𝘂𝗲𝗻𝘁𝗼𝘀!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https://quintly-image-storage.s3.amazonaws.com/aff0f722a239024ed332b3863bf51b95/6dad581c538f9c17ab2f107cd82cb365.jpg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8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E060-C4F2-42C5-A1AB-1E6BB052B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73204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1728</Words>
  <Application>Microsoft Office PowerPoint</Application>
  <PresentationFormat>On-screen Show (4:3)</PresentationFormat>
  <Paragraphs>606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2022-05-02T00:19:49Z</dcterms:created>
  <dcterms:modified xsi:type="dcterms:W3CDTF">2022-05-02T00:21:06Z</dcterms:modified>
</cp:coreProperties>
</file>