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38.335700000000003</c:v>
                </c:pt>
                <c:pt idx="1">
                  <c:v>22.222200000000001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26.2652</c:v>
                </c:pt>
                <c:pt idx="6">
                  <c:v>10.881</c:v>
                </c:pt>
                <c:pt idx="7">
                  <c:v>39.4373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0E-47E7-AFE4-6CD3687AEF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5.9222000000000001</c:v>
                </c:pt>
                <c:pt idx="1">
                  <c:v>44.444400000000002</c:v>
                </c:pt>
                <c:pt idx="2">
                  <c:v>12.5</c:v>
                </c:pt>
                <c:pt idx="3">
                  <c:v>50</c:v>
                </c:pt>
                <c:pt idx="4">
                  <c:v>35</c:v>
                </c:pt>
                <c:pt idx="5">
                  <c:v>0.48320000000000002</c:v>
                </c:pt>
                <c:pt idx="6">
                  <c:v>4.9779999999999998</c:v>
                </c:pt>
                <c:pt idx="7">
                  <c:v>-27.221599999999999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0E-47E7-AFE4-6CD3687AEF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100</c:v>
                </c:pt>
                <c:pt idx="1">
                  <c:v>44.444400000000002</c:v>
                </c:pt>
                <c:pt idx="2">
                  <c:v>0</c:v>
                </c:pt>
                <c:pt idx="3">
                  <c:v>0</c:v>
                </c:pt>
                <c:pt idx="4">
                  <c:v>20</c:v>
                </c:pt>
                <c:pt idx="5">
                  <c:v>100</c:v>
                </c:pt>
                <c:pt idx="6">
                  <c:v>100</c:v>
                </c:pt>
                <c:pt idx="7">
                  <c:v>40.816899999999997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0E-47E7-AFE4-6CD3687AEF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3.8934000000000002</c:v>
                </c:pt>
                <c:pt idx="1">
                  <c:v>0</c:v>
                </c:pt>
                <c:pt idx="2">
                  <c:v>31.25</c:v>
                </c:pt>
                <c:pt idx="3">
                  <c:v>0</c:v>
                </c:pt>
                <c:pt idx="4">
                  <c:v>25</c:v>
                </c:pt>
                <c:pt idx="5">
                  <c:v>1.5402</c:v>
                </c:pt>
                <c:pt idx="6">
                  <c:v>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0E-47E7-AFE4-6CD3687AEF5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2.6086999999999998</c:v>
                </c:pt>
                <c:pt idx="1">
                  <c:v>33.333300000000001</c:v>
                </c:pt>
                <c:pt idx="2">
                  <c:v>6.25</c:v>
                </c:pt>
                <c:pt idx="3">
                  <c:v>50</c:v>
                </c:pt>
                <c:pt idx="4">
                  <c:v>25</c:v>
                </c:pt>
                <c:pt idx="5">
                  <c:v>0.56089999999999995</c:v>
                </c:pt>
                <c:pt idx="6">
                  <c:v>18.1722</c:v>
                </c:pt>
                <c:pt idx="7">
                  <c:v>30.0703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0E-47E7-AFE4-6CD3687AEF5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29.0868</c:v>
                </c:pt>
                <c:pt idx="1">
                  <c:v>100</c:v>
                </c:pt>
                <c:pt idx="2">
                  <c:v>12.5</c:v>
                </c:pt>
                <c:pt idx="3">
                  <c:v>0</c:v>
                </c:pt>
                <c:pt idx="4">
                  <c:v>55</c:v>
                </c:pt>
                <c:pt idx="5">
                  <c:v>2.4245999999999999</c:v>
                </c:pt>
                <c:pt idx="6">
                  <c:v>3.0972</c:v>
                </c:pt>
                <c:pt idx="7">
                  <c:v>15.8523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00E-47E7-AFE4-6CD3687AEF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3560784"/>
        <c:axId val="383561112"/>
      </c:radarChart>
      <c:catAx>
        <c:axId val="38356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561112"/>
        <c:crosses val="autoZero"/>
        <c:auto val="1"/>
        <c:lblAlgn val="ctr"/>
        <c:lblOffset val="100"/>
        <c:noMultiLvlLbl val="0"/>
      </c:catAx>
      <c:valAx>
        <c:axId val="38356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56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92028</c:v>
                </c:pt>
                <c:pt idx="1">
                  <c:v>92043</c:v>
                </c:pt>
                <c:pt idx="2">
                  <c:v>92059</c:v>
                </c:pt>
                <c:pt idx="3">
                  <c:v>92092</c:v>
                </c:pt>
                <c:pt idx="4">
                  <c:v>92144</c:v>
                </c:pt>
                <c:pt idx="5">
                  <c:v>92158</c:v>
                </c:pt>
                <c:pt idx="6">
                  <c:v>92180</c:v>
                </c:pt>
                <c:pt idx="7">
                  <c:v>92198</c:v>
                </c:pt>
                <c:pt idx="8">
                  <c:v>92226</c:v>
                </c:pt>
                <c:pt idx="9">
                  <c:v>92275</c:v>
                </c:pt>
                <c:pt idx="10">
                  <c:v>92288</c:v>
                </c:pt>
                <c:pt idx="11">
                  <c:v>92297</c:v>
                </c:pt>
                <c:pt idx="12">
                  <c:v>92325</c:v>
                </c:pt>
                <c:pt idx="13">
                  <c:v>92346</c:v>
                </c:pt>
                <c:pt idx="14">
                  <c:v>92378</c:v>
                </c:pt>
                <c:pt idx="15">
                  <c:v>92390</c:v>
                </c:pt>
                <c:pt idx="16">
                  <c:v>92416</c:v>
                </c:pt>
                <c:pt idx="17">
                  <c:v>92429</c:v>
                </c:pt>
                <c:pt idx="18">
                  <c:v>92448</c:v>
                </c:pt>
                <c:pt idx="19">
                  <c:v>92460</c:v>
                </c:pt>
                <c:pt idx="20">
                  <c:v>92484</c:v>
                </c:pt>
                <c:pt idx="21">
                  <c:v>92521</c:v>
                </c:pt>
                <c:pt idx="22">
                  <c:v>92551</c:v>
                </c:pt>
                <c:pt idx="23">
                  <c:v>92580</c:v>
                </c:pt>
                <c:pt idx="24">
                  <c:v>92612</c:v>
                </c:pt>
                <c:pt idx="25">
                  <c:v>92645</c:v>
                </c:pt>
                <c:pt idx="26">
                  <c:v>92684</c:v>
                </c:pt>
                <c:pt idx="27">
                  <c:v>92703</c:v>
                </c:pt>
                <c:pt idx="28">
                  <c:v>92719</c:v>
                </c:pt>
                <c:pt idx="29">
                  <c:v>92742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8B-4E99-8A9E-3E7E97F476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14402</c:v>
                </c:pt>
                <c:pt idx="1">
                  <c:v>14400</c:v>
                </c:pt>
                <c:pt idx="2">
                  <c:v>14391</c:v>
                </c:pt>
                <c:pt idx="3">
                  <c:v>14385</c:v>
                </c:pt>
                <c:pt idx="4">
                  <c:v>14387</c:v>
                </c:pt>
                <c:pt idx="5">
                  <c:v>14379</c:v>
                </c:pt>
                <c:pt idx="6">
                  <c:v>14375</c:v>
                </c:pt>
                <c:pt idx="7">
                  <c:v>14367</c:v>
                </c:pt>
                <c:pt idx="8">
                  <c:v>14364</c:v>
                </c:pt>
                <c:pt idx="9">
                  <c:v>14364</c:v>
                </c:pt>
                <c:pt idx="10">
                  <c:v>14365</c:v>
                </c:pt>
                <c:pt idx="11">
                  <c:v>14365</c:v>
                </c:pt>
                <c:pt idx="12">
                  <c:v>14361</c:v>
                </c:pt>
                <c:pt idx="13">
                  <c:v>14364</c:v>
                </c:pt>
                <c:pt idx="14">
                  <c:v>14359</c:v>
                </c:pt>
                <c:pt idx="15">
                  <c:v>14355</c:v>
                </c:pt>
                <c:pt idx="16">
                  <c:v>14350</c:v>
                </c:pt>
                <c:pt idx="17">
                  <c:v>14350</c:v>
                </c:pt>
                <c:pt idx="18">
                  <c:v>14342</c:v>
                </c:pt>
                <c:pt idx="19">
                  <c:v>14341</c:v>
                </c:pt>
                <c:pt idx="20">
                  <c:v>14340</c:v>
                </c:pt>
                <c:pt idx="21">
                  <c:v>14337</c:v>
                </c:pt>
                <c:pt idx="22">
                  <c:v>14337</c:v>
                </c:pt>
                <c:pt idx="23">
                  <c:v>14339</c:v>
                </c:pt>
                <c:pt idx="24">
                  <c:v>14335</c:v>
                </c:pt>
                <c:pt idx="25">
                  <c:v>14338</c:v>
                </c:pt>
                <c:pt idx="26">
                  <c:v>14337</c:v>
                </c:pt>
                <c:pt idx="27">
                  <c:v>14333</c:v>
                </c:pt>
                <c:pt idx="28">
                  <c:v>14333</c:v>
                </c:pt>
                <c:pt idx="29">
                  <c:v>14327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8B-4E99-8A9E-3E7E97F476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239881</c:v>
                </c:pt>
                <c:pt idx="1">
                  <c:v>239798</c:v>
                </c:pt>
                <c:pt idx="2">
                  <c:v>239725</c:v>
                </c:pt>
                <c:pt idx="3">
                  <c:v>239655</c:v>
                </c:pt>
                <c:pt idx="4">
                  <c:v>239594</c:v>
                </c:pt>
                <c:pt idx="5">
                  <c:v>239541</c:v>
                </c:pt>
                <c:pt idx="6">
                  <c:v>239475</c:v>
                </c:pt>
                <c:pt idx="7">
                  <c:v>239393</c:v>
                </c:pt>
                <c:pt idx="8">
                  <c:v>239343</c:v>
                </c:pt>
                <c:pt idx="9">
                  <c:v>239278</c:v>
                </c:pt>
                <c:pt idx="10">
                  <c:v>239224</c:v>
                </c:pt>
                <c:pt idx="11">
                  <c:v>239151</c:v>
                </c:pt>
                <c:pt idx="12">
                  <c:v>239092</c:v>
                </c:pt>
                <c:pt idx="13">
                  <c:v>239033</c:v>
                </c:pt>
                <c:pt idx="14">
                  <c:v>238956</c:v>
                </c:pt>
                <c:pt idx="15">
                  <c:v>238883</c:v>
                </c:pt>
                <c:pt idx="16">
                  <c:v>238810</c:v>
                </c:pt>
                <c:pt idx="17">
                  <c:v>238740</c:v>
                </c:pt>
                <c:pt idx="18">
                  <c:v>238685</c:v>
                </c:pt>
                <c:pt idx="19">
                  <c:v>238640</c:v>
                </c:pt>
                <c:pt idx="20">
                  <c:v>238590</c:v>
                </c:pt>
                <c:pt idx="21">
                  <c:v>238546</c:v>
                </c:pt>
                <c:pt idx="22">
                  <c:v>238582</c:v>
                </c:pt>
                <c:pt idx="23">
                  <c:v>238583</c:v>
                </c:pt>
                <c:pt idx="24">
                  <c:v>238589</c:v>
                </c:pt>
                <c:pt idx="25">
                  <c:v>239746</c:v>
                </c:pt>
                <c:pt idx="26">
                  <c:v>240793</c:v>
                </c:pt>
                <c:pt idx="27">
                  <c:v>241640</c:v>
                </c:pt>
                <c:pt idx="28">
                  <c:v>242077</c:v>
                </c:pt>
                <c:pt idx="29">
                  <c:v>241921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B8B-4E99-8A9E-3E7E97F476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9233</c:v>
                </c:pt>
                <c:pt idx="1">
                  <c:v>9235</c:v>
                </c:pt>
                <c:pt idx="2">
                  <c:v>9236</c:v>
                </c:pt>
                <c:pt idx="3">
                  <c:v>9244</c:v>
                </c:pt>
                <c:pt idx="4">
                  <c:v>9249</c:v>
                </c:pt>
                <c:pt idx="5">
                  <c:v>9252</c:v>
                </c:pt>
                <c:pt idx="6">
                  <c:v>9258</c:v>
                </c:pt>
                <c:pt idx="7">
                  <c:v>9258</c:v>
                </c:pt>
                <c:pt idx="8">
                  <c:v>9269</c:v>
                </c:pt>
                <c:pt idx="9">
                  <c:v>9279</c:v>
                </c:pt>
                <c:pt idx="10">
                  <c:v>9289</c:v>
                </c:pt>
                <c:pt idx="11">
                  <c:v>9292</c:v>
                </c:pt>
                <c:pt idx="12">
                  <c:v>9299</c:v>
                </c:pt>
                <c:pt idx="13">
                  <c:v>9307</c:v>
                </c:pt>
                <c:pt idx="14">
                  <c:v>9307</c:v>
                </c:pt>
                <c:pt idx="15">
                  <c:v>9309</c:v>
                </c:pt>
                <c:pt idx="16">
                  <c:v>9310</c:v>
                </c:pt>
                <c:pt idx="17">
                  <c:v>9323</c:v>
                </c:pt>
                <c:pt idx="18">
                  <c:v>9328</c:v>
                </c:pt>
                <c:pt idx="19">
                  <c:v>9329</c:v>
                </c:pt>
                <c:pt idx="20">
                  <c:v>9329</c:v>
                </c:pt>
                <c:pt idx="21">
                  <c:v>9338</c:v>
                </c:pt>
                <c:pt idx="22">
                  <c:v>9344</c:v>
                </c:pt>
                <c:pt idx="23">
                  <c:v>9352</c:v>
                </c:pt>
                <c:pt idx="24">
                  <c:v>9355</c:v>
                </c:pt>
                <c:pt idx="25">
                  <c:v>9363</c:v>
                </c:pt>
                <c:pt idx="26">
                  <c:v>9376</c:v>
                </c:pt>
                <c:pt idx="27">
                  <c:v>9394</c:v>
                </c:pt>
                <c:pt idx="28">
                  <c:v>9407</c:v>
                </c:pt>
                <c:pt idx="29">
                  <c:v>9419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B8B-4E99-8A9E-3E7E97F476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6270</c:v>
                </c:pt>
                <c:pt idx="1">
                  <c:v>6270</c:v>
                </c:pt>
                <c:pt idx="2">
                  <c:v>6272</c:v>
                </c:pt>
                <c:pt idx="3">
                  <c:v>6274</c:v>
                </c:pt>
                <c:pt idx="4">
                  <c:v>6275</c:v>
                </c:pt>
                <c:pt idx="5">
                  <c:v>6277</c:v>
                </c:pt>
                <c:pt idx="6">
                  <c:v>6283</c:v>
                </c:pt>
                <c:pt idx="7">
                  <c:v>6285</c:v>
                </c:pt>
                <c:pt idx="8">
                  <c:v>6286</c:v>
                </c:pt>
                <c:pt idx="9">
                  <c:v>6288</c:v>
                </c:pt>
                <c:pt idx="10">
                  <c:v>6288</c:v>
                </c:pt>
                <c:pt idx="11">
                  <c:v>6289</c:v>
                </c:pt>
                <c:pt idx="12">
                  <c:v>6289</c:v>
                </c:pt>
                <c:pt idx="13">
                  <c:v>6288</c:v>
                </c:pt>
                <c:pt idx="14">
                  <c:v>6287</c:v>
                </c:pt>
                <c:pt idx="15">
                  <c:v>6283</c:v>
                </c:pt>
                <c:pt idx="16">
                  <c:v>6286</c:v>
                </c:pt>
                <c:pt idx="17">
                  <c:v>6284</c:v>
                </c:pt>
                <c:pt idx="18">
                  <c:v>6285</c:v>
                </c:pt>
                <c:pt idx="19">
                  <c:v>6297</c:v>
                </c:pt>
                <c:pt idx="20">
                  <c:v>6298</c:v>
                </c:pt>
                <c:pt idx="21">
                  <c:v>6298</c:v>
                </c:pt>
                <c:pt idx="22">
                  <c:v>6297</c:v>
                </c:pt>
                <c:pt idx="23">
                  <c:v>6296</c:v>
                </c:pt>
                <c:pt idx="24">
                  <c:v>6299</c:v>
                </c:pt>
                <c:pt idx="25">
                  <c:v>6304</c:v>
                </c:pt>
                <c:pt idx="26">
                  <c:v>6304</c:v>
                </c:pt>
                <c:pt idx="27">
                  <c:v>6307</c:v>
                </c:pt>
                <c:pt idx="28">
                  <c:v>6312</c:v>
                </c:pt>
                <c:pt idx="29">
                  <c:v>6311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B8B-4E99-8A9E-3E7E97F476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70146</c:v>
                </c:pt>
                <c:pt idx="1">
                  <c:v>70138</c:v>
                </c:pt>
                <c:pt idx="2">
                  <c:v>70137</c:v>
                </c:pt>
                <c:pt idx="3">
                  <c:v>70150</c:v>
                </c:pt>
                <c:pt idx="4">
                  <c:v>70150</c:v>
                </c:pt>
                <c:pt idx="5">
                  <c:v>70167</c:v>
                </c:pt>
                <c:pt idx="6">
                  <c:v>70164</c:v>
                </c:pt>
                <c:pt idx="7">
                  <c:v>70173</c:v>
                </c:pt>
                <c:pt idx="8">
                  <c:v>70183</c:v>
                </c:pt>
                <c:pt idx="9">
                  <c:v>70202</c:v>
                </c:pt>
                <c:pt idx="10">
                  <c:v>70209</c:v>
                </c:pt>
                <c:pt idx="11">
                  <c:v>70222</c:v>
                </c:pt>
                <c:pt idx="12">
                  <c:v>70231</c:v>
                </c:pt>
                <c:pt idx="13">
                  <c:v>70240</c:v>
                </c:pt>
                <c:pt idx="14">
                  <c:v>70257</c:v>
                </c:pt>
                <c:pt idx="15">
                  <c:v>70285</c:v>
                </c:pt>
                <c:pt idx="16">
                  <c:v>70305</c:v>
                </c:pt>
                <c:pt idx="17">
                  <c:v>70336</c:v>
                </c:pt>
                <c:pt idx="18">
                  <c:v>70382</c:v>
                </c:pt>
                <c:pt idx="19">
                  <c:v>70418</c:v>
                </c:pt>
                <c:pt idx="20">
                  <c:v>70433</c:v>
                </c:pt>
                <c:pt idx="21">
                  <c:v>70419</c:v>
                </c:pt>
                <c:pt idx="22">
                  <c:v>70414</c:v>
                </c:pt>
                <c:pt idx="23">
                  <c:v>70413</c:v>
                </c:pt>
                <c:pt idx="24">
                  <c:v>70414</c:v>
                </c:pt>
                <c:pt idx="25">
                  <c:v>70403</c:v>
                </c:pt>
                <c:pt idx="26">
                  <c:v>70393</c:v>
                </c:pt>
                <c:pt idx="27">
                  <c:v>70385</c:v>
                </c:pt>
                <c:pt idx="28">
                  <c:v>70378</c:v>
                </c:pt>
                <c:pt idx="29">
                  <c:v>70367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B8B-4E99-8A9E-3E7E97F476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7003512"/>
        <c:axId val="416996624"/>
      </c:lineChart>
      <c:dateAx>
        <c:axId val="417003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996624"/>
        <c:crosses val="autoZero"/>
        <c:auto val="1"/>
        <c:lblOffset val="100"/>
        <c:baseTimeUnit val="days"/>
      </c:dateAx>
      <c:valAx>
        <c:axId val="41699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03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</c:v>
                </c:pt>
                <c:pt idx="1">
                  <c:v>15</c:v>
                </c:pt>
                <c:pt idx="2">
                  <c:v>16</c:v>
                </c:pt>
                <c:pt idx="3">
                  <c:v>33</c:v>
                </c:pt>
                <c:pt idx="4">
                  <c:v>52</c:v>
                </c:pt>
                <c:pt idx="5">
                  <c:v>14</c:v>
                </c:pt>
                <c:pt idx="6">
                  <c:v>22</c:v>
                </c:pt>
                <c:pt idx="7">
                  <c:v>18</c:v>
                </c:pt>
                <c:pt idx="8">
                  <c:v>28</c:v>
                </c:pt>
                <c:pt idx="9">
                  <c:v>49</c:v>
                </c:pt>
                <c:pt idx="10">
                  <c:v>13</c:v>
                </c:pt>
                <c:pt idx="11">
                  <c:v>9</c:v>
                </c:pt>
                <c:pt idx="12">
                  <c:v>28</c:v>
                </c:pt>
                <c:pt idx="13">
                  <c:v>21</c:v>
                </c:pt>
                <c:pt idx="14">
                  <c:v>32</c:v>
                </c:pt>
                <c:pt idx="15">
                  <c:v>12</c:v>
                </c:pt>
                <c:pt idx="16">
                  <c:v>26</c:v>
                </c:pt>
                <c:pt idx="17">
                  <c:v>13</c:v>
                </c:pt>
                <c:pt idx="18">
                  <c:v>19</c:v>
                </c:pt>
                <c:pt idx="19">
                  <c:v>12</c:v>
                </c:pt>
                <c:pt idx="20">
                  <c:v>24</c:v>
                </c:pt>
                <c:pt idx="21">
                  <c:v>37</c:v>
                </c:pt>
                <c:pt idx="22">
                  <c:v>30</c:v>
                </c:pt>
                <c:pt idx="23">
                  <c:v>29</c:v>
                </c:pt>
                <c:pt idx="24">
                  <c:v>32</c:v>
                </c:pt>
                <c:pt idx="25">
                  <c:v>33</c:v>
                </c:pt>
                <c:pt idx="26">
                  <c:v>39</c:v>
                </c:pt>
                <c:pt idx="27">
                  <c:v>19</c:v>
                </c:pt>
                <c:pt idx="28">
                  <c:v>16</c:v>
                </c:pt>
                <c:pt idx="29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F3-4CCA-8C40-FFA5531ADE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-4</c:v>
                </c:pt>
                <c:pt idx="1">
                  <c:v>-2</c:v>
                </c:pt>
                <c:pt idx="2">
                  <c:v>-9</c:v>
                </c:pt>
                <c:pt idx="3">
                  <c:v>-6</c:v>
                </c:pt>
                <c:pt idx="4">
                  <c:v>2</c:v>
                </c:pt>
                <c:pt idx="5">
                  <c:v>-8</c:v>
                </c:pt>
                <c:pt idx="6">
                  <c:v>-4</c:v>
                </c:pt>
                <c:pt idx="7">
                  <c:v>-8</c:v>
                </c:pt>
                <c:pt idx="8">
                  <c:v>-3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-4</c:v>
                </c:pt>
                <c:pt idx="13">
                  <c:v>3</c:v>
                </c:pt>
                <c:pt idx="14">
                  <c:v>-5</c:v>
                </c:pt>
                <c:pt idx="15">
                  <c:v>-4</c:v>
                </c:pt>
                <c:pt idx="16">
                  <c:v>-5</c:v>
                </c:pt>
                <c:pt idx="17">
                  <c:v>0</c:v>
                </c:pt>
                <c:pt idx="18">
                  <c:v>-8</c:v>
                </c:pt>
                <c:pt idx="19">
                  <c:v>-1</c:v>
                </c:pt>
                <c:pt idx="20">
                  <c:v>-1</c:v>
                </c:pt>
                <c:pt idx="21">
                  <c:v>-3</c:v>
                </c:pt>
                <c:pt idx="22">
                  <c:v>0</c:v>
                </c:pt>
                <c:pt idx="23">
                  <c:v>2</c:v>
                </c:pt>
                <c:pt idx="24">
                  <c:v>-4</c:v>
                </c:pt>
                <c:pt idx="25">
                  <c:v>3</c:v>
                </c:pt>
                <c:pt idx="26">
                  <c:v>-1</c:v>
                </c:pt>
                <c:pt idx="27">
                  <c:v>-4</c:v>
                </c:pt>
                <c:pt idx="28">
                  <c:v>0</c:v>
                </c:pt>
                <c:pt idx="29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7F3-4CCA-8C40-FFA5531ADE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-67</c:v>
                </c:pt>
                <c:pt idx="1">
                  <c:v>-83</c:v>
                </c:pt>
                <c:pt idx="2">
                  <c:v>-73</c:v>
                </c:pt>
                <c:pt idx="3">
                  <c:v>-70</c:v>
                </c:pt>
                <c:pt idx="4">
                  <c:v>-61</c:v>
                </c:pt>
                <c:pt idx="5">
                  <c:v>-53</c:v>
                </c:pt>
                <c:pt idx="6">
                  <c:v>-66</c:v>
                </c:pt>
                <c:pt idx="7">
                  <c:v>-82</c:v>
                </c:pt>
                <c:pt idx="8">
                  <c:v>-50</c:v>
                </c:pt>
                <c:pt idx="9">
                  <c:v>-65</c:v>
                </c:pt>
                <c:pt idx="10">
                  <c:v>-54</c:v>
                </c:pt>
                <c:pt idx="11">
                  <c:v>-73</c:v>
                </c:pt>
                <c:pt idx="12">
                  <c:v>-59</c:v>
                </c:pt>
                <c:pt idx="13">
                  <c:v>-59</c:v>
                </c:pt>
                <c:pt idx="14">
                  <c:v>-77</c:v>
                </c:pt>
                <c:pt idx="15">
                  <c:v>-73</c:v>
                </c:pt>
                <c:pt idx="16">
                  <c:v>-73</c:v>
                </c:pt>
                <c:pt idx="17">
                  <c:v>-70</c:v>
                </c:pt>
                <c:pt idx="18">
                  <c:v>-55</c:v>
                </c:pt>
                <c:pt idx="19">
                  <c:v>-45</c:v>
                </c:pt>
                <c:pt idx="20">
                  <c:v>-50</c:v>
                </c:pt>
                <c:pt idx="21">
                  <c:v>-44</c:v>
                </c:pt>
                <c:pt idx="22">
                  <c:v>36</c:v>
                </c:pt>
                <c:pt idx="23">
                  <c:v>1</c:v>
                </c:pt>
                <c:pt idx="24">
                  <c:v>6</c:v>
                </c:pt>
                <c:pt idx="25">
                  <c:v>1157</c:v>
                </c:pt>
                <c:pt idx="26">
                  <c:v>1047</c:v>
                </c:pt>
                <c:pt idx="27">
                  <c:v>847</c:v>
                </c:pt>
                <c:pt idx="28">
                  <c:v>437</c:v>
                </c:pt>
                <c:pt idx="29">
                  <c:v>-156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7F3-4CCA-8C40-FFA5531ADE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8</c:v>
                </c:pt>
                <c:pt idx="4">
                  <c:v>5</c:v>
                </c:pt>
                <c:pt idx="5">
                  <c:v>3</c:v>
                </c:pt>
                <c:pt idx="6">
                  <c:v>6</c:v>
                </c:pt>
                <c:pt idx="7">
                  <c:v>0</c:v>
                </c:pt>
                <c:pt idx="8">
                  <c:v>11</c:v>
                </c:pt>
                <c:pt idx="9">
                  <c:v>10</c:v>
                </c:pt>
                <c:pt idx="10">
                  <c:v>10</c:v>
                </c:pt>
                <c:pt idx="11">
                  <c:v>3</c:v>
                </c:pt>
                <c:pt idx="12">
                  <c:v>7</c:v>
                </c:pt>
                <c:pt idx="13">
                  <c:v>8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13</c:v>
                </c:pt>
                <c:pt idx="18">
                  <c:v>5</c:v>
                </c:pt>
                <c:pt idx="19">
                  <c:v>1</c:v>
                </c:pt>
                <c:pt idx="20">
                  <c:v>0</c:v>
                </c:pt>
                <c:pt idx="21">
                  <c:v>9</c:v>
                </c:pt>
                <c:pt idx="22">
                  <c:v>6</c:v>
                </c:pt>
                <c:pt idx="23">
                  <c:v>8</c:v>
                </c:pt>
                <c:pt idx="24">
                  <c:v>3</c:v>
                </c:pt>
                <c:pt idx="25">
                  <c:v>8</c:v>
                </c:pt>
                <c:pt idx="26">
                  <c:v>13</c:v>
                </c:pt>
                <c:pt idx="27">
                  <c:v>18</c:v>
                </c:pt>
                <c:pt idx="28">
                  <c:v>13</c:v>
                </c:pt>
                <c:pt idx="2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7F3-4CCA-8C40-FFA5531ADEC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-3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6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-1</c:v>
                </c:pt>
                <c:pt idx="14">
                  <c:v>-1</c:v>
                </c:pt>
                <c:pt idx="15">
                  <c:v>-4</c:v>
                </c:pt>
                <c:pt idx="16">
                  <c:v>3</c:v>
                </c:pt>
                <c:pt idx="17">
                  <c:v>-2</c:v>
                </c:pt>
                <c:pt idx="18">
                  <c:v>1</c:v>
                </c:pt>
                <c:pt idx="19">
                  <c:v>12</c:v>
                </c:pt>
                <c:pt idx="20">
                  <c:v>1</c:v>
                </c:pt>
                <c:pt idx="21">
                  <c:v>0</c:v>
                </c:pt>
                <c:pt idx="22">
                  <c:v>-1</c:v>
                </c:pt>
                <c:pt idx="23">
                  <c:v>-1</c:v>
                </c:pt>
                <c:pt idx="24">
                  <c:v>3</c:v>
                </c:pt>
                <c:pt idx="25">
                  <c:v>5</c:v>
                </c:pt>
                <c:pt idx="26">
                  <c:v>0</c:v>
                </c:pt>
                <c:pt idx="27">
                  <c:v>3</c:v>
                </c:pt>
                <c:pt idx="28">
                  <c:v>5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7F3-4CCA-8C40-FFA5531ADEC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3</c:v>
                </c:pt>
                <c:pt idx="1">
                  <c:v>-8</c:v>
                </c:pt>
                <c:pt idx="2">
                  <c:v>-1</c:v>
                </c:pt>
                <c:pt idx="3">
                  <c:v>13</c:v>
                </c:pt>
                <c:pt idx="4">
                  <c:v>0</c:v>
                </c:pt>
                <c:pt idx="5">
                  <c:v>17</c:v>
                </c:pt>
                <c:pt idx="6">
                  <c:v>-3</c:v>
                </c:pt>
                <c:pt idx="7">
                  <c:v>9</c:v>
                </c:pt>
                <c:pt idx="8">
                  <c:v>10</c:v>
                </c:pt>
                <c:pt idx="9">
                  <c:v>19</c:v>
                </c:pt>
                <c:pt idx="10">
                  <c:v>7</c:v>
                </c:pt>
                <c:pt idx="11">
                  <c:v>13</c:v>
                </c:pt>
                <c:pt idx="12">
                  <c:v>9</c:v>
                </c:pt>
                <c:pt idx="13">
                  <c:v>9</c:v>
                </c:pt>
                <c:pt idx="14">
                  <c:v>17</c:v>
                </c:pt>
                <c:pt idx="15">
                  <c:v>28</c:v>
                </c:pt>
                <c:pt idx="16">
                  <c:v>20</c:v>
                </c:pt>
                <c:pt idx="17">
                  <c:v>31</c:v>
                </c:pt>
                <c:pt idx="18">
                  <c:v>46</c:v>
                </c:pt>
                <c:pt idx="19">
                  <c:v>36</c:v>
                </c:pt>
                <c:pt idx="20">
                  <c:v>15</c:v>
                </c:pt>
                <c:pt idx="21">
                  <c:v>-14</c:v>
                </c:pt>
                <c:pt idx="22">
                  <c:v>-5</c:v>
                </c:pt>
                <c:pt idx="23">
                  <c:v>-1</c:v>
                </c:pt>
                <c:pt idx="24">
                  <c:v>1</c:v>
                </c:pt>
                <c:pt idx="25">
                  <c:v>-11</c:v>
                </c:pt>
                <c:pt idx="26">
                  <c:v>-10</c:v>
                </c:pt>
                <c:pt idx="27">
                  <c:v>-8</c:v>
                </c:pt>
                <c:pt idx="28">
                  <c:v>-7</c:v>
                </c:pt>
                <c:pt idx="29">
                  <c:v>-11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7F3-4CCA-8C40-FFA5531ADE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7007120"/>
        <c:axId val="417004496"/>
      </c:lineChart>
      <c:dateAx>
        <c:axId val="417007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04496"/>
        <c:crosses val="autoZero"/>
        <c:auto val="1"/>
        <c:lblOffset val="100"/>
        <c:baseTimeUnit val="days"/>
      </c:dateAx>
      <c:valAx>
        <c:axId val="41700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0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</c:v>
                </c:pt>
                <c:pt idx="1">
                  <c:v>28</c:v>
                </c:pt>
                <c:pt idx="2">
                  <c:v>23</c:v>
                </c:pt>
                <c:pt idx="3">
                  <c:v>22</c:v>
                </c:pt>
                <c:pt idx="4">
                  <c:v>24</c:v>
                </c:pt>
                <c:pt idx="5">
                  <c:v>22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9F-4A05-BA3C-E684EA9118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-2</c:v>
                </c:pt>
                <c:pt idx="1">
                  <c:v>-1</c:v>
                </c:pt>
                <c:pt idx="2">
                  <c:v>-4</c:v>
                </c:pt>
                <c:pt idx="3">
                  <c:v>-2</c:v>
                </c:pt>
                <c:pt idx="4">
                  <c:v>-4</c:v>
                </c:pt>
                <c:pt idx="5">
                  <c:v>-3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9F-4A05-BA3C-E684EA9118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-47</c:v>
                </c:pt>
                <c:pt idx="1">
                  <c:v>242</c:v>
                </c:pt>
                <c:pt idx="2">
                  <c:v>223</c:v>
                </c:pt>
                <c:pt idx="3">
                  <c:v>168</c:v>
                </c:pt>
                <c:pt idx="4">
                  <c:v>33</c:v>
                </c:pt>
                <c:pt idx="5">
                  <c:v>-65</c:v>
                </c:pt>
                <c:pt idx="6">
                  <c:v>-53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9F-4A05-BA3C-E684EA9118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</c:v>
                </c:pt>
                <c:pt idx="1">
                  <c:v>5</c:v>
                </c:pt>
                <c:pt idx="2">
                  <c:v>6</c:v>
                </c:pt>
                <c:pt idx="3">
                  <c:v>8</c:v>
                </c:pt>
                <c:pt idx="4">
                  <c:v>4</c:v>
                </c:pt>
                <c:pt idx="5">
                  <c:v>7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9F-4A05-BA3C-E684EA91184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-1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9F-4A05-BA3C-E684EA91184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13</c:v>
                </c:pt>
                <c:pt idx="1">
                  <c:v>12</c:v>
                </c:pt>
                <c:pt idx="2">
                  <c:v>13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B9F-4A05-BA3C-E684EA9118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009744"/>
        <c:axId val="417013352"/>
      </c:barChart>
      <c:catAx>
        <c:axId val="41700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13352"/>
        <c:crosses val="autoZero"/>
        <c:auto val="1"/>
        <c:lblAlgn val="ctr"/>
        <c:lblOffset val="100"/>
        <c:noMultiLvlLbl val="0"/>
      </c:catAx>
      <c:valAx>
        <c:axId val="417013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0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5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B7-422F-AE45-8211ABF37F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B7-422F-AE45-8211ABF37F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B7-422F-AE45-8211ABF37FB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B7-422F-AE45-8211ABF37FB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B7-422F-AE45-8211ABF37FB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0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6B7-422F-AE45-8211ABF37F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001216"/>
        <c:axId val="417002856"/>
      </c:barChart>
      <c:catAx>
        <c:axId val="41700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02856"/>
        <c:crosses val="autoZero"/>
        <c:auto val="1"/>
        <c:lblAlgn val="ctr"/>
        <c:lblOffset val="100"/>
        <c:noMultiLvlLbl val="0"/>
      </c:catAx>
      <c:valAx>
        <c:axId val="417002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0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0.33338745467337799</c:v>
                </c:pt>
                <c:pt idx="1">
                  <c:v>0.37073117930400001</c:v>
                </c:pt>
                <c:pt idx="2">
                  <c:v>0.292255236239649</c:v>
                </c:pt>
                <c:pt idx="3">
                  <c:v>0.251664231206365</c:v>
                </c:pt>
                <c:pt idx="4">
                  <c:v>0.35590193213184002</c:v>
                </c:pt>
                <c:pt idx="5">
                  <c:v>0.33771716187692802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81-4A13-A898-D04A46E0DE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9.7465886939571103E-2</c:v>
                </c:pt>
                <c:pt idx="2">
                  <c:v>9.0504037872458906E-2</c:v>
                </c:pt>
                <c:pt idx="3">
                  <c:v>0.12531328320801999</c:v>
                </c:pt>
                <c:pt idx="4">
                  <c:v>0.12531328320801999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81-4A13-A898-D04A46E0DE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0.11021124860419799</c:v>
                </c:pt>
                <c:pt idx="4">
                  <c:v>4.7006861739884904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81-4A13-A898-D04A46E0DE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0.72914432768603898</c:v>
                </c:pt>
                <c:pt idx="4">
                  <c:v>0.82028736864679397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481-4A13-A898-D04A46E0DE9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0.20667726550079499</c:v>
                </c:pt>
                <c:pt idx="3">
                  <c:v>0.49814520402755702</c:v>
                </c:pt>
                <c:pt idx="4">
                  <c:v>0.36565977742448302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481-4A13-A898-D04A46E0DE9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1">
                  <c:v>6.2628102937827404E-2</c:v>
                </c:pt>
                <c:pt idx="2">
                  <c:v>6.6898200865406501E-2</c:v>
                </c:pt>
                <c:pt idx="3">
                  <c:v>5.01736506490549E-2</c:v>
                </c:pt>
                <c:pt idx="5">
                  <c:v>9.3942154406741099E-2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481-4A13-A898-D04A46E0DE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0459456"/>
        <c:axId val="420464376"/>
      </c:barChart>
      <c:catAx>
        <c:axId val="42045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464376"/>
        <c:crosses val="autoZero"/>
        <c:auto val="1"/>
        <c:lblAlgn val="ctr"/>
        <c:lblOffset val="100"/>
        <c:noMultiLvlLbl val="0"/>
      </c:catAx>
      <c:valAx>
        <c:axId val="42046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45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B3-4EDA-8B8C-F9EAF2D6A0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B3-4EDA-8B8C-F9EAF2D6A0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B3-4EDA-8B8C-F9EAF2D6A0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0B3-4EDA-8B8C-F9EAF2D6A04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0B3-4EDA-8B8C-F9EAF2D6A04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0</c:v>
                </c:pt>
                <c:pt idx="12">
                  <c:v>5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0B3-4EDA-8B8C-F9EAF2D6A0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458472"/>
        <c:axId val="420461096"/>
      </c:lineChart>
      <c:catAx>
        <c:axId val="420458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461096"/>
        <c:crosses val="autoZero"/>
        <c:auto val="1"/>
        <c:lblAlgn val="ctr"/>
        <c:lblOffset val="100"/>
        <c:noMultiLvlLbl val="0"/>
      </c:catAx>
      <c:valAx>
        <c:axId val="42046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45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0.38429895210877302</c:v>
                </c:pt>
                <c:pt idx="2">
                  <c:v>0.52719321035766897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0.496882307092751</c:v>
                </c:pt>
                <c:pt idx="10">
                  <c:v>0.275143615946422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0.49471724257382899</c:v>
                </c:pt>
                <c:pt idx="16">
                  <c:v>0</c:v>
                </c:pt>
                <c:pt idx="17">
                  <c:v>0.239239629340954</c:v>
                </c:pt>
                <c:pt idx="18">
                  <c:v>0.24005152853555001</c:v>
                </c:pt>
                <c:pt idx="19">
                  <c:v>0</c:v>
                </c:pt>
                <c:pt idx="20">
                  <c:v>0.32584221009786102</c:v>
                </c:pt>
                <c:pt idx="21">
                  <c:v>0</c:v>
                </c:pt>
                <c:pt idx="22">
                  <c:v>0.423991801622355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C5-40FA-8B96-89598B843F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0.24361383726595701</c:v>
                </c:pt>
                <c:pt idx="11">
                  <c:v>9.7445534906382705E-2</c:v>
                </c:pt>
                <c:pt idx="12">
                  <c:v>0.102085798473353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6.6123755829331096E-2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5C5-40FA-8B96-89598B843F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9.2604429539115394</c:v>
                </c:pt>
                <c:pt idx="13">
                  <c:v>0</c:v>
                </c:pt>
                <c:pt idx="14">
                  <c:v>0</c:v>
                </c:pt>
                <c:pt idx="15">
                  <c:v>0.13987581352105199</c:v>
                </c:pt>
                <c:pt idx="16">
                  <c:v>0.112481737282508</c:v>
                </c:pt>
                <c:pt idx="17">
                  <c:v>0.107916057909417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5C5-40FA-8B96-89598B843F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0.65415549597855205</c:v>
                </c:pt>
                <c:pt idx="10">
                  <c:v>0</c:v>
                </c:pt>
                <c:pt idx="11">
                  <c:v>1.0080428954423599</c:v>
                </c:pt>
                <c:pt idx="12">
                  <c:v>0.87935656836461096</c:v>
                </c:pt>
                <c:pt idx="13">
                  <c:v>0</c:v>
                </c:pt>
                <c:pt idx="14">
                  <c:v>0</c:v>
                </c:pt>
                <c:pt idx="15">
                  <c:v>0.63270777479892804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5C5-40FA-8B96-89598B843F9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0.158957240502305</c:v>
                </c:pt>
                <c:pt idx="11">
                  <c:v>0.36560165315530102</c:v>
                </c:pt>
                <c:pt idx="12">
                  <c:v>0.31791448100461001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0.20664441265299599</c:v>
                </c:pt>
                <c:pt idx="18">
                  <c:v>1.01732633921475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5C5-40FA-8B96-89598B843F9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7.3661286190110198E-2</c:v>
                </c:pt>
                <c:pt idx="11">
                  <c:v>0</c:v>
                </c:pt>
                <c:pt idx="12">
                  <c:v>7.5155863011358806E-2</c:v>
                </c:pt>
                <c:pt idx="13">
                  <c:v>6.6900105332080698E-2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6.2629885842798994E-2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5C5-40FA-8B96-89598B843F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471264"/>
        <c:axId val="420467328"/>
      </c:lineChart>
      <c:catAx>
        <c:axId val="42047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467328"/>
        <c:crosses val="autoZero"/>
        <c:auto val="1"/>
        <c:lblAlgn val="ctr"/>
        <c:lblOffset val="100"/>
        <c:noMultiLvlLbl val="0"/>
      </c:catAx>
      <c:valAx>
        <c:axId val="42046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471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16</c:v>
                </c:pt>
                <c:pt idx="1">
                  <c:v>2</c:v>
                </c:pt>
                <c:pt idx="2">
                  <c:v>0</c:v>
                </c:pt>
                <c:pt idx="3">
                  <c:v>5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1C-4752-B505-3E353D2978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0</c:v>
                </c:pt>
                <c:pt idx="4">
                  <c:v>3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1C-4752-B505-3E353D2978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1C-4752-B505-3E353D2978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0469296"/>
        <c:axId val="420469624"/>
      </c:barChart>
      <c:catAx>
        <c:axId val="420469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469624"/>
        <c:crosses val="autoZero"/>
        <c:auto val="1"/>
        <c:lblAlgn val="ctr"/>
        <c:lblOffset val="100"/>
        <c:noMultiLvlLbl val="0"/>
      </c:catAx>
      <c:valAx>
        <c:axId val="42046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469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632</c:v>
                </c:pt>
                <c:pt idx="1">
                  <c:v>72</c:v>
                </c:pt>
                <c:pt idx="2">
                  <c:v>23179</c:v>
                </c:pt>
                <c:pt idx="3">
                  <c:v>0</c:v>
                </c:pt>
                <c:pt idx="4">
                  <c:v>100</c:v>
                </c:pt>
                <c:pt idx="5">
                  <c:v>471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44-4F31-AA46-F09EA007B9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335</c:v>
                </c:pt>
                <c:pt idx="1">
                  <c:v>14</c:v>
                </c:pt>
                <c:pt idx="2">
                  <c:v>0</c:v>
                </c:pt>
                <c:pt idx="3">
                  <c:v>0</c:v>
                </c:pt>
                <c:pt idx="4">
                  <c:v>10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44-4F31-AA46-F09EA007B9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5121</c:v>
                </c:pt>
                <c:pt idx="1">
                  <c:v>26</c:v>
                </c:pt>
                <c:pt idx="2">
                  <c:v>0</c:v>
                </c:pt>
                <c:pt idx="3">
                  <c:v>357</c:v>
                </c:pt>
                <c:pt idx="4">
                  <c:v>20</c:v>
                </c:pt>
                <c:pt idx="5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44-4F31-AA46-F09EA007B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7006464"/>
        <c:axId val="417004168"/>
      </c:barChart>
      <c:catAx>
        <c:axId val="41700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04168"/>
        <c:crosses val="autoZero"/>
        <c:auto val="1"/>
        <c:lblAlgn val="ctr"/>
        <c:lblOffset val="100"/>
        <c:noMultiLvlLbl val="0"/>
      </c:catAx>
      <c:valAx>
        <c:axId val="41700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0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0.34648734492980698</c:v>
                </c:pt>
                <c:pt idx="1">
                  <c:v>0.342924419389805</c:v>
                </c:pt>
                <c:pt idx="2">
                  <c:v>0.18065917671291001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BF-4EF7-994D-CC577E0720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9.04270418514935E-2</c:v>
                </c:pt>
                <c:pt idx="1">
                  <c:v>0.12541571770785701</c:v>
                </c:pt>
                <c:pt idx="2">
                  <c:v>9.7615395342351002E-2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BF-4EF7-994D-CC577E0720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2.4289856141874102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BF-4EF7-994D-CC577E0720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0.76906405101214204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0BF-4EF7-994D-CC577E0720D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0.31756113051762003</c:v>
                </c:pt>
                <c:pt idx="1">
                  <c:v>0.52973373119042999</c:v>
                </c:pt>
                <c:pt idx="2">
                  <c:v>0.15855398763278999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0BF-4EF7-994D-CC577E0720D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6.4812711866415004E-2</c:v>
                </c:pt>
                <c:pt idx="1">
                  <c:v>7.44819694705154E-2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0BF-4EF7-994D-CC577E0720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015976"/>
        <c:axId val="417016304"/>
      </c:barChart>
      <c:catAx>
        <c:axId val="41701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16304"/>
        <c:crosses val="autoZero"/>
        <c:auto val="1"/>
        <c:lblAlgn val="ctr"/>
        <c:lblOffset val="100"/>
        <c:noMultiLvlLbl val="0"/>
      </c:catAx>
      <c:valAx>
        <c:axId val="41701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1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6005</c:v>
                </c:pt>
                <c:pt idx="1">
                  <c:v>112</c:v>
                </c:pt>
                <c:pt idx="2">
                  <c:v>7123</c:v>
                </c:pt>
                <c:pt idx="3">
                  <c:v>328</c:v>
                </c:pt>
                <c:pt idx="4">
                  <c:v>125</c:v>
                </c:pt>
                <c:pt idx="5">
                  <c:v>550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B8-4619-8B5E-9432BE827E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83</c:v>
                </c:pt>
                <c:pt idx="1">
                  <c:v>0</c:v>
                </c:pt>
                <c:pt idx="2">
                  <c:v>16056</c:v>
                </c:pt>
                <c:pt idx="3">
                  <c:v>29</c:v>
                </c:pt>
                <c:pt idx="4">
                  <c:v>5</c:v>
                </c:pt>
                <c:pt idx="5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B8-4619-8B5E-9432BE827E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7021880"/>
        <c:axId val="417019256"/>
      </c:barChart>
      <c:catAx>
        <c:axId val="417021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19256"/>
        <c:crosses val="autoZero"/>
        <c:auto val="1"/>
        <c:lblAlgn val="ctr"/>
        <c:lblOffset val="100"/>
        <c:noMultiLvlLbl val="0"/>
      </c:catAx>
      <c:valAx>
        <c:axId val="41701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21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4F380-2868-4993-AC29-13CBDC2E2C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B16062-B290-47E8-BE69-35E6E9205A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34793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04040-F27D-4AA6-9966-F7771C947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7D3FC3-34FC-4C52-B0C8-041EB75C7B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3057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15660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5116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4658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7856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3450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0905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7238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6434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8891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2924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049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2.4051 %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39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551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913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262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750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365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38637-D530-41BF-B1DF-CAE8C27EF7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153204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F3DA6-CE73-44F3-BF04-E3293CD36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B52DE0-A969-40A8-AFFD-F48B8428F6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78845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75A56-9739-4954-9B8E-40DE1ACBD7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2ED6E-3E00-40C5-A9C8-6258100AA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740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A13F7-C709-4AD4-AAED-077702F07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C5FE01-1344-44AA-80D6-21863CB5CD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9603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31BCD4-A574-4A1B-8B80-32E6A988BD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9886C-DD50-4157-80F9-0393D3955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377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2AEDA-2CD0-4BD7-8A94-38F9B1413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C87EB9-7D27-4B41-9B19-28C18B1EC3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3872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1871D-A3B2-49DB-A8E4-B5E8D6717E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887FF-024C-4FED-A02A-B86CDC4F8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561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EA0D1-4BC1-4716-B83F-57C4E2FB1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88E4A6-1201-41CA-98A5-9FDC28FEE5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6838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693FC3-21A5-497E-B93F-2E094CDB5A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A3D9B1-C3BC-478C-A0F5-9EB4CB23B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039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3B887-4AA5-4EA9-AB84-E0EEC637E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4A48E7-ED29-4B02-B63F-900CCA6736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1053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B42E6-C2D8-4A3A-A685-193F086DE7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BF838-1F5F-48BB-94E9-D5C25E471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265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9E93C-475E-4E7A-A21F-D72A92BC8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5DA6C6-FBC0-4BD9-A29B-A80EE192FD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67549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FFF4E-455A-495E-9852-674E625186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C7B83-A05D-4E1D-A2AA-266C9D859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242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17EFC-E1CC-467C-B465-8ED3EE90B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E9E0E3-D3C1-4C9E-A1DB-CA0355C28D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3934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EE155-AB4A-4458-85D0-8DEE4248C9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3A487-262F-4476-BFDA-329CAE107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279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F11DD-22EA-4229-A31F-66DE6EBB7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1A14B9-4061-452C-ABE9-F4379BF89E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0234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50277-B282-42BB-83D7-73E27BFD31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6A5A3-07AD-4DE8-A5A9-C6647B0B7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95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88FC4-7CE3-493C-9936-F3F2820EA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833D55-8260-493F-A10E-5360E8D42A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6453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B2244-0C1F-459B-B34B-E3C2A06DD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5F393-F514-468C-AB71-E4BC41D9C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849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84753-D98E-439C-9BD4-4984F8F21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3925E1-CD5A-432E-BEE5-FBCE26C50D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044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8F67D-4BA6-4AEF-BD8C-E43C54530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A03D6-5A01-486C-8B78-56B65019D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796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2D9BC-7AF1-454D-84F6-AD042AC88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F4246B-5EB6-45E0-8D4C-506ECAEB6A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76623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CED12-7C3E-4B3F-96A9-C4396E7BD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E35EB-6F33-43BC-93A1-B04563E60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69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AAA61-DD9C-4989-B256-87BBE2840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0FE520-2E5D-49CA-ADC7-C1AD7CA0C2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0614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46166C-58B0-4B8C-A0CF-25BA5CD8D2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473485-201E-4EC3-9902-6B4D5654B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047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5C99E-E9C0-40AA-B7BC-44196AFC8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F02F9F-9FC8-400F-8087-1C31AE3065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859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5283437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956036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427321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102583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19228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715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168.37931034483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3.5172413793103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171.89655172414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716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196.32142857143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115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250.21739130435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4.7391304347826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254.95652173913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87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183.73913043478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2.695652173913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186.4347826087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06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509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140.72222222222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09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125.78571428571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129.07142857143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857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307.92857142857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98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316.61538461538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320.15384615385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831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281.58333333333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30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AD64D-8417-45E6-B768-10A08FB0EE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882435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72E50-F8D2-40B9-AA8A-FFCEA7825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412F0B-55D0-4B6B-B399-E8CE80F7C2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2704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0550774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3660603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624618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2836507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17978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29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06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68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#movilidadsustentable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77.083333333333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35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28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406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#actitudtopmega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690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236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893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915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949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2EC31-A005-4F24-87FF-AE2725E31D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62868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15141-CF7F-4011-800C-48F4E07C8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00B0E1-AF17-4ED5-8CE8-9C6F5B0EA3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9881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6860755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92765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9020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832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3765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6364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9324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08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- 2022-04-22 12:12:36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¿Querés ganar este elíptico para entrenar en casa? 💪🏻🏋🏻 Para participar, sólo tenés que hacer dos cosas:
1️⃣ Seguirnos en olmobikes
2️⃣ Etiquetar al menos a 3 amigxs en este post (pueden ser más).
⚠️¡OJO con las cuentas fake! Jamás te pediremos que llenes formularios, o que nos des datos de tarjetas de crédito. El ganador se anunciará EL 29 DE ABRIL en nuestras historias. Si otra cuenta "parecida" te envía mensajes o te envía solicitud para seguirte, por favor denunciala.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https://quintly-image-storage.s3.amazonaws.com/1689f5c8e3a6cae19a74e1d2c328dacc/d9d684442396a7926a71524388cb2a23.jpg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1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F437B-0427-4259-865B-525A2179E6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505001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36B96-39DF-459A-BA91-2359BB811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3DDC4B-2A2D-4470-87D2-86D285465B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1684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8796136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45141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5463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3863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3873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7547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4762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36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- 2022-04-23 22:27:14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Resumen de un día inolvidable para #venzointernacional en la ucimastersworldchamps ✊🏻🤩
.
.
Nuestros #Masters entre los mejores del mundo, en un día donde el frío, barro, lluvia y nieve hicieron de este #mundial un desafío #extremo
.
Orgullosos de nuestros corredores por siempre darlo todo y más!
.
Somos Pasión ❤️‍🔥🖤🤍
#SomosVenzo
#teamvenzo #venzo #venzoargentina #venzoxblaze #venzoxtreme #venzobikes #venzobike #cyling #uci #ucimtb #mtb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https://quintly-image-storage.s3.amazonaws.com/f1173e456ff5f367838b068b70140576/5e0b4e2b8b7a1488cbcaddeff53f2a8d.jpg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019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277B40-C207-481D-8DEC-04CD9297A0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213594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0D283-B9E9-484D-BB89-4C793E363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EECDAA-A0BD-42C2-840D-B8D0602035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8444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5966247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71796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0686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0723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8114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358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6807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56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- 2022-04-08 02:14:09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Primera prueba en el circuito de la #copadelmundo de #xco en #Brasil &gt; cimtb &lt;
Poniendo a prueba las #venzoxtreme en un trazado diseñado por y para los mejores del mundo.
.
.
A pocos días de esta gran experiencia!
#SomosVenzo 🔥
.
.
teamvenzo.arg grupocarloskarabitian 
.
#venzobikes #venzobike #mtb #mountainbike #cimtb #cimtbmichelin #argentina #ciclismoargentino #cycling #cyclinglife #mtblife #facimo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https://quintly-image-storage.s3.amazonaws.com/f1173e456ff5f367838b068b70140576/5bdcde31ed7a0533c857ea62dc45c0f8.jpg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190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A738E-1B7B-484E-9E20-67E8C05BAD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203570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AB3BF-8036-4615-AF88-46E691287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E5E3A2-7A15-431B-9C99-AC72BC8C49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9225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4935154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1914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2003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1847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8427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9264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0711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281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- 2022-04-13 22:30:02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Somos protagonistas de un momento histórico en el #ciclismoargentino, donde por primera vez, una #bicicleta desarrollada en #Cordoba #Argentina participa en competencias #uci #internacionales, más precisamente en la primera fecha de la #copadelmundo de #xco
.
Estamos #orgullosos de compartir este momento con todos los amantes de #venzo que confían y apuestan, como nosotros, al desarrollo y crecimiento de productos nacionales y de nuestros #ciclistas
.
Gracias grupocarloskarabitian por apostar y apoyar al proyecto teamvenzo.arg y potenciar a cada uno de sus integrantes, logrando que hoy se convierta en #venzointernacional ✊🏻💥
.
.
#somosvenzo #venzoargentina #venzoarg #venzoxtreme #cimtb #cimtbmichelin #uciworldcup #doblesvenzo #xc #mtb #mountainbike #cycling #ciclismo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https://quintly-image-storage.s3.amazonaws.com/f1173e456ff5f367838b068b70140576/cdad67775f1d3d23ce94e3d1395ed3cb.jpg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834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8F28A-5A41-4F11-86BD-F312FEE126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7981191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E2550-51B9-470B-8EE5-979C902AA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797370-59CA-4AF1-8E41-5FE57F6257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5990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0588786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17498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5045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4947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0792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4152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1094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975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- 2022-04-08 09:35:49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listos para esta gran experiencia! ✊🏻🔥🇧🇷🇦🇷
.
Luciendo los nuevos #jerseys exclusivos del teamvenzo.arg para la #copadelmundo de #xco en #Brasil y el próximo #mundialmasterxco 🔥💪🏻
.
.
Diseñados por: rovassia ro.vb.dg 
Confeccionados por: ziroox 
.
Gracias a todos los que trabajan en este gran proyecto! 
.
#SOMOSVENZO ❤️🤍🖤
#venzointernacional 
#venzo #venzoarg #venzoargentina #cyclinglife #cycling #mtb #mountainbike #mtblife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https://quintly-image-storage.s3.amazonaws.com/f1173e456ff5f367838b068b70140576/feeb93feb5aaf6702b1c3945dc3f72e2.jpg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356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0A346D-4E7A-4868-AE56-0162114C7A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009891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BF757-E801-44D9-9A70-8D013ADD6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1977A7-B8DC-40C2-825D-C3C4C12E31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3472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1645719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93229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2353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0000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1986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9769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484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655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- 2022-04-11 15:43:49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#felices nos hace poder concretar la primera experiencia de #venzointernacional junto a nuestro proyecto teamvenzo.arg
Primer #equipo nacional con #bicicletas desarrolladas en #Argentina en participar de la primera fecha de la  #copadelmundo de #XCO cimtb
Un equipo con bases sólidas y #ciclistas de primer nivel en nuestro país, quienes paso a paso van creciendo y logrando resultados anecdóticos para el #ciclismoargentino.
Detrás de este gran proyecto se encuentra mucha gente trabajando para que sigamos adelante con más ganas y fuerzas en el desarrollo del #ciclismo nacional.
#Gracias a todos los que estuvieron acompañándonos:
grupocarloskarabitian
suplementosacross 
kokuen.cycling 
ziroox 
renaultarg
#FACIMO
.
.
#somosvenzo #venzo #venzoarg #venzoargentina #cycling #mtb #cyclinglife #mtblife #uci #ucimtbworldcup #cimtb #cimtbmichelin #ucimtb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https://quintly-image-storage.s3.amazonaws.com/f1173e456ff5f367838b068b70140576/831dd1f2a6933145828d98fa22a24e70.jpg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661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5289E-4B3B-4808-8EBE-A9529A523B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3382773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46696-554E-49F0-8F1E-79FB5B8C6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4CE0AD-AC47-426F-88E0-6BCBFC4E46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3491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77059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67495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535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861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1366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2228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8722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835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- 2022-04-05 10:14:32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#VenzoInternacional
El teamvenzo.arg ya está en Petropolis, #Brasil para participar en la primer fecha de la Copa del Mundo #XCC / #XCO #2022 cimtb 
.
El #teamvenzo es el primer #equipo de #Argentina en participar de la #Copadelmundo con #bicicletas desarrolladas en nuestro país, las #VenzoXtreme
.
El evento se realizará desde el 8 al 10 de Abril.
.
Nuestros corredores son:
Fernando Contreras -Elite-
Alvaro Macias -Elite-
Agustin Duran -Sub23-
Tomas Duran -Junior-
.
.
Orgullosos de nuestros corredores y de apoyar al crecimiento del #CiclismoArgentino junto a grupocarloskarabitian 
.
Agradecidos con #Facimo por el apoyo brindado a nuestros #ciclistas.
.
.
#SomosVenzo
#venzoargentina #venzo #cycling #mtb #mtblife #cimtb #cimtbmichelin 
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https://quintly-image-storage.s3.amazonaws.com/f1173e456ff5f367838b068b70140576/8ff08fba81ca8acc8cb0d6830f8580e0.jpg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068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CB1BB-B471-49C6-84AD-A95032E61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5620927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CA6B6-CE96-429A-92F8-5C1999300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CD5AA4-40A9-4C8A-8AD3-03BDE10DD9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8456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6077599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05207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9929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1599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7157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6205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1055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377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- 2022-04-09 01:38:27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🗓 Sábado 09
#CopadelMundo de #XCO 
tomiduran111
Junior: 9:30hs
agustinduran66
Sub23 14:00hs
💻 Seguilos por www.sportv.tv
#SomosVenzo
#venzoargentina #venzoarg #venzo #cycling #mtb #uci #ucimtbworldcup #ucimtb #facimo #grupocarloskarabitian #teamvenzo #cimtb #cimtbmichelin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https://quintly-image-storage.s3.amazonaws.com/f1173e456ff5f367838b068b70140576/ca81517f3282a454b3e5d25db5842666.jpg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69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C7AE1-8451-4940-837F-F1C846AE1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6902267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A261E-1B96-4326-8C17-5B9651407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285BF2-410E-40CF-BF6B-2F190B6B41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7415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0216993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52106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2613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1631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4289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6617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6021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89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- 2022-04-22 10:53:10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"Renault by Venzo"
Llegó la nueva línea de #bicicletas 
de renaultarg
Realizamos la presentación oficial de la #venzobike #Renault en nuestra empresa GrupoCarlosKarabitian
Esta es la consolidación de una fuerte #alianza que  apuesta por ofrecer a los apasionados de Renault una forma de #movilidadsustentable impulsando la #micromovilidad de forma #ecológica.
Será comercializada a partir de Mayo en toda la red de concesionarios Renault y en sus tiendas oficiales de Repuestos y Accesorios de y estará disponible en talles S, M y L.
(Ver guía de talles en nuestras historias destacadas en venzoarg)
Con más de 70 años en el rubro de la #bicicleta, desde #Córdoba para el mundo, creemos que la #bici no es sólo un medio de movilidad, sino 
una compañera fiel de nuevas #aventuras y un mundo de posibilidades.
La #pasión nos mueve.
#SomosVenzo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https://quintly-image-storage.s3.amazonaws.com/f1173e456ff5f367838b068b70140576/27fec12a1958db2270ef61552f323d54.jpg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349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CE193-A001-426E-BD71-A653B84174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258354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E0677-4AC9-46CA-8FD7-BF7CED7B7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63CBE4-CE52-4880-BBDF-50E9377D65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5593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0572102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33506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5440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9274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552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2647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0016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308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- 2022-04-08 15:13:12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Amelie. Vintage style. 🚲🌹
#vintagebike #urbanbike #bici #bicicletaurbana 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https://quintly-image-storage.s3.amazonaws.com/1689f5c8e3a6cae19a74e1d2c328dacc/5a2d1d9b12c482477259132368ce926f.jpg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537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- 2022-04-09 18:55:57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Domingo 10
#copadelmundo de #xco
fernando_contreras1205 
alvaritomacias 
💻 Los acompañamos 14:15hs en Directo por redbullbike #RedBullTv 
#Somosvenzo
#venzo #venzoargentina #venzoarg #venzobikes #venzoxtreme #cimtb #cimtbmichelin #mtb #mtblife #cycling 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https://quintly-image-storage.s3.amazonaws.com/f1173e456ff5f367838b068b70140576/8071b92d201d292583d6a7fe0477342c.jpg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749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2B1E1-A262-49FF-BBBA-AF0D7DFA19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2182097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71763-E121-45FB-B264-8E7302609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38A10E-747A-4CFA-97B2-E2AACD7328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4024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2377534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26684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7138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9657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0091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1932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8442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78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- 2022-04-14 20:49:24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se trabaja en equipo, cada eslabón es una parte fundamental para lograr  buenos resultados. ✊🏻❤️‍🔥
.
.
Gracias a cada eslabón que nos acompañó junto al teamvenzo.arg en la #uciworldcup cimtb
.
El inicio de nuevas alianzas y el fortalecimiento de vínculos unidos por la misma pasión.
.
.
leandro.carpinelli
#Facimo
renaultarg 
kokuen.cycling
suplementosacross
ziroox
grupocarloskarabitian
.
.
#somosvenzo #venzointernacional #venzoxtreme #venzoargentina #cycling #ciclismo #ciclismoargentino #uci #ucimtb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https://quintly-image-storage.s3.amazonaws.com/f1173e456ff5f367838b068b70140576/711c1086720955d0671a993dd76dda0a.jpg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572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50ADC-06BB-4745-942D-DAEE08E14D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2130980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D05AF-516F-4096-B689-8304E1D51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F72F23-3CF0-49D9-B84F-BAE2F61D82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7281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0682880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86870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5478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1105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6985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5265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62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33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- 2022-04-19 16:48:08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Safari. Te lleva donde tengas que ir.
#bici #bicicleta #todoterreno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https://quintly-image-storage.s3.amazonaws.com/1689f5c8e3a6cae19a74e1d2c328dacc/419cf81a5e3a508fa9cc24456d595030.jpg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725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- 2022-04-12 17:26:57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Temperatura ideal para pedalear. Colores mágicos. Te queremos, otoño. 🍁
📷🪄 gabychavez86 
#bici #bicicleta #patagonia #mtb #mountainbike #otoño #autumn #fall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https://quintly-image-storage.s3.amazonaws.com/1689f5c8e3a6cae19a74e1d2c328dacc/844d3dfe28cb18f7d3b2723fefe3534b.jpg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228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0D54E-16DA-4DB4-9111-BB8BC48AFD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1283502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B109B-91A5-44BB-801E-5828501AC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8909F4-3506-4A58-BBE8-66AE95803C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674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2939043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80990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4097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843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1079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0610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7440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553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- 2022-04-19 10:12:21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viene una nueva experiencia de #venzointernacional en #Argentina donde nuestros #ciclistas #masters participarán de la #ucimastersworldchampionships en #cerrobayo #villalaangostura
.
Nuestros representantes en ucimastersworldchamps serán: 
▪️Carlos Medina
▪️Mindy Mercau
▪️Franco Alveroni
▪️Gladys Díaz
▪️Adriana Alos
▪️Matías Prieto
▪️Walter Campos
▪️Lili Poggio
▪️Alejandro Durán
.
.
Les deseamos muchos éxitos a todos, y a disfrutar esta gran experiencia 🖤🤍❤️
.
.
#SomosVenzo
#venzo #venzobikes #venzobike #cycling #uci #ucimtb #mtb #mtblife #cyclinglife #ciclismoargentino #grupocarloskarabitian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https://quintly-image-storage.s3.amazonaws.com/f1173e456ff5f367838b068b70140576/6342db2e59921329afbaf5ad8e390b02.jpg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407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C1044-B26E-4F9B-9C7C-17F764B7CF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6797095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52D20-D647-482A-A8DE-6B83AD5E6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3E80DB-22BC-4521-96C4-9340130E20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8884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0164027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10057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2188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866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321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5069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1081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988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- 2022-04-18 18:30:48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Postales de #venzointernacional en la cimtb 🔥✊🏻
.
Los mejores #wallpapers ideales para encontrar #motivacion día a día cuando veas tu pantalla 📲
.
Búscalas en nuestras historias destacadas!
.
.
Se viene otro fin de semana #internacional #uci en la #ucimastersworldchampionships y estamos listos 💪🏻🔥
.
.
#somosvenzo #venzobikes #venzobike #venzoxtreme #venzoxblaze #xblazeex #grupocarloskarabitian #cycling #mtb #cyclinglife #mtblife #ucimtbworldcup #ucimtb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https://quintly-image-storage.s3.amazonaws.com/f1173e456ff5f367838b068b70140576/4f32ce1140854e4ef9013359923c78f4.jpg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084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5F677-EA36-435F-BDCC-04327FB178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213331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BF7AF-AA0B-4DF5-8DB2-165F0DBE0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43232D-219F-438E-B690-6EF0F4781A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8856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0399506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13132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9252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8941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5778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2509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7303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4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- 2022-04-22 17:41:41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Presentes en la vueltaalvallecatamarca apostando al crecimiento del #ciclismoargentino
.
.
Orgullosos de acompañar al equipo de #Catamarca, al evento y a todos los ciclistas participantes de la vuelta junto a grupocarloskarabitian 
.
Somos #Pasion
#SomosVenzo
.
#ciclismoderuta #venzoetna #etna #cyclingroad #cycling #bike #cyclinglife #ciclismo #venzo #venzobikes #venzobike #venzoargentina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https://quintly-image-storage.s3.amazonaws.com/f1173e456ff5f367838b068b70140576/b59a19357caefcf2681d0becd93947a5.jpg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075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22D7B-37C0-4C58-9561-EFEFF5A2A5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9389460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92DCE-80D4-418D-87A0-9ADA3BBA3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807491-ABAC-4A33-89FA-A2572C1E72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4966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8571965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8517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9224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2846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3543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6099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811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952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- 2022-04-25 22:04:08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resultados en la ucimastersworldchamps ❤️‍🔥💪🏻
Un excelente trabajo de cada uno de nuestros corredores que se posicionaron entre los mejores del mundo del #mtb en las diferentes categorías #masters
Y una experiencia única e inolvidable donde el clima extremo fue el condimento extra ❄️
Seguimos con la mejor motivación para los próximos objetivos 🔥
#venzointernacional #somosvenzo #venzo #venzobikes #venzobike #uci #ucimtb #ucimastersworldchampionships #ucimasters #ucimastersworldchamps #ucicycling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https://quintly-image-storage.s3.amazonaws.com/f1173e456ff5f367838b068b70140576/8f0ace1a417c7a576bca058ffedd7672.jpg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59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72674-E0B2-4E6D-AB9C-6A01C7344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2712525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A563E-8FF9-45E4-B38D-CFB18D18C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C9D088-2A85-465D-8EF8-494D052A7A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4424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2924344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8671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7673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5771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2290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0401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8545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804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- 2022-04-23 10:21:22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#Córdoba es nuestro hogar, y nada nos hace más felices que ver crecer el #ciclismo en nuestra provincia.
.
Estaremos apoyando y acompañando al #equipo de #ciclismoderuta de Córdoba en un gran proyecto que impulsará el desarrollo del #deporte.
.
Se viene la #VueltaCordoba este 29 de Mayo y en #Venzo estamos de festejo!
.
Nos enorgullece ser parte de este gran paso. 
La pasión nos mueve.
#SomosVenzo
#venzoargentina #venzobikes #venzobike #cycling #cyclingroad #venzoetna #etna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https://quintly-image-storage.s3.amazonaws.com/f1173e456ff5f367838b068b70140576/1c3cd641cc98c8652d9c10849f2afade.jpg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091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5D11E-D24A-4DFA-8F1D-8B0978FFBF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6037844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AB0DF-6BD8-4A97-B9E7-D06B6F402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048FD7-8C49-487D-A26D-A3C899EBCA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8287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4794268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91327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4289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4010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9906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6210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8330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864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- 2022-04-06 17:46:38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fin de semana, integrantes del teamvenzo.arg estarán participando de la Primer Fecha de la #CopadelMundo de #XCO junto a las #venzoxtreme 🔥
.
Les compartimos en este post, los horarios de transmisión en vivo por #RedBullTV 👉🏻 Link en redbullbike
.
.
Estaremos todos apoyando a nuestros #ciclistas y al crecimiento del #ciclismoargentino en el mundo ✊🏻🔥
.
.
#somosvenzo #venzo #venzoargentina #venzoarg #cycling #mtb #cyclinglife #mtblife #uci #ucimtbworldcup #ucimtb #facimo #teamvenzo #cimtb #cimtbmichelin
cimtb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https://quintly-image-storage.s3.amazonaws.com/f1173e456ff5f367838b068b70140576/364a35a2878578093b13a82dda10dfb7.jpg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220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795AE-83AA-42B0-8ED6-11AB1829E2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4510481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55ECD-1394-4D1D-A333-6F954C9F4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7C7D6F-78C8-47B7-AC25-A179E698E3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9947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7134857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50654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9535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5995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4248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0134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1776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76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- 2022-04-30 18:14:00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Listos para darlo todo un año mas en este desafío riopinto
.
Gracias a lacumbreok deportes_lacumbre renaultarg por acompañarnos un año más en esta locura
.
#SOMOSVENZO
#teamvenzo #venzo #vivivenzo #ciclismo #bike  #cycling #riopinto #desafioriopinto #venzobikes #venzobike #ciclismoargentino #mtb 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https://quintly-image-storage.s3.amazonaws.com/f1173e456ff5f367838b068b70140576/15415d192e88a0e758bbbee3524c8b75.jpg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757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5938C-91BF-4754-A145-2E8C04AA3E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213644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30B97-1233-4FDD-B46F-F915A3689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99FC2A-9C04-49F5-BAC2-2266EA1DD4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47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9475045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78524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4359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4982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0601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5200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5465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643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- 2022-04-21 10:56:08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 estamos en la ucimastersworldchamps
.
El teamvenzo.arg #Masters listos para disputar la competencia más importante del calendario!
.
Un momento histórico para #Argentina y #Latinoamérica que sin dudas disfrutaremos de principio a fin 🤩❤️‍🔥
.
.
#venzointernacional
#somosvenzo
#teamvenzo
#venzoxtreme #venzoxblaze #xblazeex #venzobikes #venzobike #cycling #cyclinglife #uci #ucimtb #ucimastersworldchampionships #mtb #mtblife #xc #xco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https://quintly-image-storage.s3.amazonaws.com/f1173e456ff5f367838b068b70140576/388dcba7a10e46e83fc065c8d5d9f55d.jpg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96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281D1-16B6-4999-AADD-F0484B4944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7549293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87CE-97E5-4814-851E-CC1F1EFB3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0098D1-B177-45A2-BD95-5E31BFCF4C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7468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866217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67605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3343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3407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0183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3216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6836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76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- 2022-04-27 18:20:47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#VenzoInternacional en la ucimastersworldchamps 
Un finde lleno de emoción, pasión y garra. 🔥❤️‍🔥
Momentos inolvidables grabados en cada uno de nosotros y en estas increíbles imágenes. 
Felicitaciones nuevamente a cada uno de nuestros integrantes del teamvenzo.arg 
Y gracias a quienes nos acompañaron en esta gran experiencia!
grupocarloskarabitian
renaultarg
superb_biketool
La pasión nos mueve. 💪🏻🔥
#SomosVenzo
#venzobikes #venzo #venzobike #venzoargentina #venzoarg #cycling #ciclismo #mtb #uci #ucimtb #ucimastersworldchampionships #mtblife #venzoxtreme #venzoxblazeex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https://quintly-image-storage.s3.amazonaws.com/f1173e456ff5f367838b068b70140576/0ed0996ca8265bd7472231fec546f35f.jpg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786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6583C-A125-4681-89B1-406BED22CB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0507623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C7110-46D6-4257-B6F1-391DF40D4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357F23-F290-45B9-ADF4-3FBF6DEED2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2308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3834479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45071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061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8531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5005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6405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8808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746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- 2022-04-22 10:38:52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Primer día de entrenamiento y reconocimiento del circuito en cerro_bayo para la ucimastersworldchamps 
.
.
Estamos listos ✊🏻🔥
#SomosVenzo
#venzointernacional #venzoargentina #venzobikes #venzobike #venzo #uci #ucimtt #mtb #cycling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https://quintly-image-storage.s3.amazonaws.com/f1173e456ff5f367838b068b70140576/f79e0aaedab30b593ab0a89d9cbb1d13.jpg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064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81CB9-BD94-4F04-915D-6585F3951E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8116154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72599-E742-47FA-899A-44354F6C8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F21BFE-3225-4B91-BABA-EC1CB8C0D5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7515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3630628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07764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7387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1697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1554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4510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1634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690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- 2022-04-09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sos del team que sale a 𝙥𝙚𝙙𝙖𝙡𝙚𝙖𝙧 𝙙𝙚 𝙣𝙤𝙘𝙝𝙚 🌙, hacelo siempre con 𝙇𝙐𝘾𝙀𝙎 𝙚𝙣𝙘𝙚𝙣𝙙𝙞𝙙𝙖𝙨. 💡 
. 
- Comprá tus próximas luces en nuestra tienda 🛒 (link en bio) y conseguilas con 𝗱𝗲𝘀𝗰𝘂𝗲𝗻𝘁𝗼𝘀! 
. 
. 
. 
#topmega #tubicitumundo #actitudtopmega #adrenalina #aventura #ciclismo #ciclismourbano #ciclismoargentina #bicis #bicicletas #mtbargentina #mtblife #mtblifestyle #movilidadsustentable #mountainbike #cycling #bicidepaseo #cyclinglife 
. 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https://quintly-image-storage.s3.amazonaws.com/aff0f722a239024ed332b3863bf51b95/6dad581c538f9c17ab2f107cd82cb365.jpg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62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A0D44-73FF-4594-A9B2-E9CD08C603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3476717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1728</Words>
  <Application>Microsoft Office PowerPoint</Application>
  <PresentationFormat>On-screen Show (4:3)</PresentationFormat>
  <Paragraphs>606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quintly_template</vt:lpstr>
      <vt:lpstr>Reporte Instagram</vt:lpstr>
      <vt:lpstr>Instagram Key Metrics Table | Teknialbikes</vt:lpstr>
      <vt:lpstr>Instagram Key Metrics Radar | Teknialbikes</vt:lpstr>
      <vt:lpstr>Instagram Followers Total | Teknialbikes</vt:lpstr>
      <vt:lpstr>Instagram Followers Change | Teknialbikes</vt:lpstr>
      <vt:lpstr>Instagram Followers Change Per Weekday | Teknialbikes</vt:lpstr>
      <vt:lpstr>Instagram Posts By Weekday | Teknialbikes</vt:lpstr>
      <vt:lpstr>Instagram Interaction Rate By Weekday | Teknialbikes</vt:lpstr>
      <vt:lpstr>Instagram Posts By Hour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23</vt:lpstr>
      <vt:lpstr>Instagram Posts Table | Teknialbikes - 2 of 23</vt:lpstr>
      <vt:lpstr>Instagram Posts Table | Teknialbikes - 3 of 23</vt:lpstr>
      <vt:lpstr>Instagram Posts Table | Teknialbikes - 4 of 23</vt:lpstr>
      <vt:lpstr>Instagram Posts Table | Teknialbikes - 5 of 23</vt:lpstr>
      <vt:lpstr>Instagram Posts Table | Teknialbikes - 6 of 23</vt:lpstr>
      <vt:lpstr>Instagram Posts Table | Teknialbikes - 7 of 23</vt:lpstr>
      <vt:lpstr>Instagram Posts Table | Teknialbikes - 8 of 23</vt:lpstr>
      <vt:lpstr>Instagram Posts Table | Teknialbikes - 9 of 23</vt:lpstr>
      <vt:lpstr>Instagram Posts Table | Teknialbikes - 10 of 23</vt:lpstr>
      <vt:lpstr>Instagram Posts Table | Teknialbikes - 11 of 23</vt:lpstr>
      <vt:lpstr>Instagram Posts Table | Teknialbikes - 12 of 23</vt:lpstr>
      <vt:lpstr>Instagram Posts Table | Teknialbikes - 13 of 23</vt:lpstr>
      <vt:lpstr>Instagram Posts Table | Teknialbikes - 14 of 23</vt:lpstr>
      <vt:lpstr>Instagram Posts Table | Teknialbikes - 15 of 23</vt:lpstr>
      <vt:lpstr>Instagram Posts Table | Teknialbikes - 16 of 23</vt:lpstr>
      <vt:lpstr>Instagram Posts Table | Teknialbikes - 17 of 23</vt:lpstr>
      <vt:lpstr>Instagram Posts Table | Teknialbikes - 18 of 23</vt:lpstr>
      <vt:lpstr>Instagram Posts Table | Teknialbikes - 19 of 23</vt:lpstr>
      <vt:lpstr>Instagram Posts Table | Teknialbikes - 20 of 23</vt:lpstr>
      <vt:lpstr>Instagram Posts Table | Teknialbikes - 21 of 23</vt:lpstr>
      <vt:lpstr>Instagram Posts Table | Teknialbikes - 22 of 23</vt:lpstr>
      <vt:lpstr>Instagram Posts Table | Teknialbikes - 23 of 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2022-05-02T00:17:21Z</dcterms:created>
  <dcterms:modified xsi:type="dcterms:W3CDTF">2022-05-02T00:18:44Z</dcterms:modified>
</cp:coreProperties>
</file>