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2.6086999999999998</c:v>
                </c:pt>
                <c:pt idx="1">
                  <c:v>33.333300000000001</c:v>
                </c:pt>
                <c:pt idx="2">
                  <c:v>6.25</c:v>
                </c:pt>
                <c:pt idx="3">
                  <c:v>50</c:v>
                </c:pt>
                <c:pt idx="4">
                  <c:v>25</c:v>
                </c:pt>
                <c:pt idx="5">
                  <c:v>0.56079999999999997</c:v>
                </c:pt>
                <c:pt idx="6">
                  <c:v>18.1706</c:v>
                </c:pt>
                <c:pt idx="7">
                  <c:v>30.0703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3-4BD2-BC20-BB7B7DC7D4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29.0868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55</c:v>
                </c:pt>
                <c:pt idx="5">
                  <c:v>2.4070999999999998</c:v>
                </c:pt>
                <c:pt idx="6">
                  <c:v>3.0706000000000002</c:v>
                </c:pt>
                <c:pt idx="7">
                  <c:v>15.8523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63-4BD2-BC20-BB7B7DC7D4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38.335700000000003</c:v>
                </c:pt>
                <c:pt idx="1">
                  <c:v>22.222200000000001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26.133500000000002</c:v>
                </c:pt>
                <c:pt idx="6">
                  <c:v>10.553800000000001</c:v>
                </c:pt>
                <c:pt idx="7">
                  <c:v>39.4373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63-4BD2-BC20-BB7B7DC7D4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5.9222000000000001</c:v>
                </c:pt>
                <c:pt idx="1">
                  <c:v>44.444400000000002</c:v>
                </c:pt>
                <c:pt idx="2">
                  <c:v>12.5</c:v>
                </c:pt>
                <c:pt idx="3">
                  <c:v>50</c:v>
                </c:pt>
                <c:pt idx="4">
                  <c:v>35</c:v>
                </c:pt>
                <c:pt idx="5">
                  <c:v>0.48320000000000002</c:v>
                </c:pt>
                <c:pt idx="6">
                  <c:v>4.9775999999999998</c:v>
                </c:pt>
                <c:pt idx="7">
                  <c:v>-27.221599999999999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63-4BD2-BC20-BB7B7DC7D4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100</c:v>
                </c:pt>
                <c:pt idx="6">
                  <c:v>100</c:v>
                </c:pt>
                <c:pt idx="7">
                  <c:v>40.816899999999997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63-4BD2-BC20-BB7B7DC7D4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3.8934000000000002</c:v>
                </c:pt>
                <c:pt idx="1">
                  <c:v>0</c:v>
                </c:pt>
                <c:pt idx="2">
                  <c:v>31.25</c:v>
                </c:pt>
                <c:pt idx="3">
                  <c:v>0</c:v>
                </c:pt>
                <c:pt idx="4">
                  <c:v>25</c:v>
                </c:pt>
                <c:pt idx="5">
                  <c:v>1.5270999999999999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F63-4BD2-BC20-BB7B7DC7D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5853568"/>
        <c:axId val="385853896"/>
      </c:radarChart>
      <c:catAx>
        <c:axId val="38585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3896"/>
        <c:crosses val="autoZero"/>
        <c:auto val="1"/>
        <c:lblAlgn val="ctr"/>
        <c:lblOffset val="100"/>
        <c:noMultiLvlLbl val="0"/>
      </c:catAx>
      <c:valAx>
        <c:axId val="38585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6270</c:v>
                </c:pt>
                <c:pt idx="1">
                  <c:v>6270</c:v>
                </c:pt>
                <c:pt idx="2">
                  <c:v>6272</c:v>
                </c:pt>
                <c:pt idx="3">
                  <c:v>6274</c:v>
                </c:pt>
                <c:pt idx="4">
                  <c:v>6275</c:v>
                </c:pt>
                <c:pt idx="5">
                  <c:v>6277</c:v>
                </c:pt>
                <c:pt idx="6">
                  <c:v>6283</c:v>
                </c:pt>
                <c:pt idx="7">
                  <c:v>6285</c:v>
                </c:pt>
                <c:pt idx="8">
                  <c:v>6286</c:v>
                </c:pt>
                <c:pt idx="9">
                  <c:v>6288</c:v>
                </c:pt>
                <c:pt idx="10">
                  <c:v>6288</c:v>
                </c:pt>
                <c:pt idx="11">
                  <c:v>6289</c:v>
                </c:pt>
                <c:pt idx="12">
                  <c:v>6289</c:v>
                </c:pt>
                <c:pt idx="13">
                  <c:v>6288</c:v>
                </c:pt>
                <c:pt idx="14">
                  <c:v>6287</c:v>
                </c:pt>
                <c:pt idx="15">
                  <c:v>6283</c:v>
                </c:pt>
                <c:pt idx="16">
                  <c:v>6286</c:v>
                </c:pt>
                <c:pt idx="17">
                  <c:v>6284</c:v>
                </c:pt>
                <c:pt idx="18">
                  <c:v>6285</c:v>
                </c:pt>
                <c:pt idx="19">
                  <c:v>6297</c:v>
                </c:pt>
                <c:pt idx="20">
                  <c:v>6298</c:v>
                </c:pt>
                <c:pt idx="21">
                  <c:v>6298</c:v>
                </c:pt>
                <c:pt idx="22">
                  <c:v>6297</c:v>
                </c:pt>
                <c:pt idx="23">
                  <c:v>6296</c:v>
                </c:pt>
                <c:pt idx="24">
                  <c:v>6299</c:v>
                </c:pt>
                <c:pt idx="25">
                  <c:v>6304</c:v>
                </c:pt>
                <c:pt idx="26">
                  <c:v>6304</c:v>
                </c:pt>
                <c:pt idx="27">
                  <c:v>6307</c:v>
                </c:pt>
                <c:pt idx="28">
                  <c:v>6312</c:v>
                </c:pt>
                <c:pt idx="29">
                  <c:v>6311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B3-4932-8A56-0C61C80CCB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70146</c:v>
                </c:pt>
                <c:pt idx="1">
                  <c:v>70138</c:v>
                </c:pt>
                <c:pt idx="2">
                  <c:v>70137</c:v>
                </c:pt>
                <c:pt idx="3">
                  <c:v>70150</c:v>
                </c:pt>
                <c:pt idx="4">
                  <c:v>70150</c:v>
                </c:pt>
                <c:pt idx="5">
                  <c:v>70167</c:v>
                </c:pt>
                <c:pt idx="6">
                  <c:v>70164</c:v>
                </c:pt>
                <c:pt idx="7">
                  <c:v>70173</c:v>
                </c:pt>
                <c:pt idx="8">
                  <c:v>70183</c:v>
                </c:pt>
                <c:pt idx="9">
                  <c:v>70202</c:v>
                </c:pt>
                <c:pt idx="10">
                  <c:v>70209</c:v>
                </c:pt>
                <c:pt idx="11">
                  <c:v>70222</c:v>
                </c:pt>
                <c:pt idx="12">
                  <c:v>70231</c:v>
                </c:pt>
                <c:pt idx="13">
                  <c:v>70240</c:v>
                </c:pt>
                <c:pt idx="14">
                  <c:v>70257</c:v>
                </c:pt>
                <c:pt idx="15">
                  <c:v>70285</c:v>
                </c:pt>
                <c:pt idx="16">
                  <c:v>70305</c:v>
                </c:pt>
                <c:pt idx="17">
                  <c:v>70336</c:v>
                </c:pt>
                <c:pt idx="18">
                  <c:v>70382</c:v>
                </c:pt>
                <c:pt idx="19">
                  <c:v>70418</c:v>
                </c:pt>
                <c:pt idx="20">
                  <c:v>70433</c:v>
                </c:pt>
                <c:pt idx="21">
                  <c:v>70419</c:v>
                </c:pt>
                <c:pt idx="22">
                  <c:v>70414</c:v>
                </c:pt>
                <c:pt idx="23">
                  <c:v>70413</c:v>
                </c:pt>
                <c:pt idx="24">
                  <c:v>70414</c:v>
                </c:pt>
                <c:pt idx="25">
                  <c:v>70403</c:v>
                </c:pt>
                <c:pt idx="26">
                  <c:v>70393</c:v>
                </c:pt>
                <c:pt idx="27">
                  <c:v>70385</c:v>
                </c:pt>
                <c:pt idx="28">
                  <c:v>70378</c:v>
                </c:pt>
                <c:pt idx="29">
                  <c:v>70367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B3-4932-8A56-0C61C80CCB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92028</c:v>
                </c:pt>
                <c:pt idx="1">
                  <c:v>92043</c:v>
                </c:pt>
                <c:pt idx="2">
                  <c:v>92059</c:v>
                </c:pt>
                <c:pt idx="3">
                  <c:v>92092</c:v>
                </c:pt>
                <c:pt idx="4">
                  <c:v>92144</c:v>
                </c:pt>
                <c:pt idx="5">
                  <c:v>92158</c:v>
                </c:pt>
                <c:pt idx="6">
                  <c:v>92180</c:v>
                </c:pt>
                <c:pt idx="7">
                  <c:v>92198</c:v>
                </c:pt>
                <c:pt idx="8">
                  <c:v>92226</c:v>
                </c:pt>
                <c:pt idx="9">
                  <c:v>92275</c:v>
                </c:pt>
                <c:pt idx="10">
                  <c:v>92288</c:v>
                </c:pt>
                <c:pt idx="11">
                  <c:v>92297</c:v>
                </c:pt>
                <c:pt idx="12">
                  <c:v>92325</c:v>
                </c:pt>
                <c:pt idx="13">
                  <c:v>92346</c:v>
                </c:pt>
                <c:pt idx="14">
                  <c:v>92378</c:v>
                </c:pt>
                <c:pt idx="15">
                  <c:v>92390</c:v>
                </c:pt>
                <c:pt idx="16">
                  <c:v>92416</c:v>
                </c:pt>
                <c:pt idx="17">
                  <c:v>92429</c:v>
                </c:pt>
                <c:pt idx="18">
                  <c:v>92448</c:v>
                </c:pt>
                <c:pt idx="19">
                  <c:v>92460</c:v>
                </c:pt>
                <c:pt idx="20">
                  <c:v>92484</c:v>
                </c:pt>
                <c:pt idx="21">
                  <c:v>92521</c:v>
                </c:pt>
                <c:pt idx="22">
                  <c:v>92551</c:v>
                </c:pt>
                <c:pt idx="23">
                  <c:v>92580</c:v>
                </c:pt>
                <c:pt idx="24">
                  <c:v>92612</c:v>
                </c:pt>
                <c:pt idx="25">
                  <c:v>92645</c:v>
                </c:pt>
                <c:pt idx="26">
                  <c:v>92684</c:v>
                </c:pt>
                <c:pt idx="27">
                  <c:v>92703</c:v>
                </c:pt>
                <c:pt idx="28">
                  <c:v>92719</c:v>
                </c:pt>
                <c:pt idx="29">
                  <c:v>92742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B3-4932-8A56-0C61C80CCB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14402</c:v>
                </c:pt>
                <c:pt idx="1">
                  <c:v>14400</c:v>
                </c:pt>
                <c:pt idx="2">
                  <c:v>14391</c:v>
                </c:pt>
                <c:pt idx="3">
                  <c:v>14385</c:v>
                </c:pt>
                <c:pt idx="4">
                  <c:v>14387</c:v>
                </c:pt>
                <c:pt idx="5">
                  <c:v>14379</c:v>
                </c:pt>
                <c:pt idx="6">
                  <c:v>14375</c:v>
                </c:pt>
                <c:pt idx="7">
                  <c:v>14367</c:v>
                </c:pt>
                <c:pt idx="8">
                  <c:v>14364</c:v>
                </c:pt>
                <c:pt idx="9">
                  <c:v>14364</c:v>
                </c:pt>
                <c:pt idx="10">
                  <c:v>14365</c:v>
                </c:pt>
                <c:pt idx="11">
                  <c:v>14365</c:v>
                </c:pt>
                <c:pt idx="12">
                  <c:v>14361</c:v>
                </c:pt>
                <c:pt idx="13">
                  <c:v>14364</c:v>
                </c:pt>
                <c:pt idx="14">
                  <c:v>14359</c:v>
                </c:pt>
                <c:pt idx="15">
                  <c:v>14355</c:v>
                </c:pt>
                <c:pt idx="16">
                  <c:v>14350</c:v>
                </c:pt>
                <c:pt idx="17">
                  <c:v>14350</c:v>
                </c:pt>
                <c:pt idx="18">
                  <c:v>14342</c:v>
                </c:pt>
                <c:pt idx="19">
                  <c:v>14341</c:v>
                </c:pt>
                <c:pt idx="20">
                  <c:v>14340</c:v>
                </c:pt>
                <c:pt idx="21">
                  <c:v>14337</c:v>
                </c:pt>
                <c:pt idx="22">
                  <c:v>14337</c:v>
                </c:pt>
                <c:pt idx="23">
                  <c:v>14339</c:v>
                </c:pt>
                <c:pt idx="24">
                  <c:v>14335</c:v>
                </c:pt>
                <c:pt idx="25">
                  <c:v>14338</c:v>
                </c:pt>
                <c:pt idx="26">
                  <c:v>14337</c:v>
                </c:pt>
                <c:pt idx="27">
                  <c:v>14333</c:v>
                </c:pt>
                <c:pt idx="28">
                  <c:v>14333</c:v>
                </c:pt>
                <c:pt idx="29">
                  <c:v>14327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B3-4932-8A56-0C61C80CCB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239881</c:v>
                </c:pt>
                <c:pt idx="1">
                  <c:v>239798</c:v>
                </c:pt>
                <c:pt idx="2">
                  <c:v>239725</c:v>
                </c:pt>
                <c:pt idx="3">
                  <c:v>239655</c:v>
                </c:pt>
                <c:pt idx="4">
                  <c:v>239594</c:v>
                </c:pt>
                <c:pt idx="5">
                  <c:v>239541</c:v>
                </c:pt>
                <c:pt idx="6">
                  <c:v>239475</c:v>
                </c:pt>
                <c:pt idx="7">
                  <c:v>239393</c:v>
                </c:pt>
                <c:pt idx="8">
                  <c:v>239343</c:v>
                </c:pt>
                <c:pt idx="9">
                  <c:v>239278</c:v>
                </c:pt>
                <c:pt idx="10">
                  <c:v>239224</c:v>
                </c:pt>
                <c:pt idx="11">
                  <c:v>239151</c:v>
                </c:pt>
                <c:pt idx="12">
                  <c:v>239092</c:v>
                </c:pt>
                <c:pt idx="13">
                  <c:v>239033</c:v>
                </c:pt>
                <c:pt idx="14">
                  <c:v>238956</c:v>
                </c:pt>
                <c:pt idx="15">
                  <c:v>238883</c:v>
                </c:pt>
                <c:pt idx="16">
                  <c:v>238810</c:v>
                </c:pt>
                <c:pt idx="17">
                  <c:v>238740</c:v>
                </c:pt>
                <c:pt idx="18">
                  <c:v>238685</c:v>
                </c:pt>
                <c:pt idx="19">
                  <c:v>238640</c:v>
                </c:pt>
                <c:pt idx="20">
                  <c:v>238590</c:v>
                </c:pt>
                <c:pt idx="21">
                  <c:v>238546</c:v>
                </c:pt>
                <c:pt idx="22">
                  <c:v>238582</c:v>
                </c:pt>
                <c:pt idx="23">
                  <c:v>238583</c:v>
                </c:pt>
                <c:pt idx="24">
                  <c:v>238589</c:v>
                </c:pt>
                <c:pt idx="25">
                  <c:v>239746</c:v>
                </c:pt>
                <c:pt idx="26">
                  <c:v>240793</c:v>
                </c:pt>
                <c:pt idx="27">
                  <c:v>241640</c:v>
                </c:pt>
                <c:pt idx="28">
                  <c:v>242077</c:v>
                </c:pt>
                <c:pt idx="29">
                  <c:v>241921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1B3-4932-8A56-0C61C80CCB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9233</c:v>
                </c:pt>
                <c:pt idx="1">
                  <c:v>9235</c:v>
                </c:pt>
                <c:pt idx="2">
                  <c:v>9236</c:v>
                </c:pt>
                <c:pt idx="3">
                  <c:v>9244</c:v>
                </c:pt>
                <c:pt idx="4">
                  <c:v>9249</c:v>
                </c:pt>
                <c:pt idx="5">
                  <c:v>9252</c:v>
                </c:pt>
                <c:pt idx="6">
                  <c:v>9258</c:v>
                </c:pt>
                <c:pt idx="7">
                  <c:v>9258</c:v>
                </c:pt>
                <c:pt idx="8">
                  <c:v>9269</c:v>
                </c:pt>
                <c:pt idx="9">
                  <c:v>9279</c:v>
                </c:pt>
                <c:pt idx="10">
                  <c:v>9289</c:v>
                </c:pt>
                <c:pt idx="11">
                  <c:v>9292</c:v>
                </c:pt>
                <c:pt idx="12">
                  <c:v>9299</c:v>
                </c:pt>
                <c:pt idx="13">
                  <c:v>9307</c:v>
                </c:pt>
                <c:pt idx="14">
                  <c:v>9307</c:v>
                </c:pt>
                <c:pt idx="15">
                  <c:v>9309</c:v>
                </c:pt>
                <c:pt idx="16">
                  <c:v>9310</c:v>
                </c:pt>
                <c:pt idx="17">
                  <c:v>9323</c:v>
                </c:pt>
                <c:pt idx="18">
                  <c:v>9328</c:v>
                </c:pt>
                <c:pt idx="19">
                  <c:v>9329</c:v>
                </c:pt>
                <c:pt idx="20">
                  <c:v>9329</c:v>
                </c:pt>
                <c:pt idx="21">
                  <c:v>9338</c:v>
                </c:pt>
                <c:pt idx="22">
                  <c:v>9344</c:v>
                </c:pt>
                <c:pt idx="23">
                  <c:v>9352</c:v>
                </c:pt>
                <c:pt idx="24">
                  <c:v>9355</c:v>
                </c:pt>
                <c:pt idx="25">
                  <c:v>9363</c:v>
                </c:pt>
                <c:pt idx="26">
                  <c:v>9376</c:v>
                </c:pt>
                <c:pt idx="27">
                  <c:v>9394</c:v>
                </c:pt>
                <c:pt idx="28">
                  <c:v>9407</c:v>
                </c:pt>
                <c:pt idx="29">
                  <c:v>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1B3-4932-8A56-0C61C80CC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725360"/>
        <c:axId val="69729624"/>
      </c:lineChart>
      <c:dateAx>
        <c:axId val="69725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29624"/>
        <c:crosses val="autoZero"/>
        <c:auto val="1"/>
        <c:lblOffset val="100"/>
        <c:baseTimeUnit val="days"/>
      </c:dateAx>
      <c:valAx>
        <c:axId val="6972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2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-4</c:v>
                </c:pt>
                <c:pt idx="16">
                  <c:v>3</c:v>
                </c:pt>
                <c:pt idx="17">
                  <c:v>-2</c:v>
                </c:pt>
                <c:pt idx="18">
                  <c:v>1</c:v>
                </c:pt>
                <c:pt idx="19">
                  <c:v>12</c:v>
                </c:pt>
                <c:pt idx="20">
                  <c:v>1</c:v>
                </c:pt>
                <c:pt idx="21">
                  <c:v>0</c:v>
                </c:pt>
                <c:pt idx="22">
                  <c:v>-1</c:v>
                </c:pt>
                <c:pt idx="23">
                  <c:v>-1</c:v>
                </c:pt>
                <c:pt idx="24">
                  <c:v>3</c:v>
                </c:pt>
                <c:pt idx="25">
                  <c:v>5</c:v>
                </c:pt>
                <c:pt idx="26">
                  <c:v>0</c:v>
                </c:pt>
                <c:pt idx="27">
                  <c:v>3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0-4EB0-BA9A-0B914754F1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-8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17</c:v>
                </c:pt>
                <c:pt idx="6">
                  <c:v>-3</c:v>
                </c:pt>
                <c:pt idx="7">
                  <c:v>9</c:v>
                </c:pt>
                <c:pt idx="8">
                  <c:v>10</c:v>
                </c:pt>
                <c:pt idx="9">
                  <c:v>19</c:v>
                </c:pt>
                <c:pt idx="10">
                  <c:v>7</c:v>
                </c:pt>
                <c:pt idx="11">
                  <c:v>13</c:v>
                </c:pt>
                <c:pt idx="12">
                  <c:v>9</c:v>
                </c:pt>
                <c:pt idx="13">
                  <c:v>9</c:v>
                </c:pt>
                <c:pt idx="14">
                  <c:v>17</c:v>
                </c:pt>
                <c:pt idx="15">
                  <c:v>28</c:v>
                </c:pt>
                <c:pt idx="16">
                  <c:v>20</c:v>
                </c:pt>
                <c:pt idx="17">
                  <c:v>31</c:v>
                </c:pt>
                <c:pt idx="18">
                  <c:v>46</c:v>
                </c:pt>
                <c:pt idx="19">
                  <c:v>36</c:v>
                </c:pt>
                <c:pt idx="20">
                  <c:v>15</c:v>
                </c:pt>
                <c:pt idx="21">
                  <c:v>-14</c:v>
                </c:pt>
                <c:pt idx="22">
                  <c:v>-5</c:v>
                </c:pt>
                <c:pt idx="23">
                  <c:v>-1</c:v>
                </c:pt>
                <c:pt idx="24">
                  <c:v>1</c:v>
                </c:pt>
                <c:pt idx="25">
                  <c:v>-11</c:v>
                </c:pt>
                <c:pt idx="26">
                  <c:v>-10</c:v>
                </c:pt>
                <c:pt idx="27">
                  <c:v>-8</c:v>
                </c:pt>
                <c:pt idx="28">
                  <c:v>-7</c:v>
                </c:pt>
                <c:pt idx="29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D0-4EB0-BA9A-0B914754F1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</c:v>
                </c:pt>
                <c:pt idx="1">
                  <c:v>15</c:v>
                </c:pt>
                <c:pt idx="2">
                  <c:v>16</c:v>
                </c:pt>
                <c:pt idx="3">
                  <c:v>33</c:v>
                </c:pt>
                <c:pt idx="4">
                  <c:v>52</c:v>
                </c:pt>
                <c:pt idx="5">
                  <c:v>14</c:v>
                </c:pt>
                <c:pt idx="6">
                  <c:v>22</c:v>
                </c:pt>
                <c:pt idx="7">
                  <c:v>18</c:v>
                </c:pt>
                <c:pt idx="8">
                  <c:v>28</c:v>
                </c:pt>
                <c:pt idx="9">
                  <c:v>49</c:v>
                </c:pt>
                <c:pt idx="10">
                  <c:v>13</c:v>
                </c:pt>
                <c:pt idx="11">
                  <c:v>9</c:v>
                </c:pt>
                <c:pt idx="12">
                  <c:v>28</c:v>
                </c:pt>
                <c:pt idx="13">
                  <c:v>21</c:v>
                </c:pt>
                <c:pt idx="14">
                  <c:v>32</c:v>
                </c:pt>
                <c:pt idx="15">
                  <c:v>12</c:v>
                </c:pt>
                <c:pt idx="16">
                  <c:v>26</c:v>
                </c:pt>
                <c:pt idx="17">
                  <c:v>13</c:v>
                </c:pt>
                <c:pt idx="18">
                  <c:v>19</c:v>
                </c:pt>
                <c:pt idx="19">
                  <c:v>12</c:v>
                </c:pt>
                <c:pt idx="20">
                  <c:v>24</c:v>
                </c:pt>
                <c:pt idx="21">
                  <c:v>37</c:v>
                </c:pt>
                <c:pt idx="22">
                  <c:v>30</c:v>
                </c:pt>
                <c:pt idx="23">
                  <c:v>29</c:v>
                </c:pt>
                <c:pt idx="24">
                  <c:v>32</c:v>
                </c:pt>
                <c:pt idx="25">
                  <c:v>33</c:v>
                </c:pt>
                <c:pt idx="26">
                  <c:v>39</c:v>
                </c:pt>
                <c:pt idx="27">
                  <c:v>19</c:v>
                </c:pt>
                <c:pt idx="28">
                  <c:v>16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D0-4EB0-BA9A-0B914754F1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</c:v>
                </c:pt>
                <c:pt idx="1">
                  <c:v>-2</c:v>
                </c:pt>
                <c:pt idx="2">
                  <c:v>-9</c:v>
                </c:pt>
                <c:pt idx="3">
                  <c:v>-6</c:v>
                </c:pt>
                <c:pt idx="4">
                  <c:v>2</c:v>
                </c:pt>
                <c:pt idx="5">
                  <c:v>-8</c:v>
                </c:pt>
                <c:pt idx="6">
                  <c:v>-4</c:v>
                </c:pt>
                <c:pt idx="7">
                  <c:v>-8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-4</c:v>
                </c:pt>
                <c:pt idx="13">
                  <c:v>3</c:v>
                </c:pt>
                <c:pt idx="14">
                  <c:v>-5</c:v>
                </c:pt>
                <c:pt idx="15">
                  <c:v>-4</c:v>
                </c:pt>
                <c:pt idx="16">
                  <c:v>-5</c:v>
                </c:pt>
                <c:pt idx="17">
                  <c:v>0</c:v>
                </c:pt>
                <c:pt idx="18">
                  <c:v>-8</c:v>
                </c:pt>
                <c:pt idx="19">
                  <c:v>-1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2</c:v>
                </c:pt>
                <c:pt idx="24">
                  <c:v>-4</c:v>
                </c:pt>
                <c:pt idx="25">
                  <c:v>3</c:v>
                </c:pt>
                <c:pt idx="26">
                  <c:v>-1</c:v>
                </c:pt>
                <c:pt idx="27">
                  <c:v>-4</c:v>
                </c:pt>
                <c:pt idx="28">
                  <c:v>0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D0-4EB0-BA9A-0B914754F1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-67</c:v>
                </c:pt>
                <c:pt idx="1">
                  <c:v>-83</c:v>
                </c:pt>
                <c:pt idx="2">
                  <c:v>-73</c:v>
                </c:pt>
                <c:pt idx="3">
                  <c:v>-70</c:v>
                </c:pt>
                <c:pt idx="4">
                  <c:v>-61</c:v>
                </c:pt>
                <c:pt idx="5">
                  <c:v>-53</c:v>
                </c:pt>
                <c:pt idx="6">
                  <c:v>-66</c:v>
                </c:pt>
                <c:pt idx="7">
                  <c:v>-82</c:v>
                </c:pt>
                <c:pt idx="8">
                  <c:v>-50</c:v>
                </c:pt>
                <c:pt idx="9">
                  <c:v>-65</c:v>
                </c:pt>
                <c:pt idx="10">
                  <c:v>-54</c:v>
                </c:pt>
                <c:pt idx="11">
                  <c:v>-73</c:v>
                </c:pt>
                <c:pt idx="12">
                  <c:v>-59</c:v>
                </c:pt>
                <c:pt idx="13">
                  <c:v>-59</c:v>
                </c:pt>
                <c:pt idx="14">
                  <c:v>-77</c:v>
                </c:pt>
                <c:pt idx="15">
                  <c:v>-73</c:v>
                </c:pt>
                <c:pt idx="16">
                  <c:v>-73</c:v>
                </c:pt>
                <c:pt idx="17">
                  <c:v>-70</c:v>
                </c:pt>
                <c:pt idx="18">
                  <c:v>-55</c:v>
                </c:pt>
                <c:pt idx="19">
                  <c:v>-45</c:v>
                </c:pt>
                <c:pt idx="20">
                  <c:v>-50</c:v>
                </c:pt>
                <c:pt idx="21">
                  <c:v>-44</c:v>
                </c:pt>
                <c:pt idx="22">
                  <c:v>36</c:v>
                </c:pt>
                <c:pt idx="23">
                  <c:v>1</c:v>
                </c:pt>
                <c:pt idx="24">
                  <c:v>6</c:v>
                </c:pt>
                <c:pt idx="25">
                  <c:v>1157</c:v>
                </c:pt>
                <c:pt idx="26">
                  <c:v>1047</c:v>
                </c:pt>
                <c:pt idx="27">
                  <c:v>847</c:v>
                </c:pt>
                <c:pt idx="28">
                  <c:v>437</c:v>
                </c:pt>
                <c:pt idx="29">
                  <c:v>-156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D0-4EB0-BA9A-0B914754F1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13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9</c:v>
                </c:pt>
                <c:pt idx="22">
                  <c:v>6</c:v>
                </c:pt>
                <c:pt idx="23">
                  <c:v>8</c:v>
                </c:pt>
                <c:pt idx="24">
                  <c:v>3</c:v>
                </c:pt>
                <c:pt idx="25">
                  <c:v>8</c:v>
                </c:pt>
                <c:pt idx="26">
                  <c:v>13</c:v>
                </c:pt>
                <c:pt idx="27">
                  <c:v>18</c:v>
                </c:pt>
                <c:pt idx="28">
                  <c:v>13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0D0-4EB0-BA9A-0B914754F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320608"/>
        <c:axId val="425319296"/>
      </c:lineChart>
      <c:dateAx>
        <c:axId val="42532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19296"/>
        <c:crosses val="autoZero"/>
        <c:auto val="1"/>
        <c:lblOffset val="100"/>
        <c:baseTimeUnit val="days"/>
      </c:dateAx>
      <c:valAx>
        <c:axId val="42531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2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-1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0-4CC6-97DD-3B35A08F13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10-4CC6-97DD-3B35A08F13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</c:v>
                </c:pt>
                <c:pt idx="1">
                  <c:v>28</c:v>
                </c:pt>
                <c:pt idx="2">
                  <c:v>23</c:v>
                </c:pt>
                <c:pt idx="3">
                  <c:v>22</c:v>
                </c:pt>
                <c:pt idx="4">
                  <c:v>24</c:v>
                </c:pt>
                <c:pt idx="5">
                  <c:v>22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10-4CC6-97DD-3B35A08F13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</c:v>
                </c:pt>
                <c:pt idx="1">
                  <c:v>-1</c:v>
                </c:pt>
                <c:pt idx="2">
                  <c:v>-4</c:v>
                </c:pt>
                <c:pt idx="3">
                  <c:v>-2</c:v>
                </c:pt>
                <c:pt idx="4">
                  <c:v>-4</c:v>
                </c:pt>
                <c:pt idx="5">
                  <c:v>-3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10-4CC6-97DD-3B35A08F13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-47</c:v>
                </c:pt>
                <c:pt idx="1">
                  <c:v>242</c:v>
                </c:pt>
                <c:pt idx="2">
                  <c:v>223</c:v>
                </c:pt>
                <c:pt idx="3">
                  <c:v>168</c:v>
                </c:pt>
                <c:pt idx="4">
                  <c:v>33</c:v>
                </c:pt>
                <c:pt idx="5">
                  <c:v>-65</c:v>
                </c:pt>
                <c:pt idx="6">
                  <c:v>-53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10-4CC6-97DD-3B35A08F13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10-4CC6-97DD-3B35A08F1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326512"/>
        <c:axId val="425326840"/>
      </c:barChart>
      <c:catAx>
        <c:axId val="42532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26840"/>
        <c:crosses val="autoZero"/>
        <c:auto val="1"/>
        <c:lblAlgn val="ctr"/>
        <c:lblOffset val="100"/>
        <c:noMultiLvlLbl val="0"/>
      </c:catAx>
      <c:valAx>
        <c:axId val="42532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2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5-4CBA-86E0-3D37141941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85-4CBA-86E0-3D37141941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85-4CBA-86E0-3D37141941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85-4CBA-86E0-3D37141941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85-4CBA-86E0-3D37141941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85-4CBA-86E0-3D3714194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336680"/>
        <c:axId val="425335040"/>
      </c:barChart>
      <c:catAx>
        <c:axId val="42533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35040"/>
        <c:crosses val="autoZero"/>
        <c:auto val="1"/>
        <c:lblAlgn val="ctr"/>
        <c:lblOffset val="100"/>
        <c:noMultiLvlLbl val="0"/>
      </c:catAx>
      <c:valAx>
        <c:axId val="42533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3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0.20667726550079499</c:v>
                </c:pt>
                <c:pt idx="3">
                  <c:v>0.49814520402755702</c:v>
                </c:pt>
                <c:pt idx="4">
                  <c:v>0.36565977742448302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8C-44B3-A32B-45F874A5FC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6.2628102937827404E-2</c:v>
                </c:pt>
                <c:pt idx="2">
                  <c:v>6.6898200865406501E-2</c:v>
                </c:pt>
                <c:pt idx="3">
                  <c:v>5.01736506490549E-2</c:v>
                </c:pt>
                <c:pt idx="5">
                  <c:v>9.2803461626053296E-2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8C-44B3-A32B-45F874A5FC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0.33338745467337799</c:v>
                </c:pt>
                <c:pt idx="1">
                  <c:v>0.37073117930400001</c:v>
                </c:pt>
                <c:pt idx="2">
                  <c:v>0.291172809438762</c:v>
                </c:pt>
                <c:pt idx="3">
                  <c:v>0.251123017805921</c:v>
                </c:pt>
                <c:pt idx="4">
                  <c:v>0.35590193213184002</c:v>
                </c:pt>
                <c:pt idx="5">
                  <c:v>0.33208854251231301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8C-44B3-A32B-45F874A5FC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9.7465886939571103E-2</c:v>
                </c:pt>
                <c:pt idx="2">
                  <c:v>9.0504037872458906E-2</c:v>
                </c:pt>
                <c:pt idx="3">
                  <c:v>0.12531328320801999</c:v>
                </c:pt>
                <c:pt idx="4">
                  <c:v>0.12531328320801999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8C-44B3-A32B-45F874A5FC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0.11021124860419799</c:v>
                </c:pt>
                <c:pt idx="4">
                  <c:v>4.7011012822694802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8C-44B3-A32B-45F874A5FC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0.72557009078561696</c:v>
                </c:pt>
                <c:pt idx="4">
                  <c:v>0.80956465794552901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8C-44B3-A32B-45F874A5F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055608"/>
        <c:axId val="419048064"/>
      </c:barChart>
      <c:catAx>
        <c:axId val="41905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48064"/>
        <c:crosses val="autoZero"/>
        <c:auto val="1"/>
        <c:lblAlgn val="ctr"/>
        <c:lblOffset val="100"/>
        <c:noMultiLvlLbl val="0"/>
      </c:catAx>
      <c:valAx>
        <c:axId val="41904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5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8-4544-916B-B1DA4796CB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E8-4544-916B-B1DA4796CB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E8-4544-916B-B1DA4796CB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E8-4544-916B-B1DA4796CB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E8-4544-916B-B1DA4796CB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E8-4544-916B-B1DA4796C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054952"/>
        <c:axId val="419050032"/>
      </c:lineChart>
      <c:catAx>
        <c:axId val="41905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50032"/>
        <c:crosses val="autoZero"/>
        <c:auto val="1"/>
        <c:lblAlgn val="ctr"/>
        <c:lblOffset val="100"/>
        <c:noMultiLvlLbl val="0"/>
      </c:catAx>
      <c:valAx>
        <c:axId val="41905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5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0.158957240502305</c:v>
                </c:pt>
                <c:pt idx="11">
                  <c:v>0.36560165315530102</c:v>
                </c:pt>
                <c:pt idx="12">
                  <c:v>0.31791448100461001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0.20664441265299599</c:v>
                </c:pt>
                <c:pt idx="18">
                  <c:v>1.01732633921475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2-4364-A5EA-841D342C4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7.3661286190110198E-2</c:v>
                </c:pt>
                <c:pt idx="11">
                  <c:v>0</c:v>
                </c:pt>
                <c:pt idx="12">
                  <c:v>7.4017137814216996E-2</c:v>
                </c:pt>
                <c:pt idx="13">
                  <c:v>6.6900105332080698E-2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6.2629885842798994E-2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92-4364-A5EA-841D342C4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0.38429895210877302</c:v>
                </c:pt>
                <c:pt idx="2">
                  <c:v>0.52719321035766897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0.496882307092751</c:v>
                </c:pt>
                <c:pt idx="10">
                  <c:v>0.27496319390317803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0.49471724257382899</c:v>
                </c:pt>
                <c:pt idx="16">
                  <c:v>0</c:v>
                </c:pt>
                <c:pt idx="17">
                  <c:v>0.239239629340954</c:v>
                </c:pt>
                <c:pt idx="18">
                  <c:v>0.232203169654456</c:v>
                </c:pt>
                <c:pt idx="19">
                  <c:v>0</c:v>
                </c:pt>
                <c:pt idx="20">
                  <c:v>0.32584221009786102</c:v>
                </c:pt>
                <c:pt idx="21">
                  <c:v>0</c:v>
                </c:pt>
                <c:pt idx="22">
                  <c:v>0.423991801622355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92-4364-A5EA-841D342C43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0.24361383726595701</c:v>
                </c:pt>
                <c:pt idx="11">
                  <c:v>9.7445534906382705E-2</c:v>
                </c:pt>
                <c:pt idx="12">
                  <c:v>0.102085798473353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6.6123755829331096E-2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92-4364-A5EA-841D342C43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9.2612730774339198</c:v>
                </c:pt>
                <c:pt idx="13">
                  <c:v>0</c:v>
                </c:pt>
                <c:pt idx="14">
                  <c:v>0</c:v>
                </c:pt>
                <c:pt idx="15">
                  <c:v>0.13987581352105199</c:v>
                </c:pt>
                <c:pt idx="16">
                  <c:v>0.112481737282508</c:v>
                </c:pt>
                <c:pt idx="17">
                  <c:v>0.107916057909417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92-4364-A5EA-841D342C43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0.64879356568364599</c:v>
                </c:pt>
                <c:pt idx="10">
                  <c:v>0</c:v>
                </c:pt>
                <c:pt idx="11">
                  <c:v>0.99731903485254703</c:v>
                </c:pt>
                <c:pt idx="12">
                  <c:v>0.87935656836461096</c:v>
                </c:pt>
                <c:pt idx="13">
                  <c:v>0</c:v>
                </c:pt>
                <c:pt idx="14">
                  <c:v>0</c:v>
                </c:pt>
                <c:pt idx="15">
                  <c:v>0.62198391420911503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C92-4364-A5EA-841D342C4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056920"/>
        <c:axId val="419065448"/>
      </c:lineChart>
      <c:catAx>
        <c:axId val="41905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65448"/>
        <c:crosses val="autoZero"/>
        <c:auto val="1"/>
        <c:lblAlgn val="ctr"/>
        <c:lblOffset val="100"/>
        <c:noMultiLvlLbl val="0"/>
      </c:catAx>
      <c:valAx>
        <c:axId val="41906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5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16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0-4DEC-812F-BC0200F00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9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60-4DEC-812F-BC0200F008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60-4DEC-812F-BC0200F00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9073648"/>
        <c:axId val="419067088"/>
      </c:barChart>
      <c:catAx>
        <c:axId val="41907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67088"/>
        <c:crosses val="autoZero"/>
        <c:auto val="1"/>
        <c:lblAlgn val="ctr"/>
        <c:lblOffset val="100"/>
        <c:noMultiLvlLbl val="0"/>
      </c:catAx>
      <c:valAx>
        <c:axId val="4190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7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467</c:v>
                </c:pt>
                <c:pt idx="2">
                  <c:v>632</c:v>
                </c:pt>
                <c:pt idx="3">
                  <c:v>72</c:v>
                </c:pt>
                <c:pt idx="4">
                  <c:v>23181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6EC-B93A-E8E466E1C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0</c:v>
                </c:pt>
                <c:pt idx="2">
                  <c:v>306</c:v>
                </c:pt>
                <c:pt idx="3">
                  <c:v>14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F7-46EC-B93A-E8E466E1C3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</c:v>
                </c:pt>
                <c:pt idx="1">
                  <c:v>91</c:v>
                </c:pt>
                <c:pt idx="2">
                  <c:v>5120</c:v>
                </c:pt>
                <c:pt idx="3">
                  <c:v>26</c:v>
                </c:pt>
                <c:pt idx="4">
                  <c:v>0</c:v>
                </c:pt>
                <c:pt idx="5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F7-46EC-B93A-E8E466E1C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9076600"/>
        <c:axId val="419069712"/>
      </c:barChart>
      <c:catAx>
        <c:axId val="41907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69712"/>
        <c:crosses val="autoZero"/>
        <c:auto val="1"/>
        <c:lblAlgn val="ctr"/>
        <c:lblOffset val="100"/>
        <c:noMultiLvlLbl val="0"/>
      </c:catAx>
      <c:valAx>
        <c:axId val="41906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7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0.31756113051762003</c:v>
                </c:pt>
                <c:pt idx="1">
                  <c:v>0.52973373119042999</c:v>
                </c:pt>
                <c:pt idx="2">
                  <c:v>0.15855398763278999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7-4D0D-9232-A7FB780F4F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6.4812711866415004E-2</c:v>
                </c:pt>
                <c:pt idx="1">
                  <c:v>7.3850360272391002E-2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F7-4D0D-9232-A7FB780F4F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0.34641976567285399</c:v>
                </c:pt>
                <c:pt idx="1">
                  <c:v>0.342924419389805</c:v>
                </c:pt>
                <c:pt idx="2">
                  <c:v>0.16502339284654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F7-4D0D-9232-A7FB780F4F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9.04270418514935E-2</c:v>
                </c:pt>
                <c:pt idx="1">
                  <c:v>0.12541571770785701</c:v>
                </c:pt>
                <c:pt idx="2">
                  <c:v>9.7615395342351002E-2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F7-4D0D-9232-A7FB780F4F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2.4291952173666602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F7-4D0D-9232-A7FB780F4F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0.76259372564565397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F7-4D0D-9232-A7FB780F4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073320"/>
        <c:axId val="419069056"/>
      </c:barChart>
      <c:catAx>
        <c:axId val="41907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69056"/>
        <c:crosses val="autoZero"/>
        <c:auto val="1"/>
        <c:lblAlgn val="ctr"/>
        <c:lblOffset val="100"/>
        <c:noMultiLvlLbl val="0"/>
      </c:catAx>
      <c:valAx>
        <c:axId val="4190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7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125</c:v>
                </c:pt>
                <c:pt idx="1">
                  <c:v>546</c:v>
                </c:pt>
                <c:pt idx="2">
                  <c:v>5975</c:v>
                </c:pt>
                <c:pt idx="3">
                  <c:v>112</c:v>
                </c:pt>
                <c:pt idx="4">
                  <c:v>7125</c:v>
                </c:pt>
                <c:pt idx="5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F-47DE-B539-E748B389CF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12</c:v>
                </c:pt>
                <c:pt idx="2">
                  <c:v>83</c:v>
                </c:pt>
                <c:pt idx="3">
                  <c:v>0</c:v>
                </c:pt>
                <c:pt idx="4">
                  <c:v>16056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1F-47DE-B539-E748B389C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9077584"/>
        <c:axId val="425319952"/>
      </c:barChart>
      <c:catAx>
        <c:axId val="41907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19952"/>
        <c:crosses val="autoZero"/>
        <c:auto val="1"/>
        <c:lblAlgn val="ctr"/>
        <c:lblOffset val="100"/>
        <c:noMultiLvlLbl val="0"/>
      </c:catAx>
      <c:valAx>
        <c:axId val="42531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07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33062-5AE6-4032-9C04-271638A3E7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9C7509-7D75-4BBD-B525-59A5D70F80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08307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7E08-AB7E-4F97-9DC4-8E6EE4F57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2F6D7-5851-4BC1-9978-14DBE2D09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144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1548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820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884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230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56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23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219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702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563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380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02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03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90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5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0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0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50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B3F3B-16E6-46A3-AAB1-97DB755A7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89355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191A5-005C-42D6-9C32-730CFB931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66499-A2DC-48F8-B83A-FC86985899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3443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0458F-1992-4E6C-ADE3-4CC7F5A43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B45FC-39DB-422F-8A9F-C0FDC3BD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52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BB16-C941-4D50-81F1-4378D3752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E3A67-D327-4628-AEB5-C14E7DA31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45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C58E4-B4D0-45DE-8540-FBC0E8FF9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667F2-D3A0-4B3B-BC0A-DB9C96EC6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11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EA51F-E154-4C8F-9B0B-C0580079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26BAF6-4F30-4184-BDD9-039979F3EE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1944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0134-76E1-46BB-8641-02CBB51E8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10C7C-DC3D-46DC-AE27-C42150C56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6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D1AA2-7119-4158-A168-7163F695F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DECC58-5B36-45DA-BFF0-803CC3EE2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176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35D9-F603-428D-8978-05080DE0C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03CCE-C67D-4026-91B5-42179A33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85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5EAC-091F-4257-BF18-118560D7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493D99-BC3E-4AD2-A749-B558963B9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6308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B704C-BD22-4710-98B3-B19BF280F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DE830-37A7-4722-B092-27A066183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24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29FCE-27EC-45CB-B790-B7A52A0A7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35476-E941-44FD-AAB4-002C5DBBE0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678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461DD-0CA9-45AB-94B0-E76BBDEEA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F0877-A4A4-491B-A6CE-D14793A1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55D6-88E6-487E-994F-E12764C1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18475-5F58-4158-92BF-06A1108A2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672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7D24C-E407-4E47-990F-2BBAFD997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EB217-749D-4748-BB95-E5B86236F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924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C44E-FAAA-4F01-93AF-AFECFBD28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46AA88-BE5E-4469-A2B7-791CF4BEAF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097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AB595-79B3-4821-ADC0-B7A0D1C6C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7333E-304B-40AE-A3D6-3B6E7850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35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7EE0-9CE3-4BB1-A7C9-2F263FD6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E386D3-7566-44CA-A4B9-F044C50B7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280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D284A-5591-42F9-BEB8-CA4FB2CB6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79440-12E1-4789-BB14-FDC68D811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1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3F9B5-77F0-4CE3-BF6B-326275BF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E652F-A488-45A5-B5A6-D247F5ABBE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400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3F63C-CFA4-4189-ACC5-3F8444F3F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B9787-CE7C-4CC1-ADBD-59D99550E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87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EADA1-15D4-485F-B07E-7FA585578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9D93E-4B27-42C7-B236-5B9E7D4E4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0739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D3D51-DE55-4830-BDEE-9F6E3DD6A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1E794-5DAB-4FEE-9F35-62FD4DE80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79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E95F-0A0F-46BA-B99A-588769C15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169B9A-6ED9-45BC-A0E2-3B7937CE8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9124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33194-B6DC-44DD-916E-A3EA44426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8227A-E4AA-4B22-8462-0F32172F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D2273-BF49-48E2-86BC-FD325A32F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EF5EB-5021-45E5-9C88-7C388D235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804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652141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53333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382899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98408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2307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45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3.5172413793103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171.51724137931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195.10714285714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197.53571428571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1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253.52173913043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2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183.52173913043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186.21739130435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7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8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0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128.78571428571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0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301.92857142857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68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30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177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0DA6D-2DD1-4698-977D-5F63C944A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47840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72C35-483A-49F8-B9DA-6E0C85DD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E42A3-764B-476C-98F8-0C4E838D4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417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537271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02311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169581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803258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5962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9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1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9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7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65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4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9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04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74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85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063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1639E-2529-4966-B36C-167833F8F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81515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1C39B-97AF-45CD-98FC-AB3E6A65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E09142-4071-4629-BE8B-E4FB619E8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019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970100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0535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4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199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795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074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714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3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- 2022-04-22 12:12:36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 este elíptico para entrenar en casa? 💪🏻🏋🏻 Para participar, sólo tenés que hacer dos cosas:
1️⃣ Seguirnos en olmobikes
2️⃣ Etiquetar al menos a 3 amigxs en este post (pueden ser más).
⚠️¡OJO con las cuentas fake! Jamás te pediremos que llenes formularios, o que nos des datos de tarjetas de crédito. El ganador se anunciará EL 29 DE ABRIL en nuestras historias. Si otra cuenta "parecida" te envía mensajes o te envía solicitud para seguirte, por favor denunciala.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https://quintly-image-storage.s3.amazonaws.com/1689f5c8e3a6cae19a74e1d2c328dacc/d9d684442396a7926a71524388cb2a23.jpg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78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D0927-B128-45D8-A888-4DFCDF25C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2624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D6695-D39A-428A-A989-10E8B6EF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2537C-CBCB-49D1-933C-C770B999E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8630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175303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01298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137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01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979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42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16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5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22:27:14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 un día inolvidable para #venzointernacional en la ucimastersworldchamps ✊🏻🤩
.
.
Nuestros #Masters entre los mejores del mundo, en un día donde el frío, barro, lluvia y nieve hicieron de este #mundial un desafío #extremo
.
Orgullosos de nuestros corredores por siempre darlo todo y más!
.
Somos Pasión ❤️‍🔥🖤🤍
#SomosVenzo
#teamvenzo #venzo #venzoargentina #venzoxblaze #venzoxtreme #venzobikes #venzobike #cyling #uci #ucimtb #mtb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https://quintly-image-storage.s3.amazonaws.com/f1173e456ff5f367838b068b70140576/5e0b4e2b8b7a1488cbcaddeff53f2a8d.jpg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1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58744-E341-4030-960A-4B3B65345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10405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5962-DDFD-476B-A41F-BB2AA147D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08A96A-7D8E-40F0-B926-5C9FD8149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23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11250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60822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23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010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28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50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995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02:14:09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cimtb &lt;
Poniendo a prueba las #venzoxtreme en un trazado diseñado por y para los mejores del mundo.
.
.
A pocos días de esta gran experiencia!
#SomosVenzo 🔥
.
.
teamvenzo.arg 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https://quintly-image-storage.s3.amazonaws.com/f1173e456ff5f367838b068b70140576/5bdcde31ed7a0533c857ea62dc45c0f8.jpg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70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2E970-4920-409D-8196-E21100264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95962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8E27-A09E-4CBE-B000-F8F64543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D6505-D3A7-417D-9054-D56E5B252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905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889164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45737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731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28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329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12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79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66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- 2022-04-13 22:30:02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protagonistas de un momento histórico en el #ciclismoargentino, donde por primera vez, una #bicicleta desarrollada en #Cordoba #Argentina participa en competencias #uci #internacionales, más precisamente en la primera fecha de la #copadelmundo de #xco
.
Estamos #orgullosos de compartir este momento con todos los amantes de #venzo que confían y apuestan, como nosotros, al desarrollo y crecimiento de productos nacionales y de nuestros #ciclistas
.
Gracias grupocarloskarabitian por apostar y apoyar al proyecto teamvenzo.arg y potenciar a cada uno de sus integrantes, logrando que hoy se convierta en #venzointernacional ✊🏻💥
.
.
#somosvenzo #venzoargentina #venzoarg #venzoxtreme #cimtb #cimtbmichelin #uciworldcup #doblesvenzo #xc #mtb #mountainbike #cycling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https://quintly-image-storage.s3.amazonaws.com/f1173e456ff5f367838b068b70140576/cdad67775f1d3d23ce94e3d1395ed3cb.jpg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563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A0F6F-630F-416F-9763-BAF2A70DD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17164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4DF3D-9FE5-4880-8166-783179913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1C20D-69E8-4D52-8825-856E1F7106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83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244451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36550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0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307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020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652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78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7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09:35:49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teamvenzo.arg para la #copadelmundo de #xco en #Brasil y el próximo #mundialmasterxco 🔥💪🏻
.
.
Diseñados por: rovassia ro.vb.dg 
Confeccionados por: 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https://quintly-image-storage.s3.amazonaws.com/f1173e456ff5f367838b068b70140576/feeb93feb5aaf6702b1c3945dc3f72e2.jpg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29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DB608-F162-4B6A-9C01-26EF99EB4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36404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B9CBC-7E5D-4661-954C-0B24330E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FFC6D1-C6FD-4FE2-B998-20396E776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45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15586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78955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126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00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386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981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66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- 2022-04-11 15:43:49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teamvenzo.arg
Primer #equipo nacional con #bicicletas desarrolladas en #Argentina en participar de la primera fecha de la  #copadelmundo de #XCO 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grupocarloskarabitian
suplementosacross 
kokuen.cycling 
ziroox 
renaultarg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https://quintly-image-storage.s3.amazonaws.com/f1173e456ff5f367838b068b70140576/831dd1f2a6933145828d98fa22a24e70.jpg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42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B53B5-734C-4C5C-A7D7-7F015B236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84243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AAEBD-60F8-451E-B2B9-D96A74C6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809A2-63EE-4E6E-A389-3685FD803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833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62808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93681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577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517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679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065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07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- 2022-04-05 10:14:32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teamvenzo.arg ya está en Petropolis, #Brasil para participar en la primer fecha de la Copa del Mundo #XCC / #XCO #2022 cimtb 
.
El #teamvenzo es el primer #equipo de #Argentina en participar de la #Copadelmundo con #bicicletas desarrolladas en nuestro país, las #VenzoXtreme
.
El evento se realizará desde el 8 al 10 de Abril.
.
Nuestros corredores son:
Fernando Contreras -Elite-
Alvaro Macias -Elite-
Agustin Duran -Sub23-
Tomas Duran -Junior-
.
.
Orgullosos de nuestros corredores y de apoyar al crecimiento del #CiclismoArgentino junto a 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https://quintly-image-storage.s3.amazonaws.com/f1173e456ff5f367838b068b70140576/8ff08fba81ca8acc8cb0d6830f8580e0.jpg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749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53F60-E48E-4BFD-B81F-EF7FFC40D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96660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F7E4-3AD4-4861-9314-E029A858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011B7-7CEB-46A9-B989-DA8B8B785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140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23124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2597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272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136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767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849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2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97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01:38:27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tomiduran111
Junior: 9:30hs
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https://quintly-image-storage.s3.amazonaws.com/f1173e456ff5f367838b068b70140576/ca81517f3282a454b3e5d25db5842666.jpg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617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E0B54-B9E3-4E37-9CB2-29031970C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472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01A4-441D-4309-BDDB-59A08B51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06B11-349E-45F2-9EDF-451277CFA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262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161563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8543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5452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829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059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279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952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78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"Renault by Venzo"
Llegó la nueva línea de #bicicletas 
de renaultarg
Realizamos la presentación oficial de la #venzobike #Renault en nuestra empresa GrupoCarlosKarabitian
Esta es la consolidación de una fuerte #alianza que  apuesta por ofrecer a los apasionados de Renault una forma de #movilidadsustentable impulsando la #micromovilidad de forma #ecológica.
Será comercializada a partir de Mayo en toda la red de concesionarios Renault y en sus tiendas oficiales de Repuestos y Accesorios de y estará disponible en talles S, M y L.
(Ver guía de talles en nuestras historias destacadas en venzoarg)
Con más de 70 años en el rubro de la #bicicleta, desde #Córdoba para el mundo, creemos que la #bici no es sólo un medio de movilidad, sino 
una compañera fiel de nuevas #aventuras y un mundo de posibilidades.
La #pasión nos mueve.
#SomosVenzo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https://quintly-image-storage.s3.amazonaws.com/f1173e456ff5f367838b068b70140576/27fec12a1958db2270ef61552f323d54.jpg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967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0232B-60BD-4D1E-9454-8E97EBA8E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94832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B001C-C757-482F-BBCC-A3513AC4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E23D8-A2C2-47C1-A328-3B0BE38D9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847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875329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6632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68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19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874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3886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090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- 2022-04-08 15:13:12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Vintage style. 🚲🌹
#vintagebike #urbanbike #bici #bicicletaurbana 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https://quintly-image-storage.s3.amazonaws.com/1689f5c8e3a6cae19a74e1d2c328dacc/5a2d1d9b12c482477259132368ce926f.jpg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18:55:57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fernando_contreras1205 
alvaritomacias 
💻 Los acompañamos 14:15hs en Directo por 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https://quintly-image-storage.s3.amazonaws.com/f1173e456ff5f367838b068b70140576/8071b92d201d292583d6a7fe0477342c.jpg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589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71FC3-5F65-429C-B185-943112792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96494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7829F-677E-49BD-9867-F7B008EB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2B68C-96B0-436E-B638-1F77141C7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234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39285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0727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927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827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049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878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227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1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- 2022-04-14 20:49:24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trabaja en equipo, cada eslabón es una parte fundamental para lograr  buenos resultados. ✊🏻❤️‍🔥
.
.
Gracias a cada eslabón que nos acompañó junto al teamvenzo.arg en la #uciworldcup cimtb
.
El inicio de nuevas alianzas y el fortalecimiento de vínculos unidos por la misma pasión.
.
.
leandro.carpinelli
#Facimo
renaultarg 
kokuen.cycling
suplementosacross
ziroox
grupocarloskarabitian
.
.
#somosvenzo #venzointernacional #venzoxtreme #venzoargentina #cycling #ciclismo #ciclismoargentino #uci #ucimtb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https://quintly-image-storage.s3.amazonaws.com/f1173e456ff5f367838b068b70140576/711c1086720955d0671a993dd76dda0a.jpg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75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8663C-DCF7-45CB-82B0-EEEB0E7AE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70528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7F64-CA2B-46D7-9ECD-5BB5F7ED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2C849-E5A5-4273-8635-F44BB2FC6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259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804574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81052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335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996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6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19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995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02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- 2022-04-19 16:48:08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Safari. Te lleva donde tengas que ir.
#bici #bicicleta #todoterreno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https://quintly-image-storage.s3.amazonaws.com/1689f5c8e3a6cae19a74e1d2c328dacc/419cf81a5e3a508fa9cc24456d595030.jpg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8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- 2022-04-12 17:26:57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Temperatura ideal para pedalear. Colores mágicos. Te queremos, otoño. 🍁
📷🪄 gabychavez86 
#bici #bicicleta #patagonia #mtb #mountainbike #otoño #autumn #fall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https://quintly-image-storage.s3.amazonaws.com/1689f5c8e3a6cae19a74e1d2c328dacc/844d3dfe28cb18f7d3b2723fefe3534b.jpg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0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6997-F773-48EF-AC9C-391225D28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37372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0809-0459-42D9-B404-7378E416D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33B289-585C-4EB2-A171-616A67AA5E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475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68627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90042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02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546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67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825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76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9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- 2022-04-19 10:12:21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una nueva experiencia de #venzointernacional en #Argentina donde nuestros #ciclistas #masters participarán de la #ucimastersworldchampionships en #cerrobayo #villalaangostura
.
Nuestros representantes en ucimastersworldchamps serán: 
▪️Carlos Medina
▪️Mindy Mercau
▪️Franco Alveroni
▪️Gladys Díaz
▪️Adriana Alos
▪️Matías Prieto
▪️Walter Campos
▪️Lili Poggio
▪️Alejandro Durán
.
.
Les deseamos muchos éxitos a todos, y a disfrutar esta gran experiencia 🖤🤍❤️
.
.
#SomosVenzo
#venzo #venzobikes #venzobike #cycling #uci #ucimtb #mtb #mtblife #cyclinglife #ciclismoargentino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https://quintly-image-storage.s3.amazonaws.com/f1173e456ff5f367838b068b70140576/6342db2e59921329afbaf5ad8e390b02.jpg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341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0BCCE-9A06-4B1A-8D4C-9048823DA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24571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1EABF-1BA9-42AE-96E4-6C51ADB1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6EE7D-B843-4163-8B64-8744F2D96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396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098537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89736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41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450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35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249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778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6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- 2022-04-18 18:30:48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#venzointernacional en la cimtb 🔥✊🏻
.
Los mejores #wallpapers ideales para encontrar #motivacion día a día cuando veas tu pantalla 📲
.
Búscalas en nuestras historias destacadas!
.
.
Se viene otro fin de semana #internacional #uci en la #ucimastersworldchampionships y estamos listos 💪🏻🔥
.
.
#somosvenzo #venzobikes #venzobike #venzoxtreme #venzoxblaze #xblazeex #grupocarloskarabitian #cycling #mtb #cyclinglife #mtblife #ucimtbworldcup #ucimtb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https://quintly-image-storage.s3.amazonaws.com/f1173e456ff5f367838b068b70140576/4f32ce1140854e4ef9013359923c78f4.jpg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78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41C2B-0D5E-47A6-8622-E448727E6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21101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F772F-BEA5-426F-A16E-1E984037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7474A-89A8-432E-B33F-FCF137127B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247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034073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59081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698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4737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1729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855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416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7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17:41:41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Presentes en la vueltaalvallecatamarca apostando al crecimiento del #ciclismoargentino
.
.
Orgullosos de acompañar al equipo de #Catamarca, al evento y a todos los ciclistas participantes de la vuelta junto a grupocarloskarabitian 
.
Somos #Pasion
#SomosVenzo
.
#ciclismoderuta #venzoetna #etna #cyclingroad #cycling #bike #cyclinglife #ciclismo #venzo #venzobikes #venzobike 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https://quintly-image-storage.s3.amazonaws.com/f1173e456ff5f367838b068b70140576/b59a19357caefcf2681d0becd93947a5.jpg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997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4DD02-D3F9-48CA-9088-C87B7FBA9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91154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3CA54-A861-4EE6-9426-2748BFDFB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3A01D3-1587-49EA-B120-4EBB75930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288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381748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61521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35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679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356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94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941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3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- 2022-04-25 22:04:08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resultados en la ucimastersworldchamps ❤️‍🔥💪🏻
Un excelente trabajo de cada uno de nuestros corredores que se posicionaron entre los mejores del mundo del #mtb en las diferentes categorías #masters
Y una experiencia única e inolvidable donde el clima extremo fue el condimento extra ❄️
Seguimos con la mejor motivación para los próximos objetivos 🔥
#venzointernacional #somosvenzo #venzo #venzobikes #venzobike #uci #ucimtb #ucimastersworldchampionships #ucimasters #ucimastersworldchamps #ucicycling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https://quintly-image-storage.s3.amazonaws.com/f1173e456ff5f367838b068b70140576/8f0ace1a417c7a576bca058ffedd7672.jpg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79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30418-096F-44ED-A278-54FB7BB7D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89683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D374E-2D51-416A-A31A-EC8532B1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8BC8E-A456-4260-9172-F397D2E7F5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824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069079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18690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065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094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826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72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164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6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#Córdoba es nuestro hogar, y nada nos hace más felices que ver crecer el #ciclismo en nuestra provincia.
.
Estaremos apoyando y acompañando al #equipo de #ciclismoderuta de Córdoba en un gran proyecto que impulsará el desarrollo del #deporte.
.
Se viene la #VueltaCordoba este 29 de Mayo y en #Venzo estamos de festejo!
.
Nos enorgullece ser parte de este gran paso. 
La pasión nos mueve.
#SomosVenzo
#venzoargentina #venzobikes #venzobike #cycling #cyclingroad #venzoetna #etna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https://quintly-image-storage.s3.amazonaws.com/f1173e456ff5f367838b068b70140576/1c3cd641cc98c8652d9c10849f2afade.jpg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88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9C2F-613C-4F9B-8895-DEEC4A9C2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61091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2121-F06B-407B-90C7-104B674CC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AAE84-03AF-44C9-A630-E5B6AF363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9941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8577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30909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19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261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497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50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87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59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- 2022-04-06 17:46:38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teamvenzo.arg estarán participando de la Primer Fecha de la #CopadelMundo de #XCO junto a las #venzoxtreme 🔥
.
Les compartimos en este post, los horarios de transmisión en vivo por #RedBullTV 👉🏻 Link en 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https://quintly-image-storage.s3.amazonaws.com/f1173e456ff5f367838b068b70140576/364a35a2878578093b13a82dda10dfb7.jpg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8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BAFE3-F4CA-4084-98E7-662AD3A36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723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6C132-A9D7-4AB8-9BB4-4ECC74259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878C6-C609-4D15-A596-D013CA5A41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542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961553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20553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459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13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4975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58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770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9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- 2022-04-21 10:56:08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la ucimastersworldchamps
.
El teamvenzo.arg #Masters listos para disputar la competencia más importante del calendario!
.
Un momento histórico para #Argentina y #Latinoamérica que sin dudas disfrutaremos de principio a fin 🤩❤️‍🔥
.
.
#venzointernacional
#somosvenzo
#teamvenzo
#venzoxtreme #venzoxblaze #xblazeex #venzobikes #venzobike #cycling #cyclinglife #uci #ucimtb #ucimastersworldchampionships #mtb #mtblife #xc #xco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https://quintly-image-storage.s3.amazonaws.com/f1173e456ff5f367838b068b70140576/388dcba7a10e46e83fc065c8d5d9f55d.jpg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620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11400-EC90-4910-8CF1-6AF001E5D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59814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07A4-D3B6-4AA7-A4BD-D5A36A8B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87D43-FF8F-4116-9CCA-87B3705D5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974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63706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82173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293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500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267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27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929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72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- 2022-04-30 18:14:00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para darlo todo un año mas en este desafío riopinto
.
Gracias a lacumbreok deportes_lacumbre renaultarg por acompañarnos un año más en esta locura
.
#SOMOSVENZO
#teamvenzo #venzo #vivivenzo #ciclismo #bike  #cycling #riopinto #desafioriopinto #venzobikes #venzobike #ciclismoargentino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https://quintly-image-storage.s3.amazonaws.com/f1173e456ff5f367838b068b70140576/15415d192e88a0e758bbbee3524c8b75.jpg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86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F00E4-EE0F-4127-8364-700985B64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914504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D8CC-CFC3-472D-8C72-23DA79C4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AF4FB-982B-4A38-A989-7E0BEC8D5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158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986561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3832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604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854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250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635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451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99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- 2022-04-27 18:20:47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 en la ucimastersworldchamps 
Un finde lleno de emoción, pasión y garra. 🔥❤️‍🔥
Momentos inolvidables grabados en cada uno de nosotros y en estas increíbles imágenes. 
Felicitaciones nuevamente a cada uno de nuestros integrantes del teamvenzo.arg 
Y gracias a quienes nos acompañaron en esta gran experiencia!
grupocarloskarabitian
renaultarg
superb_biketool
La pasión nos mueve. 💪🏻🔥
#SomosVenzo
#venzobikes #venzo #venzobike #venzoargentina #venzoarg #cycling #ciclismo #mtb #uci #ucimtb #ucimastersworldchampionships #mtblife #venzoxtreme #venzoxblazeex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https://quintly-image-storage.s3.amazonaws.com/f1173e456ff5f367838b068b70140576/0ed0996ca8265bd7472231fec546f35f.jpg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68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29DF2-309F-4F57-BE25-1F82CE3CE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002283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5DF67-CF63-4318-9C89-87C84E706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7FC5A-89EE-4776-A9F3-6A6AF36B3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137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680749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389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79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377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821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870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2218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09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 día de entrenamiento y reconocimiento del circuito en cerro_bayo para la ucimastersworldchamps 
.
.
Estamos listos ✊🏻🔥
#SomosVenzo
#venzointernacional #venzoargentina #venzobikes #venzobike #venzo #uci #ucimtt #mtb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https://quintly-image-storage.s3.amazonaws.com/f1173e456ff5f367838b068b70140576/f79e0aaedab30b593ab0a89d9cbb1d13.jpg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27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00855-EF4F-4C2C-BB70-8CDB48D46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36210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E4D65-623B-47BA-8410-C6544647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69C2F-0E66-4CAC-8A11-C4D9F594C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253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434342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78802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973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598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037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9359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90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03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- 2022-04-09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del team que sale a 𝙥𝙚𝙙𝙖𝙡𝙚𝙖𝙧 𝙙𝙚 𝙣𝙤𝙘𝙝𝙚 🌙, hacelo siempre con 𝙇𝙐𝘾𝙀𝙎 𝙚𝙣𝙘𝙚𝙣𝙙𝙞𝙙𝙖𝙨. 💡 
. 
- Comprá tus próximas luces en nuestra tienda 🛒 (link en bio) y conseguilas con 𝗱𝗲𝘀𝗰𝘂𝗲𝗻𝘁𝗼𝘀! 
. 
. 
. 
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https://quintly-image-storage.s3.amazonaws.com/aff0f722a239024ed332b3863bf51b95/6dad581c538f9c17ab2f107cd82cb365.jpg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466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A9173-5265-42DE-B006-C07E391AC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510603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1728</Words>
  <Application>Microsoft Office PowerPoint</Application>
  <PresentationFormat>On-screen Show (4:3)</PresentationFormat>
  <Paragraphs>606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2022-05-01T23:23:03Z</dcterms:created>
  <dcterms:modified xsi:type="dcterms:W3CDTF">2022-05-01T23:24:13Z</dcterms:modified>
</cp:coreProperties>
</file>