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2.6086999999999998</c:v>
                </c:pt>
                <c:pt idx="1">
                  <c:v>33.333300000000001</c:v>
                </c:pt>
                <c:pt idx="2">
                  <c:v>6.25</c:v>
                </c:pt>
                <c:pt idx="3">
                  <c:v>50</c:v>
                </c:pt>
                <c:pt idx="4">
                  <c:v>25</c:v>
                </c:pt>
                <c:pt idx="5">
                  <c:v>0.56089999999999995</c:v>
                </c:pt>
                <c:pt idx="6">
                  <c:v>18.1738</c:v>
                </c:pt>
                <c:pt idx="7">
                  <c:v>30.0703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4-4CEC-AE1E-D7EEAB2CE7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29.0868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55</c:v>
                </c:pt>
                <c:pt idx="5">
                  <c:v>2.3860000000000001</c:v>
                </c:pt>
                <c:pt idx="6">
                  <c:v>3.0381999999999998</c:v>
                </c:pt>
                <c:pt idx="7">
                  <c:v>15.8523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84-4CEC-AE1E-D7EEAB2CE7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38.335700000000003</c:v>
                </c:pt>
                <c:pt idx="1">
                  <c:v>22.222200000000001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26.0733</c:v>
                </c:pt>
                <c:pt idx="6">
                  <c:v>10.386799999999999</c:v>
                </c:pt>
                <c:pt idx="7">
                  <c:v>39.4373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84-4CEC-AE1E-D7EEAB2CE7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5.9222000000000001</c:v>
                </c:pt>
                <c:pt idx="1">
                  <c:v>44.444400000000002</c:v>
                </c:pt>
                <c:pt idx="2">
                  <c:v>12.5</c:v>
                </c:pt>
                <c:pt idx="3">
                  <c:v>50</c:v>
                </c:pt>
                <c:pt idx="4">
                  <c:v>35</c:v>
                </c:pt>
                <c:pt idx="5">
                  <c:v>0.47889999999999999</c:v>
                </c:pt>
                <c:pt idx="6">
                  <c:v>4.9783999999999997</c:v>
                </c:pt>
                <c:pt idx="7">
                  <c:v>-27.221599999999999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84-4CEC-AE1E-D7EEAB2CE7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40.816899999999997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84-4CEC-AE1E-D7EEAB2CE7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3.8934000000000002</c:v>
                </c:pt>
                <c:pt idx="1">
                  <c:v>0</c:v>
                </c:pt>
                <c:pt idx="2">
                  <c:v>31.25</c:v>
                </c:pt>
                <c:pt idx="3">
                  <c:v>0</c:v>
                </c:pt>
                <c:pt idx="4">
                  <c:v>25</c:v>
                </c:pt>
                <c:pt idx="5">
                  <c:v>1.5274000000000001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984-4CEC-AE1E-D7EEAB2CE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175000"/>
        <c:axId val="379174344"/>
      </c:radarChart>
      <c:catAx>
        <c:axId val="37917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74344"/>
        <c:crosses val="autoZero"/>
        <c:auto val="1"/>
        <c:lblAlgn val="ctr"/>
        <c:lblOffset val="100"/>
        <c:noMultiLvlLbl val="0"/>
      </c:catAx>
      <c:valAx>
        <c:axId val="37917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7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6270</c:v>
                </c:pt>
                <c:pt idx="1">
                  <c:v>6270</c:v>
                </c:pt>
                <c:pt idx="2">
                  <c:v>6272</c:v>
                </c:pt>
                <c:pt idx="3">
                  <c:v>6274</c:v>
                </c:pt>
                <c:pt idx="4">
                  <c:v>6275</c:v>
                </c:pt>
                <c:pt idx="5">
                  <c:v>6277</c:v>
                </c:pt>
                <c:pt idx="6">
                  <c:v>6283</c:v>
                </c:pt>
                <c:pt idx="7">
                  <c:v>6285</c:v>
                </c:pt>
                <c:pt idx="8">
                  <c:v>6286</c:v>
                </c:pt>
                <c:pt idx="9">
                  <c:v>6288</c:v>
                </c:pt>
                <c:pt idx="10">
                  <c:v>6288</c:v>
                </c:pt>
                <c:pt idx="11">
                  <c:v>6289</c:v>
                </c:pt>
                <c:pt idx="12">
                  <c:v>6289</c:v>
                </c:pt>
                <c:pt idx="13">
                  <c:v>6288</c:v>
                </c:pt>
                <c:pt idx="14">
                  <c:v>6287</c:v>
                </c:pt>
                <c:pt idx="15">
                  <c:v>6283</c:v>
                </c:pt>
                <c:pt idx="16">
                  <c:v>6286</c:v>
                </c:pt>
                <c:pt idx="17">
                  <c:v>6284</c:v>
                </c:pt>
                <c:pt idx="18">
                  <c:v>6285</c:v>
                </c:pt>
                <c:pt idx="19">
                  <c:v>6297</c:v>
                </c:pt>
                <c:pt idx="20">
                  <c:v>6298</c:v>
                </c:pt>
                <c:pt idx="21">
                  <c:v>6298</c:v>
                </c:pt>
                <c:pt idx="22">
                  <c:v>6297</c:v>
                </c:pt>
                <c:pt idx="23">
                  <c:v>6296</c:v>
                </c:pt>
                <c:pt idx="24">
                  <c:v>6299</c:v>
                </c:pt>
                <c:pt idx="25">
                  <c:v>6304</c:v>
                </c:pt>
                <c:pt idx="26">
                  <c:v>6304</c:v>
                </c:pt>
                <c:pt idx="27">
                  <c:v>6307</c:v>
                </c:pt>
                <c:pt idx="28">
                  <c:v>6312</c:v>
                </c:pt>
                <c:pt idx="29">
                  <c:v>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FD-4230-98F4-8F176A2DF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70146</c:v>
                </c:pt>
                <c:pt idx="1">
                  <c:v>70138</c:v>
                </c:pt>
                <c:pt idx="2">
                  <c:v>70137</c:v>
                </c:pt>
                <c:pt idx="3">
                  <c:v>70150</c:v>
                </c:pt>
                <c:pt idx="4">
                  <c:v>70150</c:v>
                </c:pt>
                <c:pt idx="5">
                  <c:v>70167</c:v>
                </c:pt>
                <c:pt idx="6">
                  <c:v>70164</c:v>
                </c:pt>
                <c:pt idx="7">
                  <c:v>70173</c:v>
                </c:pt>
                <c:pt idx="8">
                  <c:v>70183</c:v>
                </c:pt>
                <c:pt idx="9">
                  <c:v>70202</c:v>
                </c:pt>
                <c:pt idx="10">
                  <c:v>70209</c:v>
                </c:pt>
                <c:pt idx="11">
                  <c:v>70222</c:v>
                </c:pt>
                <c:pt idx="12">
                  <c:v>70231</c:v>
                </c:pt>
                <c:pt idx="13">
                  <c:v>70240</c:v>
                </c:pt>
                <c:pt idx="14">
                  <c:v>70257</c:v>
                </c:pt>
                <c:pt idx="15">
                  <c:v>70285</c:v>
                </c:pt>
                <c:pt idx="16">
                  <c:v>70305</c:v>
                </c:pt>
                <c:pt idx="17">
                  <c:v>70336</c:v>
                </c:pt>
                <c:pt idx="18">
                  <c:v>70382</c:v>
                </c:pt>
                <c:pt idx="19">
                  <c:v>70418</c:v>
                </c:pt>
                <c:pt idx="20">
                  <c:v>70433</c:v>
                </c:pt>
                <c:pt idx="21">
                  <c:v>70419</c:v>
                </c:pt>
                <c:pt idx="22">
                  <c:v>70414</c:v>
                </c:pt>
                <c:pt idx="23">
                  <c:v>70413</c:v>
                </c:pt>
                <c:pt idx="24">
                  <c:v>70414</c:v>
                </c:pt>
                <c:pt idx="25">
                  <c:v>70403</c:v>
                </c:pt>
                <c:pt idx="26">
                  <c:v>70393</c:v>
                </c:pt>
                <c:pt idx="27">
                  <c:v>70385</c:v>
                </c:pt>
                <c:pt idx="28">
                  <c:v>70378</c:v>
                </c:pt>
                <c:pt idx="29">
                  <c:v>70367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FD-4230-98F4-8F176A2DFD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92028</c:v>
                </c:pt>
                <c:pt idx="1">
                  <c:v>92043</c:v>
                </c:pt>
                <c:pt idx="2">
                  <c:v>92059</c:v>
                </c:pt>
                <c:pt idx="3">
                  <c:v>92092</c:v>
                </c:pt>
                <c:pt idx="4">
                  <c:v>92144</c:v>
                </c:pt>
                <c:pt idx="5">
                  <c:v>92158</c:v>
                </c:pt>
                <c:pt idx="6">
                  <c:v>92180</c:v>
                </c:pt>
                <c:pt idx="7">
                  <c:v>92198</c:v>
                </c:pt>
                <c:pt idx="8">
                  <c:v>92226</c:v>
                </c:pt>
                <c:pt idx="9">
                  <c:v>92275</c:v>
                </c:pt>
                <c:pt idx="10">
                  <c:v>92288</c:v>
                </c:pt>
                <c:pt idx="11">
                  <c:v>92297</c:v>
                </c:pt>
                <c:pt idx="12">
                  <c:v>92325</c:v>
                </c:pt>
                <c:pt idx="13">
                  <c:v>92346</c:v>
                </c:pt>
                <c:pt idx="14">
                  <c:v>92378</c:v>
                </c:pt>
                <c:pt idx="15">
                  <c:v>92390</c:v>
                </c:pt>
                <c:pt idx="16">
                  <c:v>92416</c:v>
                </c:pt>
                <c:pt idx="17">
                  <c:v>92429</c:v>
                </c:pt>
                <c:pt idx="18">
                  <c:v>92448</c:v>
                </c:pt>
                <c:pt idx="19">
                  <c:v>92460</c:v>
                </c:pt>
                <c:pt idx="20">
                  <c:v>92484</c:v>
                </c:pt>
                <c:pt idx="21">
                  <c:v>92521</c:v>
                </c:pt>
                <c:pt idx="22">
                  <c:v>92551</c:v>
                </c:pt>
                <c:pt idx="23">
                  <c:v>92580</c:v>
                </c:pt>
                <c:pt idx="24">
                  <c:v>92612</c:v>
                </c:pt>
                <c:pt idx="25">
                  <c:v>92645</c:v>
                </c:pt>
                <c:pt idx="26">
                  <c:v>92684</c:v>
                </c:pt>
                <c:pt idx="27">
                  <c:v>92703</c:v>
                </c:pt>
                <c:pt idx="28">
                  <c:v>92719</c:v>
                </c:pt>
                <c:pt idx="29">
                  <c:v>92742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FD-4230-98F4-8F176A2DFD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14402</c:v>
                </c:pt>
                <c:pt idx="1">
                  <c:v>14400</c:v>
                </c:pt>
                <c:pt idx="2">
                  <c:v>14391</c:v>
                </c:pt>
                <c:pt idx="3">
                  <c:v>14385</c:v>
                </c:pt>
                <c:pt idx="4">
                  <c:v>14387</c:v>
                </c:pt>
                <c:pt idx="5">
                  <c:v>14379</c:v>
                </c:pt>
                <c:pt idx="6">
                  <c:v>14375</c:v>
                </c:pt>
                <c:pt idx="7">
                  <c:v>14367</c:v>
                </c:pt>
                <c:pt idx="8">
                  <c:v>14364</c:v>
                </c:pt>
                <c:pt idx="9">
                  <c:v>14364</c:v>
                </c:pt>
                <c:pt idx="10">
                  <c:v>14365</c:v>
                </c:pt>
                <c:pt idx="11">
                  <c:v>14365</c:v>
                </c:pt>
                <c:pt idx="12">
                  <c:v>14361</c:v>
                </c:pt>
                <c:pt idx="13">
                  <c:v>14364</c:v>
                </c:pt>
                <c:pt idx="14">
                  <c:v>14359</c:v>
                </c:pt>
                <c:pt idx="15">
                  <c:v>14355</c:v>
                </c:pt>
                <c:pt idx="16">
                  <c:v>14350</c:v>
                </c:pt>
                <c:pt idx="17">
                  <c:v>14350</c:v>
                </c:pt>
                <c:pt idx="18">
                  <c:v>14342</c:v>
                </c:pt>
                <c:pt idx="19">
                  <c:v>14341</c:v>
                </c:pt>
                <c:pt idx="20">
                  <c:v>14340</c:v>
                </c:pt>
                <c:pt idx="21">
                  <c:v>14337</c:v>
                </c:pt>
                <c:pt idx="22">
                  <c:v>14337</c:v>
                </c:pt>
                <c:pt idx="23">
                  <c:v>14339</c:v>
                </c:pt>
                <c:pt idx="24">
                  <c:v>14335</c:v>
                </c:pt>
                <c:pt idx="25">
                  <c:v>14338</c:v>
                </c:pt>
                <c:pt idx="26">
                  <c:v>14337</c:v>
                </c:pt>
                <c:pt idx="27">
                  <c:v>14333</c:v>
                </c:pt>
                <c:pt idx="28">
                  <c:v>14333</c:v>
                </c:pt>
                <c:pt idx="29">
                  <c:v>14327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FD-4230-98F4-8F176A2DFD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239881</c:v>
                </c:pt>
                <c:pt idx="1">
                  <c:v>239798</c:v>
                </c:pt>
                <c:pt idx="2">
                  <c:v>239725</c:v>
                </c:pt>
                <c:pt idx="3">
                  <c:v>239655</c:v>
                </c:pt>
                <c:pt idx="4">
                  <c:v>239594</c:v>
                </c:pt>
                <c:pt idx="5">
                  <c:v>239541</c:v>
                </c:pt>
                <c:pt idx="6">
                  <c:v>239475</c:v>
                </c:pt>
                <c:pt idx="7">
                  <c:v>239393</c:v>
                </c:pt>
                <c:pt idx="8">
                  <c:v>239343</c:v>
                </c:pt>
                <c:pt idx="9">
                  <c:v>239278</c:v>
                </c:pt>
                <c:pt idx="10">
                  <c:v>239224</c:v>
                </c:pt>
                <c:pt idx="11">
                  <c:v>239151</c:v>
                </c:pt>
                <c:pt idx="12">
                  <c:v>239092</c:v>
                </c:pt>
                <c:pt idx="13">
                  <c:v>239033</c:v>
                </c:pt>
                <c:pt idx="14">
                  <c:v>238956</c:v>
                </c:pt>
                <c:pt idx="15">
                  <c:v>238883</c:v>
                </c:pt>
                <c:pt idx="16">
                  <c:v>238810</c:v>
                </c:pt>
                <c:pt idx="17">
                  <c:v>238740</c:v>
                </c:pt>
                <c:pt idx="18">
                  <c:v>238685</c:v>
                </c:pt>
                <c:pt idx="19">
                  <c:v>238640</c:v>
                </c:pt>
                <c:pt idx="20">
                  <c:v>238590</c:v>
                </c:pt>
                <c:pt idx="21">
                  <c:v>238546</c:v>
                </c:pt>
                <c:pt idx="22">
                  <c:v>238582</c:v>
                </c:pt>
                <c:pt idx="23">
                  <c:v>238583</c:v>
                </c:pt>
                <c:pt idx="24">
                  <c:v>238589</c:v>
                </c:pt>
                <c:pt idx="25">
                  <c:v>239746</c:v>
                </c:pt>
                <c:pt idx="26">
                  <c:v>240793</c:v>
                </c:pt>
                <c:pt idx="27">
                  <c:v>241640</c:v>
                </c:pt>
                <c:pt idx="28">
                  <c:v>242077</c:v>
                </c:pt>
                <c:pt idx="29">
                  <c:v>241921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FD-4230-98F4-8F176A2DFD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9233</c:v>
                </c:pt>
                <c:pt idx="1">
                  <c:v>9235</c:v>
                </c:pt>
                <c:pt idx="2">
                  <c:v>9236</c:v>
                </c:pt>
                <c:pt idx="3">
                  <c:v>9244</c:v>
                </c:pt>
                <c:pt idx="4">
                  <c:v>9249</c:v>
                </c:pt>
                <c:pt idx="5">
                  <c:v>9252</c:v>
                </c:pt>
                <c:pt idx="6">
                  <c:v>9258</c:v>
                </c:pt>
                <c:pt idx="7">
                  <c:v>9258</c:v>
                </c:pt>
                <c:pt idx="8">
                  <c:v>9269</c:v>
                </c:pt>
                <c:pt idx="9">
                  <c:v>9279</c:v>
                </c:pt>
                <c:pt idx="10">
                  <c:v>9289</c:v>
                </c:pt>
                <c:pt idx="11">
                  <c:v>9292</c:v>
                </c:pt>
                <c:pt idx="12">
                  <c:v>9299</c:v>
                </c:pt>
                <c:pt idx="13">
                  <c:v>9307</c:v>
                </c:pt>
                <c:pt idx="14">
                  <c:v>9307</c:v>
                </c:pt>
                <c:pt idx="15">
                  <c:v>9309</c:v>
                </c:pt>
                <c:pt idx="16">
                  <c:v>9310</c:v>
                </c:pt>
                <c:pt idx="17">
                  <c:v>9323</c:v>
                </c:pt>
                <c:pt idx="18">
                  <c:v>9328</c:v>
                </c:pt>
                <c:pt idx="19">
                  <c:v>9329</c:v>
                </c:pt>
                <c:pt idx="20">
                  <c:v>9329</c:v>
                </c:pt>
                <c:pt idx="21">
                  <c:v>9338</c:v>
                </c:pt>
                <c:pt idx="22">
                  <c:v>9344</c:v>
                </c:pt>
                <c:pt idx="23">
                  <c:v>9352</c:v>
                </c:pt>
                <c:pt idx="24">
                  <c:v>9355</c:v>
                </c:pt>
                <c:pt idx="25">
                  <c:v>9363</c:v>
                </c:pt>
                <c:pt idx="26">
                  <c:v>9376</c:v>
                </c:pt>
                <c:pt idx="27">
                  <c:v>9394</c:v>
                </c:pt>
                <c:pt idx="28">
                  <c:v>9407</c:v>
                </c:pt>
                <c:pt idx="29">
                  <c:v>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FD-4230-98F4-8F176A2DF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02448"/>
        <c:axId val="379401792"/>
      </c:lineChart>
      <c:dateAx>
        <c:axId val="379402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01792"/>
        <c:crosses val="autoZero"/>
        <c:auto val="1"/>
        <c:lblOffset val="100"/>
        <c:baseTimeUnit val="days"/>
      </c:dateAx>
      <c:valAx>
        <c:axId val="37940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0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12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-1</c:v>
                </c:pt>
                <c:pt idx="24">
                  <c:v>3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17-4C43-A56F-933E39B09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-8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17</c:v>
                </c:pt>
                <c:pt idx="6">
                  <c:v>-3</c:v>
                </c:pt>
                <c:pt idx="7">
                  <c:v>9</c:v>
                </c:pt>
                <c:pt idx="8">
                  <c:v>10</c:v>
                </c:pt>
                <c:pt idx="9">
                  <c:v>19</c:v>
                </c:pt>
                <c:pt idx="10">
                  <c:v>7</c:v>
                </c:pt>
                <c:pt idx="11">
                  <c:v>13</c:v>
                </c:pt>
                <c:pt idx="12">
                  <c:v>9</c:v>
                </c:pt>
                <c:pt idx="13">
                  <c:v>9</c:v>
                </c:pt>
                <c:pt idx="14">
                  <c:v>17</c:v>
                </c:pt>
                <c:pt idx="15">
                  <c:v>28</c:v>
                </c:pt>
                <c:pt idx="16">
                  <c:v>20</c:v>
                </c:pt>
                <c:pt idx="17">
                  <c:v>31</c:v>
                </c:pt>
                <c:pt idx="18">
                  <c:v>46</c:v>
                </c:pt>
                <c:pt idx="19">
                  <c:v>36</c:v>
                </c:pt>
                <c:pt idx="20">
                  <c:v>15</c:v>
                </c:pt>
                <c:pt idx="21">
                  <c:v>-14</c:v>
                </c:pt>
                <c:pt idx="22">
                  <c:v>-5</c:v>
                </c:pt>
                <c:pt idx="23">
                  <c:v>-1</c:v>
                </c:pt>
                <c:pt idx="24">
                  <c:v>1</c:v>
                </c:pt>
                <c:pt idx="25">
                  <c:v>-11</c:v>
                </c:pt>
                <c:pt idx="26">
                  <c:v>-10</c:v>
                </c:pt>
                <c:pt idx="27">
                  <c:v>-8</c:v>
                </c:pt>
                <c:pt idx="28">
                  <c:v>-7</c:v>
                </c:pt>
                <c:pt idx="29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17-4C43-A56F-933E39B09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</c:v>
                </c:pt>
                <c:pt idx="1">
                  <c:v>15</c:v>
                </c:pt>
                <c:pt idx="2">
                  <c:v>16</c:v>
                </c:pt>
                <c:pt idx="3">
                  <c:v>33</c:v>
                </c:pt>
                <c:pt idx="4">
                  <c:v>52</c:v>
                </c:pt>
                <c:pt idx="5">
                  <c:v>14</c:v>
                </c:pt>
                <c:pt idx="6">
                  <c:v>22</c:v>
                </c:pt>
                <c:pt idx="7">
                  <c:v>18</c:v>
                </c:pt>
                <c:pt idx="8">
                  <c:v>28</c:v>
                </c:pt>
                <c:pt idx="9">
                  <c:v>49</c:v>
                </c:pt>
                <c:pt idx="10">
                  <c:v>13</c:v>
                </c:pt>
                <c:pt idx="11">
                  <c:v>9</c:v>
                </c:pt>
                <c:pt idx="12">
                  <c:v>28</c:v>
                </c:pt>
                <c:pt idx="13">
                  <c:v>21</c:v>
                </c:pt>
                <c:pt idx="14">
                  <c:v>32</c:v>
                </c:pt>
                <c:pt idx="15">
                  <c:v>12</c:v>
                </c:pt>
                <c:pt idx="16">
                  <c:v>26</c:v>
                </c:pt>
                <c:pt idx="17">
                  <c:v>13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37</c:v>
                </c:pt>
                <c:pt idx="22">
                  <c:v>30</c:v>
                </c:pt>
                <c:pt idx="23">
                  <c:v>29</c:v>
                </c:pt>
                <c:pt idx="24">
                  <c:v>32</c:v>
                </c:pt>
                <c:pt idx="25">
                  <c:v>33</c:v>
                </c:pt>
                <c:pt idx="26">
                  <c:v>39</c:v>
                </c:pt>
                <c:pt idx="27">
                  <c:v>19</c:v>
                </c:pt>
                <c:pt idx="28">
                  <c:v>16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17-4C43-A56F-933E39B095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</c:v>
                </c:pt>
                <c:pt idx="1">
                  <c:v>-2</c:v>
                </c:pt>
                <c:pt idx="2">
                  <c:v>-9</c:v>
                </c:pt>
                <c:pt idx="3">
                  <c:v>-6</c:v>
                </c:pt>
                <c:pt idx="4">
                  <c:v>2</c:v>
                </c:pt>
                <c:pt idx="5">
                  <c:v>-8</c:v>
                </c:pt>
                <c:pt idx="6">
                  <c:v>-4</c:v>
                </c:pt>
                <c:pt idx="7">
                  <c:v>-8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-5</c:v>
                </c:pt>
                <c:pt idx="15">
                  <c:v>-4</c:v>
                </c:pt>
                <c:pt idx="16">
                  <c:v>-5</c:v>
                </c:pt>
                <c:pt idx="17">
                  <c:v>0</c:v>
                </c:pt>
                <c:pt idx="18">
                  <c:v>-8</c:v>
                </c:pt>
                <c:pt idx="19">
                  <c:v>-1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2</c:v>
                </c:pt>
                <c:pt idx="24">
                  <c:v>-4</c:v>
                </c:pt>
                <c:pt idx="25">
                  <c:v>3</c:v>
                </c:pt>
                <c:pt idx="26">
                  <c:v>-1</c:v>
                </c:pt>
                <c:pt idx="27">
                  <c:v>-4</c:v>
                </c:pt>
                <c:pt idx="28">
                  <c:v>0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17-4C43-A56F-933E39B095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-67</c:v>
                </c:pt>
                <c:pt idx="1">
                  <c:v>-83</c:v>
                </c:pt>
                <c:pt idx="2">
                  <c:v>-73</c:v>
                </c:pt>
                <c:pt idx="3">
                  <c:v>-70</c:v>
                </c:pt>
                <c:pt idx="4">
                  <c:v>-61</c:v>
                </c:pt>
                <c:pt idx="5">
                  <c:v>-53</c:v>
                </c:pt>
                <c:pt idx="6">
                  <c:v>-66</c:v>
                </c:pt>
                <c:pt idx="7">
                  <c:v>-82</c:v>
                </c:pt>
                <c:pt idx="8">
                  <c:v>-50</c:v>
                </c:pt>
                <c:pt idx="9">
                  <c:v>-65</c:v>
                </c:pt>
                <c:pt idx="10">
                  <c:v>-54</c:v>
                </c:pt>
                <c:pt idx="11">
                  <c:v>-73</c:v>
                </c:pt>
                <c:pt idx="12">
                  <c:v>-59</c:v>
                </c:pt>
                <c:pt idx="13">
                  <c:v>-59</c:v>
                </c:pt>
                <c:pt idx="14">
                  <c:v>-77</c:v>
                </c:pt>
                <c:pt idx="15">
                  <c:v>-73</c:v>
                </c:pt>
                <c:pt idx="16">
                  <c:v>-73</c:v>
                </c:pt>
                <c:pt idx="17">
                  <c:v>-70</c:v>
                </c:pt>
                <c:pt idx="18">
                  <c:v>-55</c:v>
                </c:pt>
                <c:pt idx="19">
                  <c:v>-45</c:v>
                </c:pt>
                <c:pt idx="20">
                  <c:v>-50</c:v>
                </c:pt>
                <c:pt idx="21">
                  <c:v>-44</c:v>
                </c:pt>
                <c:pt idx="22">
                  <c:v>36</c:v>
                </c:pt>
                <c:pt idx="23">
                  <c:v>1</c:v>
                </c:pt>
                <c:pt idx="24">
                  <c:v>6</c:v>
                </c:pt>
                <c:pt idx="25">
                  <c:v>1157</c:v>
                </c:pt>
                <c:pt idx="26">
                  <c:v>1047</c:v>
                </c:pt>
                <c:pt idx="27">
                  <c:v>847</c:v>
                </c:pt>
                <c:pt idx="28">
                  <c:v>437</c:v>
                </c:pt>
                <c:pt idx="29">
                  <c:v>-156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17-4C43-A56F-933E39B095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9</c:v>
                </c:pt>
                <c:pt idx="22">
                  <c:v>6</c:v>
                </c:pt>
                <c:pt idx="23">
                  <c:v>8</c:v>
                </c:pt>
                <c:pt idx="24">
                  <c:v>3</c:v>
                </c:pt>
                <c:pt idx="25">
                  <c:v>8</c:v>
                </c:pt>
                <c:pt idx="26">
                  <c:v>13</c:v>
                </c:pt>
                <c:pt idx="27">
                  <c:v>18</c:v>
                </c:pt>
                <c:pt idx="28">
                  <c:v>13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17-4C43-A56F-933E39B09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352160"/>
        <c:axId val="425350192"/>
      </c:lineChart>
      <c:dateAx>
        <c:axId val="42535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50192"/>
        <c:crosses val="autoZero"/>
        <c:auto val="1"/>
        <c:lblOffset val="100"/>
        <c:baseTimeUnit val="days"/>
      </c:dateAx>
      <c:valAx>
        <c:axId val="42535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5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6-4ADF-A4F9-E16F64163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6-4ADF-A4F9-E16F64163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28</c:v>
                </c:pt>
                <c:pt idx="2">
                  <c:v>23</c:v>
                </c:pt>
                <c:pt idx="3">
                  <c:v>22</c:v>
                </c:pt>
                <c:pt idx="4">
                  <c:v>24</c:v>
                </c:pt>
                <c:pt idx="5">
                  <c:v>22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56-4ADF-A4F9-E16F64163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56-4ADF-A4F9-E16F64163D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-47</c:v>
                </c:pt>
                <c:pt idx="1">
                  <c:v>242</c:v>
                </c:pt>
                <c:pt idx="2">
                  <c:v>223</c:v>
                </c:pt>
                <c:pt idx="3">
                  <c:v>168</c:v>
                </c:pt>
                <c:pt idx="4">
                  <c:v>33</c:v>
                </c:pt>
                <c:pt idx="5">
                  <c:v>-65</c:v>
                </c:pt>
                <c:pt idx="6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56-4ADF-A4F9-E16F64163D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56-4ADF-A4F9-E16F64163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347240"/>
        <c:axId val="425349536"/>
      </c:barChart>
      <c:catAx>
        <c:axId val="42534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49536"/>
        <c:crosses val="autoZero"/>
        <c:auto val="1"/>
        <c:lblAlgn val="ctr"/>
        <c:lblOffset val="100"/>
        <c:noMultiLvlLbl val="0"/>
      </c:catAx>
      <c:valAx>
        <c:axId val="42534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4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8-45AD-985F-4B59559E6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8-45AD-985F-4B59559E6F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8-45AD-985F-4B59559E6F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18-45AD-985F-4B59559E6F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18-45AD-985F-4B59559E6F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18-45AD-985F-4B59559E6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325592"/>
        <c:axId val="425326904"/>
      </c:barChart>
      <c:catAx>
        <c:axId val="42532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26904"/>
        <c:crosses val="autoZero"/>
        <c:auto val="1"/>
        <c:lblAlgn val="ctr"/>
        <c:lblOffset val="100"/>
        <c:noMultiLvlLbl val="0"/>
      </c:catAx>
      <c:valAx>
        <c:axId val="42532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32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0.20667726550079499</c:v>
                </c:pt>
                <c:pt idx="3">
                  <c:v>0.49814520402755702</c:v>
                </c:pt>
                <c:pt idx="4">
                  <c:v>0.36565977742448302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A-40F1-BCDA-F385B209C5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6.2628102937827404E-2</c:v>
                </c:pt>
                <c:pt idx="2">
                  <c:v>6.6898200865406501E-2</c:v>
                </c:pt>
                <c:pt idx="3">
                  <c:v>5.01736506490549E-2</c:v>
                </c:pt>
                <c:pt idx="5">
                  <c:v>9.1380095650193602E-2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0A-40F1-BCDA-F385B209C5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0.33338745467337799</c:v>
                </c:pt>
                <c:pt idx="1">
                  <c:v>0.37073117930400001</c:v>
                </c:pt>
                <c:pt idx="2">
                  <c:v>0.29081200050513301</c:v>
                </c:pt>
                <c:pt idx="3">
                  <c:v>0.251123017805921</c:v>
                </c:pt>
                <c:pt idx="4">
                  <c:v>0.35590193213184002</c:v>
                </c:pt>
                <c:pt idx="5">
                  <c:v>0.32905774746982702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0A-40F1-BCDA-F385B209C5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9.7465886939571103E-2</c:v>
                </c:pt>
                <c:pt idx="2">
                  <c:v>9.0504037872458906E-2</c:v>
                </c:pt>
                <c:pt idx="3">
                  <c:v>0.118351434140908</c:v>
                </c:pt>
                <c:pt idx="4">
                  <c:v>0.12531328320801999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0A-40F1-BCDA-F385B209C5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0.11021124860419799</c:v>
                </c:pt>
                <c:pt idx="4">
                  <c:v>4.70027106570749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0A-40F1-BCDA-F385B209C5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0.72557009078561696</c:v>
                </c:pt>
                <c:pt idx="4">
                  <c:v>0.80956465794552901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0A-40F1-BCDA-F385B209C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870688"/>
        <c:axId val="422868392"/>
      </c:barChart>
      <c:catAx>
        <c:axId val="42287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68392"/>
        <c:crosses val="autoZero"/>
        <c:auto val="1"/>
        <c:lblAlgn val="ctr"/>
        <c:lblOffset val="100"/>
        <c:noMultiLvlLbl val="0"/>
      </c:catAx>
      <c:valAx>
        <c:axId val="42286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7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44-413C-B503-ACBD665ECD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44-413C-B503-ACBD665ECD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44-413C-B503-ACBD665ECD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44-413C-B503-ACBD665ECDA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44-413C-B503-ACBD665ECDA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44-413C-B503-ACBD665ECD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874624"/>
        <c:axId val="422869704"/>
      </c:lineChart>
      <c:catAx>
        <c:axId val="42287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69704"/>
        <c:crosses val="autoZero"/>
        <c:auto val="1"/>
        <c:lblAlgn val="ctr"/>
        <c:lblOffset val="100"/>
        <c:noMultiLvlLbl val="0"/>
      </c:catAx>
      <c:valAx>
        <c:axId val="42286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7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0.158957240502305</c:v>
                </c:pt>
                <c:pt idx="11">
                  <c:v>0.36560165315530102</c:v>
                </c:pt>
                <c:pt idx="12">
                  <c:v>0.31791448100461001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0.20664441265299599</c:v>
                </c:pt>
                <c:pt idx="18">
                  <c:v>1.01732633921475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24-43A1-958F-35CB0DC878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7.3661286190110198E-2</c:v>
                </c:pt>
                <c:pt idx="11">
                  <c:v>0</c:v>
                </c:pt>
                <c:pt idx="12">
                  <c:v>7.2593731317789706E-2</c:v>
                </c:pt>
                <c:pt idx="13">
                  <c:v>6.6900105332080698E-2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6.2629885842798994E-2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24-43A1-958F-35CB0DC878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0.38429895210877302</c:v>
                </c:pt>
                <c:pt idx="2">
                  <c:v>0.52719321035766897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0.496882307092751</c:v>
                </c:pt>
                <c:pt idx="10">
                  <c:v>0.27496319390317803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0.49471724257382899</c:v>
                </c:pt>
                <c:pt idx="16">
                  <c:v>0</c:v>
                </c:pt>
                <c:pt idx="17">
                  <c:v>0.239239629340954</c:v>
                </c:pt>
                <c:pt idx="18">
                  <c:v>0.22814367368147601</c:v>
                </c:pt>
                <c:pt idx="19">
                  <c:v>0</c:v>
                </c:pt>
                <c:pt idx="20">
                  <c:v>0.32584221009786102</c:v>
                </c:pt>
                <c:pt idx="21">
                  <c:v>0</c:v>
                </c:pt>
                <c:pt idx="22">
                  <c:v>0.423991801622355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24-43A1-958F-35CB0DC878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0.24361383726595701</c:v>
                </c:pt>
                <c:pt idx="11">
                  <c:v>9.7445534906382705E-2</c:v>
                </c:pt>
                <c:pt idx="12">
                  <c:v>9.9765666689867999E-2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6.6123755829331096E-2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24-43A1-958F-35CB0DC878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9.2596128303891607</c:v>
                </c:pt>
                <c:pt idx="13">
                  <c:v>0</c:v>
                </c:pt>
                <c:pt idx="14">
                  <c:v>0</c:v>
                </c:pt>
                <c:pt idx="15">
                  <c:v>0.13987581352105199</c:v>
                </c:pt>
                <c:pt idx="16">
                  <c:v>0.112481737282508</c:v>
                </c:pt>
                <c:pt idx="17">
                  <c:v>0.107916057909417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24-43A1-958F-35CB0DC878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0.64879356568364599</c:v>
                </c:pt>
                <c:pt idx="10">
                  <c:v>0</c:v>
                </c:pt>
                <c:pt idx="11">
                  <c:v>0.99731903485254703</c:v>
                </c:pt>
                <c:pt idx="12">
                  <c:v>0.87935656836461096</c:v>
                </c:pt>
                <c:pt idx="13">
                  <c:v>0</c:v>
                </c:pt>
                <c:pt idx="14">
                  <c:v>0</c:v>
                </c:pt>
                <c:pt idx="15">
                  <c:v>0.62198391420911503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24-43A1-958F-35CB0DC87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867408"/>
        <c:axId val="422884792"/>
      </c:lineChart>
      <c:catAx>
        <c:axId val="42286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84792"/>
        <c:crosses val="autoZero"/>
        <c:auto val="1"/>
        <c:lblAlgn val="ctr"/>
        <c:lblOffset val="100"/>
        <c:noMultiLvlLbl val="0"/>
      </c:catAx>
      <c:valAx>
        <c:axId val="42288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6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16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0-46AE-AE6D-A50881D8BA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9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0-46AE-AE6D-A50881D8BA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0-46AE-AE6D-A50881D8BA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885120"/>
        <c:axId val="422877576"/>
      </c:barChart>
      <c:catAx>
        <c:axId val="4228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77576"/>
        <c:crosses val="autoZero"/>
        <c:auto val="1"/>
        <c:lblAlgn val="ctr"/>
        <c:lblOffset val="100"/>
        <c:noMultiLvlLbl val="0"/>
      </c:catAx>
      <c:valAx>
        <c:axId val="42287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462</c:v>
                </c:pt>
                <c:pt idx="2">
                  <c:v>632</c:v>
                </c:pt>
                <c:pt idx="3">
                  <c:v>72</c:v>
                </c:pt>
                <c:pt idx="4">
                  <c:v>23177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1-4E5B-8BBA-A47772BEA6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0</c:v>
                </c:pt>
                <c:pt idx="2">
                  <c:v>291</c:v>
                </c:pt>
                <c:pt idx="3">
                  <c:v>14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61-4E5B-8BBA-A47772BEA6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91</c:v>
                </c:pt>
                <c:pt idx="2">
                  <c:v>5120</c:v>
                </c:pt>
                <c:pt idx="3">
                  <c:v>25</c:v>
                </c:pt>
                <c:pt idx="4">
                  <c:v>0</c:v>
                </c:pt>
                <c:pt idx="5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1-4E5B-8BBA-A47772BEA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875936"/>
        <c:axId val="422881512"/>
      </c:barChart>
      <c:catAx>
        <c:axId val="42287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81512"/>
        <c:crosses val="autoZero"/>
        <c:auto val="1"/>
        <c:lblAlgn val="ctr"/>
        <c:lblOffset val="100"/>
        <c:noMultiLvlLbl val="0"/>
      </c:catAx>
      <c:valAx>
        <c:axId val="42288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7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0.31756113051762003</c:v>
                </c:pt>
                <c:pt idx="1">
                  <c:v>0.52973373119042999</c:v>
                </c:pt>
                <c:pt idx="2">
                  <c:v>0.15855398763278999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9C-4B8D-AFB3-E71DD33116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6.4812711866415004E-2</c:v>
                </c:pt>
                <c:pt idx="1">
                  <c:v>7.3060848774734996E-2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9C-4B8D-AFB3-E71DD33116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0.34641976567285399</c:v>
                </c:pt>
                <c:pt idx="1">
                  <c:v>0.342924419389805</c:v>
                </c:pt>
                <c:pt idx="2">
                  <c:v>0.15693610457250001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9C-4B8D-AFB3-E71DD33116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8.69487809819285E-2</c:v>
                </c:pt>
                <c:pt idx="1">
                  <c:v>0.12541571770785701</c:v>
                </c:pt>
                <c:pt idx="2">
                  <c:v>9.7615395342351002E-2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9C-4B8D-AFB3-E71DD33116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2.42877601100813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9C-4B8D-AFB3-E71DD33116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0.76259372564565397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9C-4B8D-AFB3-E71DD3311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886104"/>
        <c:axId val="422886760"/>
      </c:barChart>
      <c:catAx>
        <c:axId val="42288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86760"/>
        <c:crosses val="autoZero"/>
        <c:auto val="1"/>
        <c:lblAlgn val="ctr"/>
        <c:lblOffset val="100"/>
        <c:noMultiLvlLbl val="0"/>
      </c:catAx>
      <c:valAx>
        <c:axId val="42288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8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125</c:v>
                </c:pt>
                <c:pt idx="1">
                  <c:v>541</c:v>
                </c:pt>
                <c:pt idx="2">
                  <c:v>5960</c:v>
                </c:pt>
                <c:pt idx="3">
                  <c:v>111</c:v>
                </c:pt>
                <c:pt idx="4">
                  <c:v>7123</c:v>
                </c:pt>
                <c:pt idx="5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C4-40E7-9A6E-2C8349181C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12</c:v>
                </c:pt>
                <c:pt idx="2">
                  <c:v>83</c:v>
                </c:pt>
                <c:pt idx="3">
                  <c:v>0</c:v>
                </c:pt>
                <c:pt idx="4">
                  <c:v>16054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C4-40E7-9A6E-2C8349181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854944"/>
        <c:axId val="422859208"/>
      </c:barChart>
      <c:catAx>
        <c:axId val="42285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59208"/>
        <c:crosses val="autoZero"/>
        <c:auto val="1"/>
        <c:lblAlgn val="ctr"/>
        <c:lblOffset val="100"/>
        <c:noMultiLvlLbl val="0"/>
      </c:catAx>
      <c:valAx>
        <c:axId val="42285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5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F2EF-C3C2-49E9-B36D-AC76A39FD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86664-7CEE-4C76-8F0F-4C933FADDD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33099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7FD2-C037-4DC1-A651-7794B1B8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976CF-4017-4C92-88CA-4D7D7DAFF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680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301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033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480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378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91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49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0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68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035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663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6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24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9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3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05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D77ED-65C0-4CF8-BCED-439330472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17487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E731-9867-4A15-A5FF-9F64EF99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B0780-51CD-4A13-8BA2-5E78C106C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882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A486F-9345-4539-81A9-E09A15582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DFD5-6149-42DD-8375-C14FA611E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3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A487-0F23-4B15-9A03-84AED9E02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9383C7-DFC5-482E-A9D0-4BE75B986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24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0B4B3-59E2-4094-98B4-A7AB94E17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C94CD-21BB-48CB-A82F-10F27498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7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23C96-E289-4EE8-8EBC-4B2AA76E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75F7E-58D3-4D95-B21A-2B4794D1B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588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1599E-3A90-46C2-AE88-C0F986E15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80C47-2807-4947-BFEE-EB06A289A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82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46C9-70B9-4333-B107-25A402F06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CFB6B6-ABB2-40BF-A2A6-D366B6E3E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066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05786-12DB-4560-9309-855B8E505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4602A-4744-43E9-8622-4B6A2834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103E6-C260-4500-BB25-F237604E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10064-636F-43AB-896B-7FD5685A1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884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2D0BA-B924-4227-B24B-9EB00DD93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C3EC7-A038-4DB0-8257-0DA3A0427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70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B789-DFFC-483D-A9E7-8C063A4F1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D3B7A-F5B5-4155-BE51-799527C83E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4056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588C6-ECCF-4008-A169-FFB62B644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34CA2-2422-4CF9-9C28-96E520B67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DFFC0-DDDD-4D9C-A8F5-99CCE89E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E3968-7FE9-40C2-9651-01CADCF10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8825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33397-DAF0-4222-9FBE-3F90899F3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A11D8-2B46-4E7F-8CF5-EA9C4516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55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BD1DE-D797-4C53-9FEC-3EAAD3AC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0B06E4-B664-4A55-BBD9-A4AD8E466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1513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6DDCB-51C3-45BB-87DD-8535B3FC6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ED1F2-F312-418D-BE40-EADBD023C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903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41809-8F07-47A0-B1A4-83FB69D0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9F15CB-3A91-4074-8E14-03AF3F0752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548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F61F6-CE3F-45EF-82A3-B54FF5756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B5DA8-C2D4-419C-8801-6C195A51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604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D9F2A-370F-4145-BD9F-FB8071B8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1F270-F37C-48F0-B900-C84ABDE036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329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2AD92-7189-493A-A1E1-81F901018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753C0-CBF3-4111-B298-76FB1BD9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67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E32AB-2E58-40C5-B255-96044BE4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C85FE-D920-42AA-BF45-69D1544AB3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234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8D51D-2F59-4762-85B1-2BC98A68BA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19AB0-C0B8-4785-8F42-020D28AE5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17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8305E-8919-444B-B192-CAAEBAC55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2D92EE-8F27-4451-BF08-6F500F488F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0582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1F778-6F2B-4B00-928F-5E48EA5AB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1048E-14ED-4FB8-98F1-027E4CDC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728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74E2B-112A-4C93-937C-980FE1502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D671D-E34E-4287-BA3D-9A5D5CD9F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664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659928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507854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360818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693403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6217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167.79310344828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171.31034482759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1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196.82142857143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3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183.30434782609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248.13043478261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252.86956521739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0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139.05555555556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5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166.72222222222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169.61111111111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53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1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304.78571428571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16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319.84615384615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66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DB16E-97C5-43C3-BE50-CBB7160DB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5668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EF62-C8B9-4AD3-A941-C0AE8246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9448F-07AE-4E9B-A037-AE2A293F7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663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41423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46281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8236068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803956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35654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1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98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0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3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88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4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43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0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85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0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8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A3C85-8889-46E1-8992-841FEE49B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76766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9481-1032-4E6B-A9F9-298D8A5A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A4D0A-629F-4067-839B-8010D209C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77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49290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3669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493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953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1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022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262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65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- 2022-04-22 12:12:36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este elíptico para entrenar en casa? 💪🏻🏋🏻 Para participar, sólo tenés que hacer dos cosas:
1️⃣ Seguirnos en olmobikes
2️⃣ Etiquetar al menos a 3 amigxs en este post (pueden ser más).
⚠️¡OJO con las cuentas fake! Jamás te pediremos que llenes formularios, o que nos des datos de tarjetas de crédito. El ganador se anunciará EL 29 DE ABRIL en nuestras historias. Si otra cuenta "parecida" te envía mensajes o te envía solicitud para seguirte, por favor denunciala.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https://quintly-image-storage.s3.amazonaws.com/1689f5c8e3a6cae19a74e1d2c328dacc/d9d684442396a7926a71524388cb2a23.jpg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37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C9829-5A14-4DD6-97DF-A98FD6E2E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10508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D9070-523F-401C-8346-B631AEA3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71903-B854-4C9D-915A-0CC281C15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86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788150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93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773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51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13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018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673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22:27:14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https://quintly-image-storage.s3.amazonaws.com/f1173e456ff5f367838b068b70140576/5e0b4e2b8b7a1488cbcaddeff53f2a8d.jpg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29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A8866-9DB4-4594-8D51-A621F3E8C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43351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8CBC-FFC6-44D1-BC04-EAF5099E0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2DA1F-D08E-4A6A-B21B-17DC7D5D1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387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14939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33592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15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88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47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832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7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34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02:14:09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cimtb &lt;
Poniendo a prueba las #venzoxtreme en un trazado diseñado por y para los mejores del mundo.
.
.
A pocos días de esta gran experiencia!
#SomosVenzo 🔥
.
.
teamvenzo.arg 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https://quintly-image-storage.s3.amazonaws.com/f1173e456ff5f367838b068b70140576/5bdcde31ed7a0533c857ea62dc45c0f8.jpg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77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00588-F2B1-45BE-975C-7B850493B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00912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0C00C-69B2-4D28-A6F5-83655930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F94A1-BA9B-4843-A66E-DAAFAA24C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73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686785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30516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676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86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506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692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99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90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- 2022-04-13 22:30:02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grupocarloskarabitian por apostar y apoyar al proyecto 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https://quintly-image-storage.s3.amazonaws.com/f1173e456ff5f367838b068b70140576/cdad67775f1d3d23ce94e3d1395ed3cb.jpg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08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086D3-6DED-4869-BF25-BBD1A8C05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386593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3B7F8-3982-413B-9F6A-624B6B389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44AF3-D918-4B91-B96B-577B57D91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0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18960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270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487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73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24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593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136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78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09:35:49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teamvenzo.arg para la #copadelmundo de #xco en #Brasil y el próximo #mundialmasterxco 🔥💪🏻
.
.
Diseñados por: rovassia ro.vb.dg 
Confeccionados por: 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https://quintly-image-storage.s3.amazonaws.com/f1173e456ff5f367838b068b70140576/feeb93feb5aaf6702b1c3945dc3f72e2.jpg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56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EA8CB-085C-4984-A84E-DA69A1075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16664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5C98-7E35-4391-B6B2-CDB9F37FA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5CD12D-2751-4FAD-98B3-385DAABFB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223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995171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6668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927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097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218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797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788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1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- 2022-04-11 15:43:49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teamvenzo.arg
Primer #equipo nacional con #bicicletas desarrolladas en #Argentina en participar de la primera fecha de la  #copadelmundo de #XCO 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grupocarloskarabitian
suplementosacross 
kokuen.cycling 
ziroox 
renaultarg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https://quintly-image-storage.s3.amazonaws.com/f1173e456ff5f367838b068b70140576/831dd1f2a6933145828d98fa22a24e70.jpg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929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64E7A-B60C-4B5E-9ACE-046B1DAA4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36872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05D7C-660B-4619-B492-C435EFDA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9B1CC-8EFC-4BC8-82ED-EF21B4F39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56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4858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8004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407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70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206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95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94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4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- 2022-04-05 10:14:32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teamvenzo.arg ya está en Petropolis, #Brasil para participar en la primer fecha de la Copa del Mundo #XCC / #XCO #2022 cimtb 
.
El #teamvenzo es el primer #equipo de #Argentina en participar de la #Copadelmundo con #bicicletas desarrolladas en nuestro país, las #VenzoXtreme
.
El evento se realizará desde el 8 al 10 de Abril.
.
Nuestros corredores son:
Fernando Contreras -Elite-
Alvaro Macias -Elite-
Agustin Duran -Sub23-
Tomas Duran -Junior-
.
.
Orgullosos de nuestros corredores y de apoyar al crecimiento del #CiclismoArgentino junto a 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https://quintly-image-storage.s3.amazonaws.com/f1173e456ff5f367838b068b70140576/8ff08fba81ca8acc8cb0d6830f8580e0.jpg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58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B6AE7-0ADF-43E8-8B3D-DD63DB5F9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12685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2746-B7ED-4858-94DF-5D64BDDA7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CB2B2-E38E-4DD2-AACE-D2686BE37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744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251598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9118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086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46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938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942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95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7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01:38:27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tomiduran111
Junior: 9:30hs
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https://quintly-image-storage.s3.amazonaws.com/f1173e456ff5f367838b068b70140576/ca81517f3282a454b3e5d25db5842666.jpg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8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4A4A8-C784-485E-9D9E-52EC614BA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146681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04E1-73B9-4CF2-AE95-69380D21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4ECD3-6576-4948-8D25-CC8E4E7F92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678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280515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7206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1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581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430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04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495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52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renaultarg
Realizamos la presentación oficial de la #venzobike #Renault en nuestra empresa 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https://quintly-image-storage.s3.amazonaws.com/f1173e456ff5f367838b068b70140576/27fec12a1958db2270ef61552f323d54.jpg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18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40B0E-78DC-4624-BEBD-1EFB086D7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70248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8F8D-9091-4AA5-9830-CBF0F654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3E557-5D31-4AFD-9941-538D85CDD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925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77438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8043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546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197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863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29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3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- 2022-04-08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Vintage style. 🚲🌹
#vintagebike #urbanbike #bici #bicicletaurbana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https://quintly-image-storage.s3.amazonaws.com/1689f5c8e3a6cae19a74e1d2c328dacc/5a2d1d9b12c482477259132368ce926f.jpg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2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18:55:57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fernando_contreras1205 
alvaritomacias 
💻 Los acompañamos 14:15hs en Directo por 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https://quintly-image-storage.s3.amazonaws.com/f1173e456ff5f367838b068b70140576/8071b92d201d292583d6a7fe0477342c.jpg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6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62D63-2583-4599-9616-34AEF8126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0761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0391-1FFA-4594-B5E9-679BFAE3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B7DE3-4E53-4C9C-B557-FE6FD4549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94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776806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06551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413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047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92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316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61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4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- 2022-04-14 20:49:24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teamvenzo.arg en la #uciworldcup cimtb
.
El inicio de nuevas alianzas y el fortalecimiento de vínculos unidos por la misma pasión.
.
.
leandro.carpinelli
#Facimo
renaultarg 
kokuen.cycling
suplementosacross
ziroox
grupocarloskarabitian
.
.
#somosvenzo #venzointernacional #venzoxtreme #venzoargentina #cycling #ciclismo #ciclismoargentino #uci #ucimtb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https://quintly-image-storage.s3.amazonaws.com/f1173e456ff5f367838b068b70140576/711c1086720955d0671a993dd76dda0a.jpg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17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81E29-8705-4761-B408-E9C5A7055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7201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2550C-225D-4D83-A774-5514078D2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D99DA-7A76-460B-A2B8-7ECA4FF0F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429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001022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13384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706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853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363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06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68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6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Te lleva donde tengas que ir.
#bici #bicicleta #todoterreno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https://quintly-image-storage.s3.amazonaws.com/1689f5c8e3a6cae19a74e1d2c328dacc/419cf81a5e3a508fa9cc24456d595030.jpg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7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- 2022-04-12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Temperatura ideal para pedalear. Colores mágicos. Te queremos, otoño. 🍁
📷🪄 gabychavez86 
#bici #bicicleta #patagonia #mtb #mountainbike #otoño #autumn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https://quintly-image-storage.s3.amazonaws.com/1689f5c8e3a6cae19a74e1d2c328dacc/844d3dfe28cb18f7d3b2723fefe3534b.jpg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83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06900-142F-4BF4-BBD9-703E459EB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586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03AA-6017-4EE0-B853-3839E722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8247B1-619C-40DB-8419-C8ED4ACBF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9693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353084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1665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261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192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570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16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774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0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- 2022-04-19 10:12:21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ucimastersworldchamps serán: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https://quintly-image-storage.s3.amazonaws.com/f1173e456ff5f367838b068b70140576/6342db2e59921329afbaf5ad8e390b02.jpg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5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E72A5-1A15-4DC2-B670-2E70D0D49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80197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DCC29-978E-4D47-9E92-12F9D878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F1A86-D89D-42DE-9836-70655ADE8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64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333311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2274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1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63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845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033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916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2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- 2022-04-18 18:30:48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https://quintly-image-storage.s3.amazonaws.com/f1173e456ff5f367838b068b70140576/4f32ce1140854e4ef9013359923c78f4.jpg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91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2037B-4837-47A1-9A7C-6A833382B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88941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74849-C3DC-491C-A8F2-3146BDCD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B4BAE-DBFE-404E-B3B1-6561A2065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56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278521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6532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618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34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924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3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741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88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vueltaalvallecatamarca apostando al crecimiento del #ciclismoargentino
.
.
Orgullosos de acompañar al equipo de #Catamarca, al evento y a todos los ciclistas participantes de la vuelta junto a 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https://quintly-image-storage.s3.amazonaws.com/f1173e456ff5f367838b068b70140576/b59a19357caefcf2681d0becd93947a5.jpg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903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66664-8A6E-4CAB-B1B2-FF9B22F0B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697146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FB2D1-C097-4CBC-82A5-C3791697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05DBD-30CF-43C2-B25A-313193732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607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534186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443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201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66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21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364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219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10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- 2022-04-25 22:04:08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https://quintly-image-storage.s3.amazonaws.com/f1173e456ff5f367838b068b70140576/8f0ace1a417c7a576bca058ffedd7672.jpg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92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C4977-B372-4B9F-BA09-1749F33DD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32337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EAAA6-8368-4470-9019-A442E058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634DC-806C-44E1-A959-213F6326C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44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10251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22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68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09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112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910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648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4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https://quintly-image-storage.s3.amazonaws.com/f1173e456ff5f367838b068b70140576/1c3cd641cc98c8652d9c10849f2afade.jpg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604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AEE26-9D68-4CAF-B6E4-F051DE97D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79233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F417A-2615-49EE-9293-81829477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CB277-2601-4F44-B222-D3A8CB213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55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399366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87842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897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56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82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490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620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2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- 2022-04-06 17:46:38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teamvenzo.arg estarán participando de la Primer Fecha de la #CopadelMundo de #XCO junto a las #venzoxtreme 🔥
.
Les compartimos en este post, los horarios de transmisión en vivo por #RedBullTV 👉🏻 Link en 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https://quintly-image-storage.s3.amazonaws.com/f1173e456ff5f367838b068b70140576/364a35a2878578093b13a82dda10dfb7.jpg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9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D7DB4-90F5-400E-ACD3-1C29D6786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55222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3570D-BB42-4F35-A23B-CCADE6D00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90919-AF37-4328-B006-5BA4D15CA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249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230587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07149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454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082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50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420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812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4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ucimastersworldchamps
.
El 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https://quintly-image-storage.s3.amazonaws.com/f1173e456ff5f367838b068b70140576/388dcba7a10e46e83fc065c8d5d9f55d.jpg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401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6D730-96B5-4E14-93FE-E114D93DE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0235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781C-A4BE-4760-93D3-CF47EB182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F0F1E-9AF9-4EF7-8FB8-339662CB6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626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85865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89091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641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48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85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13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724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57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- 2022-04-27 18:20:47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ucimastersworldchamps 
Un finde lleno de emoción, pasión y garra. 🔥❤️‍🔥
Momentos inolvidables grabados en cada uno de nosotros y en estas increíbles imágenes. 
Felicitaciones nuevamente a cada uno de nuestros integrantes del teamvenzo.arg 
Y gracias a quienes nos acompañaron en esta gran experiencia!
grupocarloskarabitian
renaultarg
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https://quintly-image-storage.s3.amazonaws.com/f1173e456ff5f367838b068b70140576/0ed0996ca8265bd7472231fec546f35f.jpg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33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3244B-2084-4B2B-BAAD-256F5CC8C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32155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91BE9-4B11-4C00-9B9E-696F5D12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70366-D34A-4F42-A684-2D25B4C3D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61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99248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4893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850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30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283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9475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865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2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- 2022-04-30 18:14:00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riopinto
.
Gracias a lacumbreok deportes_lacumbre 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https://quintly-image-storage.s3.amazonaws.com/f1173e456ff5f367838b068b70140576/15415d192e88a0e758bbbee3524c8b75.jpg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3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A3209-5008-4F17-8635-D84536634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69961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E4CD-FCFE-4F7D-8F64-00F6B799C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03C2F0-82C0-4A8E-88EC-B14BEB4F4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763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949934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66190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802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653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11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59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013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28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cerro_bayo para la 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https://quintly-image-storage.s3.amazonaws.com/f1173e456ff5f367838b068b70140576/f79e0aaedab30b593ab0a89d9cbb1d13.jpg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10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F5E66-7077-4DC3-94E5-A28F1A70F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28986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970F1-6528-4AAA-AD3C-F3E6B2B29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F0163-C942-49B4-A5FA-620F736FE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930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31823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4233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887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456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4610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815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87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6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- 2022-04-09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del team que sale a 𝙥𝙚𝙙𝙖𝙡𝙚𝙖𝙧 𝙙𝙚 𝙣𝙤𝙘𝙝𝙚 🌙, hacelo siempre con 𝙇𝙐𝘾𝙀𝙎 𝙚𝙣𝙘𝙚𝙣𝙙𝙞𝙙𝙖𝙨. 💡 
. 
- Comprá tus próximas luces en nuestra tienda 🛒 (link en bio) y conseguilas con 𝗱𝗲𝘀𝗰𝘂𝗲𝗻𝘁𝗼𝘀!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https://quintly-image-storage.s3.amazonaws.com/aff0f722a239024ed332b3863bf51b95/6dad581c538f9c17ab2f107cd82cb365.jpg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9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37698-2133-4CEF-A4A6-C3031CE7B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99054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1728</Words>
  <Application>Microsoft Office PowerPoint</Application>
  <PresentationFormat>On-screen Show (4:3)</PresentationFormat>
  <Paragraphs>606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2022-05-01T14:37:47Z</dcterms:created>
  <dcterms:modified xsi:type="dcterms:W3CDTF">2022-05-01T14:38:56Z</dcterms:modified>
</cp:coreProperties>
</file>