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90</c:v>
                </c:pt>
                <c:pt idx="2">
                  <c:v>100</c:v>
                </c:pt>
                <c:pt idx="3">
                  <c:v>0</c:v>
                </c:pt>
                <c:pt idx="4">
                  <c:v>100</c:v>
                </c:pt>
                <c:pt idx="5">
                  <c:v>100</c:v>
                </c:pt>
                <c:pt idx="6">
                  <c:v>18.59</c:v>
                </c:pt>
                <c:pt idx="7">
                  <c:v>5.4908999999999999</c:v>
                </c:pt>
              </c:numCache>
            </c:numRef>
          </c:val>
          <c:extLst>
            <c:ext xmlns:c16="http://schemas.microsoft.com/office/drawing/2014/chart" uri="{C3380CC4-5D6E-409C-BE32-E72D297353CC}">
              <c16:uniqueId val="{00000000-4480-4B75-8E5C-B739A2C3B6A1}"/>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14.2849</c:v>
                </c:pt>
                <c:pt idx="1">
                  <c:v>100</c:v>
                </c:pt>
                <c:pt idx="2">
                  <c:v>30.769200000000001</c:v>
                </c:pt>
                <c:pt idx="3">
                  <c:v>100</c:v>
                </c:pt>
                <c:pt idx="4">
                  <c:v>77.2727</c:v>
                </c:pt>
                <c:pt idx="5">
                  <c:v>72.598500000000001</c:v>
                </c:pt>
                <c:pt idx="6">
                  <c:v>100</c:v>
                </c:pt>
                <c:pt idx="7">
                  <c:v>100</c:v>
                </c:pt>
              </c:numCache>
            </c:numRef>
          </c:val>
          <c:extLst>
            <c:ext xmlns:c16="http://schemas.microsoft.com/office/drawing/2014/chart" uri="{C3380CC4-5D6E-409C-BE32-E72D297353CC}">
              <c16:uniqueId val="{00000001-4480-4B75-8E5C-B739A2C3B6A1}"/>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51.659300000000002</c:v>
                </c:pt>
                <c:pt idx="1">
                  <c:v>10</c:v>
                </c:pt>
                <c:pt idx="2">
                  <c:v>46.153799999999997</c:v>
                </c:pt>
                <c:pt idx="3">
                  <c:v>66.666700000000006</c:v>
                </c:pt>
                <c:pt idx="4">
                  <c:v>40.909100000000002</c:v>
                </c:pt>
                <c:pt idx="5">
                  <c:v>32.368600000000001</c:v>
                </c:pt>
                <c:pt idx="6">
                  <c:v>16.292200000000001</c:v>
                </c:pt>
                <c:pt idx="7">
                  <c:v>9.3360000000000003</c:v>
                </c:pt>
              </c:numCache>
            </c:numRef>
          </c:val>
          <c:extLst>
            <c:ext xmlns:c16="http://schemas.microsoft.com/office/drawing/2014/chart" uri="{C3380CC4-5D6E-409C-BE32-E72D297353CC}">
              <c16:uniqueId val="{00000002-4480-4B75-8E5C-B739A2C3B6A1}"/>
            </c:ext>
          </c:extLst>
        </c:ser>
        <c:dLbls>
          <c:showLegendKey val="0"/>
          <c:showVal val="0"/>
          <c:showCatName val="0"/>
          <c:showSerName val="0"/>
          <c:showPercent val="0"/>
          <c:showBubbleSize val="0"/>
        </c:dLbls>
        <c:axId val="377175848"/>
        <c:axId val="377179784"/>
      </c:radarChart>
      <c:catAx>
        <c:axId val="37717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9784"/>
        <c:crosses val="autoZero"/>
        <c:auto val="1"/>
        <c:lblAlgn val="ctr"/>
        <c:lblOffset val="100"/>
        <c:noMultiLvlLbl val="0"/>
      </c:catAx>
      <c:valAx>
        <c:axId val="37717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7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105849</c:v>
                </c:pt>
                <c:pt idx="1">
                  <c:v>105869</c:v>
                </c:pt>
                <c:pt idx="2">
                  <c:v>105922</c:v>
                </c:pt>
                <c:pt idx="3">
                  <c:v>105943</c:v>
                </c:pt>
                <c:pt idx="4">
                  <c:v>105950</c:v>
                </c:pt>
                <c:pt idx="5">
                  <c:v>105970</c:v>
                </c:pt>
                <c:pt idx="6">
                  <c:v>105997</c:v>
                </c:pt>
                <c:pt idx="7">
                  <c:v>106003</c:v>
                </c:pt>
                <c:pt idx="8">
                  <c:v>106012</c:v>
                </c:pt>
                <c:pt idx="9">
                  <c:v>106030</c:v>
                </c:pt>
                <c:pt idx="10">
                  <c:v>106048</c:v>
                </c:pt>
                <c:pt idx="11">
                  <c:v>106057</c:v>
                </c:pt>
                <c:pt idx="12">
                  <c:v>106073</c:v>
                </c:pt>
                <c:pt idx="13">
                  <c:v>106093</c:v>
                </c:pt>
                <c:pt idx="14">
                  <c:v>106110</c:v>
                </c:pt>
                <c:pt idx="15">
                  <c:v>106128</c:v>
                </c:pt>
                <c:pt idx="16">
                  <c:v>106126</c:v>
                </c:pt>
                <c:pt idx="17">
                  <c:v>106141</c:v>
                </c:pt>
                <c:pt idx="18">
                  <c:v>106127</c:v>
                </c:pt>
                <c:pt idx="19">
                  <c:v>106141</c:v>
                </c:pt>
                <c:pt idx="20">
                  <c:v>106151</c:v>
                </c:pt>
                <c:pt idx="21">
                  <c:v>106147</c:v>
                </c:pt>
                <c:pt idx="22">
                  <c:v>106171</c:v>
                </c:pt>
                <c:pt idx="23">
                  <c:v>106183</c:v>
                </c:pt>
                <c:pt idx="24">
                  <c:v>106202</c:v>
                </c:pt>
                <c:pt idx="25">
                  <c:v>106222</c:v>
                </c:pt>
                <c:pt idx="26">
                  <c:v>106230</c:v>
                </c:pt>
                <c:pt idx="27">
                  <c:v>106230</c:v>
                </c:pt>
                <c:pt idx="28">
                  <c:v>106240</c:v>
                </c:pt>
                <c:pt idx="29">
                  <c:v>106252</c:v>
                </c:pt>
              </c:numCache>
            </c:numRef>
          </c:val>
          <c:smooth val="0"/>
          <c:extLst>
            <c:ext xmlns:c16="http://schemas.microsoft.com/office/drawing/2014/chart" uri="{C3380CC4-5D6E-409C-BE32-E72D297353CC}">
              <c16:uniqueId val="{00000000-B229-4E99-B323-976EF6CD47CF}"/>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14203</c:v>
                </c:pt>
                <c:pt idx="1">
                  <c:v>14299</c:v>
                </c:pt>
                <c:pt idx="2">
                  <c:v>14374</c:v>
                </c:pt>
                <c:pt idx="3">
                  <c:v>14413</c:v>
                </c:pt>
                <c:pt idx="4">
                  <c:v>14450</c:v>
                </c:pt>
                <c:pt idx="5">
                  <c:v>14490</c:v>
                </c:pt>
                <c:pt idx="6">
                  <c:v>14513</c:v>
                </c:pt>
                <c:pt idx="7">
                  <c:v>14541</c:v>
                </c:pt>
                <c:pt idx="8">
                  <c:v>14562</c:v>
                </c:pt>
                <c:pt idx="9">
                  <c:v>14581</c:v>
                </c:pt>
                <c:pt idx="10">
                  <c:v>14609</c:v>
                </c:pt>
                <c:pt idx="11">
                  <c:v>14639</c:v>
                </c:pt>
                <c:pt idx="12">
                  <c:v>14681</c:v>
                </c:pt>
                <c:pt idx="13">
                  <c:v>14708</c:v>
                </c:pt>
                <c:pt idx="14">
                  <c:v>14746</c:v>
                </c:pt>
                <c:pt idx="15">
                  <c:v>14781</c:v>
                </c:pt>
                <c:pt idx="16">
                  <c:v>14816</c:v>
                </c:pt>
                <c:pt idx="17">
                  <c:v>14853</c:v>
                </c:pt>
                <c:pt idx="18">
                  <c:v>14878</c:v>
                </c:pt>
                <c:pt idx="19">
                  <c:v>14905</c:v>
                </c:pt>
                <c:pt idx="20">
                  <c:v>14934</c:v>
                </c:pt>
                <c:pt idx="21">
                  <c:v>14961</c:v>
                </c:pt>
                <c:pt idx="22">
                  <c:v>14978</c:v>
                </c:pt>
                <c:pt idx="23">
                  <c:v>15015</c:v>
                </c:pt>
                <c:pt idx="24">
                  <c:v>15044</c:v>
                </c:pt>
                <c:pt idx="25">
                  <c:v>15064</c:v>
                </c:pt>
                <c:pt idx="26">
                  <c:v>15090</c:v>
                </c:pt>
                <c:pt idx="27">
                  <c:v>15121</c:v>
                </c:pt>
                <c:pt idx="28">
                  <c:v>15142</c:v>
                </c:pt>
                <c:pt idx="29">
                  <c:v>15178</c:v>
                </c:pt>
              </c:numCache>
            </c:numRef>
          </c:val>
          <c:smooth val="0"/>
          <c:extLst>
            <c:ext xmlns:c16="http://schemas.microsoft.com/office/drawing/2014/chart" uri="{C3380CC4-5D6E-409C-BE32-E72D297353CC}">
              <c16:uniqueId val="{00000001-B229-4E99-B323-976EF6CD47C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54531</c:v>
                </c:pt>
                <c:pt idx="1">
                  <c:v>54546</c:v>
                </c:pt>
                <c:pt idx="2">
                  <c:v>54571</c:v>
                </c:pt>
                <c:pt idx="3">
                  <c:v>54580</c:v>
                </c:pt>
                <c:pt idx="4">
                  <c:v>54599</c:v>
                </c:pt>
                <c:pt idx="5">
                  <c:v>54616</c:v>
                </c:pt>
                <c:pt idx="6">
                  <c:v>54637</c:v>
                </c:pt>
                <c:pt idx="7">
                  <c:v>54646</c:v>
                </c:pt>
                <c:pt idx="8">
                  <c:v>54655</c:v>
                </c:pt>
                <c:pt idx="9">
                  <c:v>54653</c:v>
                </c:pt>
                <c:pt idx="10">
                  <c:v>54663</c:v>
                </c:pt>
                <c:pt idx="11">
                  <c:v>54686</c:v>
                </c:pt>
                <c:pt idx="12">
                  <c:v>54704</c:v>
                </c:pt>
                <c:pt idx="13">
                  <c:v>54718</c:v>
                </c:pt>
                <c:pt idx="14">
                  <c:v>54738</c:v>
                </c:pt>
                <c:pt idx="15">
                  <c:v>54747</c:v>
                </c:pt>
                <c:pt idx="16">
                  <c:v>54756</c:v>
                </c:pt>
                <c:pt idx="17">
                  <c:v>54767</c:v>
                </c:pt>
                <c:pt idx="18">
                  <c:v>54784</c:v>
                </c:pt>
                <c:pt idx="19">
                  <c:v>54796</c:v>
                </c:pt>
                <c:pt idx="20">
                  <c:v>54799</c:v>
                </c:pt>
                <c:pt idx="21">
                  <c:v>54806</c:v>
                </c:pt>
                <c:pt idx="22">
                  <c:v>54814</c:v>
                </c:pt>
                <c:pt idx="23">
                  <c:v>54824</c:v>
                </c:pt>
                <c:pt idx="24">
                  <c:v>54828</c:v>
                </c:pt>
                <c:pt idx="25">
                  <c:v>54849</c:v>
                </c:pt>
                <c:pt idx="26">
                  <c:v>54862</c:v>
                </c:pt>
                <c:pt idx="27">
                  <c:v>54864</c:v>
                </c:pt>
                <c:pt idx="28">
                  <c:v>54870</c:v>
                </c:pt>
                <c:pt idx="29">
                  <c:v>54889</c:v>
                </c:pt>
              </c:numCache>
            </c:numRef>
          </c:val>
          <c:smooth val="0"/>
          <c:extLst>
            <c:ext xmlns:c16="http://schemas.microsoft.com/office/drawing/2014/chart" uri="{C3380CC4-5D6E-409C-BE32-E72D297353CC}">
              <c16:uniqueId val="{00000002-B229-4E99-B323-976EF6CD47CF}"/>
            </c:ext>
          </c:extLst>
        </c:ser>
        <c:dLbls>
          <c:showLegendKey val="0"/>
          <c:showVal val="0"/>
          <c:showCatName val="0"/>
          <c:showSerName val="0"/>
          <c:showPercent val="0"/>
          <c:showBubbleSize val="0"/>
        </c:dLbls>
        <c:smooth val="0"/>
        <c:axId val="391600624"/>
        <c:axId val="391605216"/>
      </c:lineChart>
      <c:dateAx>
        <c:axId val="39160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05216"/>
        <c:crosses val="autoZero"/>
        <c:auto val="1"/>
        <c:lblOffset val="100"/>
        <c:baseTimeUnit val="days"/>
      </c:dateAx>
      <c:valAx>
        <c:axId val="39160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0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24</c:v>
                </c:pt>
                <c:pt idx="1">
                  <c:v>20</c:v>
                </c:pt>
                <c:pt idx="2">
                  <c:v>53</c:v>
                </c:pt>
                <c:pt idx="3">
                  <c:v>21</c:v>
                </c:pt>
                <c:pt idx="4">
                  <c:v>7</c:v>
                </c:pt>
                <c:pt idx="5">
                  <c:v>20</c:v>
                </c:pt>
                <c:pt idx="6">
                  <c:v>27</c:v>
                </c:pt>
                <c:pt idx="7">
                  <c:v>6</c:v>
                </c:pt>
                <c:pt idx="8">
                  <c:v>9</c:v>
                </c:pt>
                <c:pt idx="9">
                  <c:v>18</c:v>
                </c:pt>
                <c:pt idx="10">
                  <c:v>18</c:v>
                </c:pt>
                <c:pt idx="11">
                  <c:v>9</c:v>
                </c:pt>
                <c:pt idx="12">
                  <c:v>16</c:v>
                </c:pt>
                <c:pt idx="13">
                  <c:v>20</c:v>
                </c:pt>
                <c:pt idx="14">
                  <c:v>17</c:v>
                </c:pt>
                <c:pt idx="15">
                  <c:v>18</c:v>
                </c:pt>
                <c:pt idx="16">
                  <c:v>-2</c:v>
                </c:pt>
                <c:pt idx="17">
                  <c:v>15</c:v>
                </c:pt>
                <c:pt idx="18">
                  <c:v>-14</c:v>
                </c:pt>
                <c:pt idx="19">
                  <c:v>14</c:v>
                </c:pt>
                <c:pt idx="20">
                  <c:v>10</c:v>
                </c:pt>
                <c:pt idx="21">
                  <c:v>-4</c:v>
                </c:pt>
                <c:pt idx="22">
                  <c:v>24</c:v>
                </c:pt>
                <c:pt idx="23">
                  <c:v>12</c:v>
                </c:pt>
                <c:pt idx="24">
                  <c:v>19</c:v>
                </c:pt>
                <c:pt idx="25">
                  <c:v>20</c:v>
                </c:pt>
                <c:pt idx="26">
                  <c:v>8</c:v>
                </c:pt>
                <c:pt idx="27">
                  <c:v>0</c:v>
                </c:pt>
                <c:pt idx="28">
                  <c:v>10</c:v>
                </c:pt>
                <c:pt idx="29">
                  <c:v>12</c:v>
                </c:pt>
              </c:numCache>
            </c:numRef>
          </c:val>
          <c:smooth val="0"/>
          <c:extLst>
            <c:ext xmlns:c16="http://schemas.microsoft.com/office/drawing/2014/chart" uri="{C3380CC4-5D6E-409C-BE32-E72D297353CC}">
              <c16:uniqueId val="{00000000-4404-4A52-B2DC-A6DE2A123264}"/>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64</c:v>
                </c:pt>
                <c:pt idx="1">
                  <c:v>96</c:v>
                </c:pt>
                <c:pt idx="2">
                  <c:v>75</c:v>
                </c:pt>
                <c:pt idx="3">
                  <c:v>39</c:v>
                </c:pt>
                <c:pt idx="4">
                  <c:v>37</c:v>
                </c:pt>
                <c:pt idx="5">
                  <c:v>40</c:v>
                </c:pt>
                <c:pt idx="6">
                  <c:v>23</c:v>
                </c:pt>
                <c:pt idx="7">
                  <c:v>28</c:v>
                </c:pt>
                <c:pt idx="8">
                  <c:v>21</c:v>
                </c:pt>
                <c:pt idx="9">
                  <c:v>19</c:v>
                </c:pt>
                <c:pt idx="10">
                  <c:v>28</c:v>
                </c:pt>
                <c:pt idx="11">
                  <c:v>30</c:v>
                </c:pt>
                <c:pt idx="12">
                  <c:v>42</c:v>
                </c:pt>
                <c:pt idx="13">
                  <c:v>27</c:v>
                </c:pt>
                <c:pt idx="14">
                  <c:v>38</c:v>
                </c:pt>
                <c:pt idx="15">
                  <c:v>35</c:v>
                </c:pt>
                <c:pt idx="16">
                  <c:v>35</c:v>
                </c:pt>
                <c:pt idx="17">
                  <c:v>37</c:v>
                </c:pt>
                <c:pt idx="18">
                  <c:v>25</c:v>
                </c:pt>
                <c:pt idx="19">
                  <c:v>27</c:v>
                </c:pt>
                <c:pt idx="20">
                  <c:v>29</c:v>
                </c:pt>
                <c:pt idx="21">
                  <c:v>27</c:v>
                </c:pt>
                <c:pt idx="22">
                  <c:v>17</c:v>
                </c:pt>
                <c:pt idx="23">
                  <c:v>37</c:v>
                </c:pt>
                <c:pt idx="24">
                  <c:v>29</c:v>
                </c:pt>
                <c:pt idx="25">
                  <c:v>20</c:v>
                </c:pt>
                <c:pt idx="26">
                  <c:v>26</c:v>
                </c:pt>
                <c:pt idx="27">
                  <c:v>31</c:v>
                </c:pt>
                <c:pt idx="28">
                  <c:v>21</c:v>
                </c:pt>
                <c:pt idx="29">
                  <c:v>36</c:v>
                </c:pt>
              </c:numCache>
            </c:numRef>
          </c:val>
          <c:smooth val="0"/>
          <c:extLst>
            <c:ext xmlns:c16="http://schemas.microsoft.com/office/drawing/2014/chart" uri="{C3380CC4-5D6E-409C-BE32-E72D297353CC}">
              <c16:uniqueId val="{00000001-4404-4A52-B2DC-A6DE2A123264}"/>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16</c:v>
                </c:pt>
                <c:pt idx="1">
                  <c:v>15</c:v>
                </c:pt>
                <c:pt idx="2">
                  <c:v>25</c:v>
                </c:pt>
                <c:pt idx="3">
                  <c:v>9</c:v>
                </c:pt>
                <c:pt idx="4">
                  <c:v>19</c:v>
                </c:pt>
                <c:pt idx="5">
                  <c:v>17</c:v>
                </c:pt>
                <c:pt idx="6">
                  <c:v>21</c:v>
                </c:pt>
                <c:pt idx="7">
                  <c:v>9</c:v>
                </c:pt>
                <c:pt idx="8">
                  <c:v>9</c:v>
                </c:pt>
                <c:pt idx="9">
                  <c:v>-2</c:v>
                </c:pt>
                <c:pt idx="10">
                  <c:v>10</c:v>
                </c:pt>
                <c:pt idx="11">
                  <c:v>23</c:v>
                </c:pt>
                <c:pt idx="12">
                  <c:v>18</c:v>
                </c:pt>
                <c:pt idx="13">
                  <c:v>14</c:v>
                </c:pt>
                <c:pt idx="14">
                  <c:v>20</c:v>
                </c:pt>
                <c:pt idx="15">
                  <c:v>9</c:v>
                </c:pt>
                <c:pt idx="16">
                  <c:v>9</c:v>
                </c:pt>
                <c:pt idx="17">
                  <c:v>11</c:v>
                </c:pt>
                <c:pt idx="18">
                  <c:v>17</c:v>
                </c:pt>
                <c:pt idx="19">
                  <c:v>12</c:v>
                </c:pt>
                <c:pt idx="20">
                  <c:v>3</c:v>
                </c:pt>
                <c:pt idx="21">
                  <c:v>7</c:v>
                </c:pt>
                <c:pt idx="22">
                  <c:v>8</c:v>
                </c:pt>
                <c:pt idx="23">
                  <c:v>10</c:v>
                </c:pt>
                <c:pt idx="24">
                  <c:v>4</c:v>
                </c:pt>
                <c:pt idx="25">
                  <c:v>21</c:v>
                </c:pt>
                <c:pt idx="26">
                  <c:v>13</c:v>
                </c:pt>
                <c:pt idx="27">
                  <c:v>2</c:v>
                </c:pt>
                <c:pt idx="28">
                  <c:v>6</c:v>
                </c:pt>
                <c:pt idx="29">
                  <c:v>19</c:v>
                </c:pt>
              </c:numCache>
            </c:numRef>
          </c:val>
          <c:smooth val="0"/>
          <c:extLst>
            <c:ext xmlns:c16="http://schemas.microsoft.com/office/drawing/2014/chart" uri="{C3380CC4-5D6E-409C-BE32-E72D297353CC}">
              <c16:uniqueId val="{00000002-4404-4A52-B2DC-A6DE2A123264}"/>
            </c:ext>
          </c:extLst>
        </c:ser>
        <c:dLbls>
          <c:showLegendKey val="0"/>
          <c:showVal val="0"/>
          <c:showCatName val="0"/>
          <c:showSerName val="0"/>
          <c:showPercent val="0"/>
          <c:showBubbleSize val="0"/>
        </c:dLbls>
        <c:smooth val="0"/>
        <c:axId val="391601936"/>
        <c:axId val="391598656"/>
      </c:lineChart>
      <c:dateAx>
        <c:axId val="39160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98656"/>
        <c:crosses val="autoZero"/>
        <c:auto val="1"/>
        <c:lblOffset val="100"/>
        <c:baseTimeUnit val="days"/>
      </c:dateAx>
      <c:valAx>
        <c:axId val="39159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0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6</c:v>
                </c:pt>
                <c:pt idx="2">
                  <c:v>15</c:v>
                </c:pt>
                <c:pt idx="3">
                  <c:v>14</c:v>
                </c:pt>
                <c:pt idx="4">
                  <c:v>11</c:v>
                </c:pt>
                <c:pt idx="5">
                  <c:v>17</c:v>
                </c:pt>
                <c:pt idx="6">
                  <c:v>20</c:v>
                </c:pt>
              </c:numCache>
            </c:numRef>
          </c:val>
          <c:extLst>
            <c:ext xmlns:c16="http://schemas.microsoft.com/office/drawing/2014/chart" uri="{C3380CC4-5D6E-409C-BE32-E72D297353CC}">
              <c16:uniqueId val="{00000000-5FFC-46D5-A674-36836DA6DA47}"/>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c:v>
                </c:pt>
                <c:pt idx="1">
                  <c:v>28</c:v>
                </c:pt>
                <c:pt idx="2">
                  <c:v>34</c:v>
                </c:pt>
                <c:pt idx="3">
                  <c:v>28</c:v>
                </c:pt>
                <c:pt idx="4">
                  <c:v>36</c:v>
                </c:pt>
                <c:pt idx="5">
                  <c:v>41</c:v>
                </c:pt>
                <c:pt idx="6">
                  <c:v>42</c:v>
                </c:pt>
              </c:numCache>
            </c:numRef>
          </c:val>
          <c:extLst>
            <c:ext xmlns:c16="http://schemas.microsoft.com/office/drawing/2014/chart" uri="{C3380CC4-5D6E-409C-BE32-E72D297353CC}">
              <c16:uniqueId val="{00000001-5FFC-46D5-A674-36836DA6DA47}"/>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20</c:v>
                </c:pt>
                <c:pt idx="2">
                  <c:v>15</c:v>
                </c:pt>
                <c:pt idx="3">
                  <c:v>10</c:v>
                </c:pt>
                <c:pt idx="4">
                  <c:v>12</c:v>
                </c:pt>
                <c:pt idx="5">
                  <c:v>12</c:v>
                </c:pt>
                <c:pt idx="6">
                  <c:v>11</c:v>
                </c:pt>
              </c:numCache>
            </c:numRef>
          </c:val>
          <c:extLst>
            <c:ext xmlns:c16="http://schemas.microsoft.com/office/drawing/2014/chart" uri="{C3380CC4-5D6E-409C-BE32-E72D297353CC}">
              <c16:uniqueId val="{00000002-5FFC-46D5-A674-36836DA6DA47}"/>
            </c:ext>
          </c:extLst>
        </c:ser>
        <c:dLbls>
          <c:showLegendKey val="0"/>
          <c:showVal val="0"/>
          <c:showCatName val="0"/>
          <c:showSerName val="0"/>
          <c:showPercent val="0"/>
          <c:showBubbleSize val="0"/>
        </c:dLbls>
        <c:gapWidth val="219"/>
        <c:overlap val="-27"/>
        <c:axId val="413265672"/>
        <c:axId val="413269280"/>
      </c:barChart>
      <c:catAx>
        <c:axId val="41326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9280"/>
        <c:crosses val="autoZero"/>
        <c:auto val="1"/>
        <c:lblAlgn val="ctr"/>
        <c:lblOffset val="100"/>
        <c:noMultiLvlLbl val="0"/>
      </c:catAx>
      <c:valAx>
        <c:axId val="41326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0</c:v>
                </c:pt>
                <c:pt idx="3">
                  <c:v>5</c:v>
                </c:pt>
                <c:pt idx="4">
                  <c:v>3</c:v>
                </c:pt>
                <c:pt idx="5">
                  <c:v>0</c:v>
                </c:pt>
                <c:pt idx="6">
                  <c:v>0</c:v>
                </c:pt>
              </c:numCache>
            </c:numRef>
          </c:val>
          <c:extLst>
            <c:ext xmlns:c16="http://schemas.microsoft.com/office/drawing/2014/chart" uri="{C3380CC4-5D6E-409C-BE32-E72D297353CC}">
              <c16:uniqueId val="{00000000-D30C-4AD5-BA3C-1C89C834DB3A}"/>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2</c:v>
                </c:pt>
                <c:pt idx="3">
                  <c:v>3</c:v>
                </c:pt>
                <c:pt idx="4">
                  <c:v>3</c:v>
                </c:pt>
                <c:pt idx="5">
                  <c:v>1</c:v>
                </c:pt>
                <c:pt idx="6">
                  <c:v>4</c:v>
                </c:pt>
              </c:numCache>
            </c:numRef>
          </c:val>
          <c:extLst>
            <c:ext xmlns:c16="http://schemas.microsoft.com/office/drawing/2014/chart" uri="{C3380CC4-5D6E-409C-BE32-E72D297353CC}">
              <c16:uniqueId val="{00000001-D30C-4AD5-BA3C-1C89C834DB3A}"/>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0</c:v>
                </c:pt>
                <c:pt idx="4">
                  <c:v>1</c:v>
                </c:pt>
                <c:pt idx="5">
                  <c:v>3</c:v>
                </c:pt>
                <c:pt idx="6">
                  <c:v>1</c:v>
                </c:pt>
              </c:numCache>
            </c:numRef>
          </c:val>
          <c:extLst>
            <c:ext xmlns:c16="http://schemas.microsoft.com/office/drawing/2014/chart" uri="{C3380CC4-5D6E-409C-BE32-E72D297353CC}">
              <c16:uniqueId val="{00000002-D30C-4AD5-BA3C-1C89C834DB3A}"/>
            </c:ext>
          </c:extLst>
        </c:ser>
        <c:dLbls>
          <c:showLegendKey val="0"/>
          <c:showVal val="0"/>
          <c:showCatName val="0"/>
          <c:showSerName val="0"/>
          <c:showPercent val="0"/>
          <c:showBubbleSize val="0"/>
        </c:dLbls>
        <c:gapWidth val="219"/>
        <c:overlap val="-27"/>
        <c:axId val="413267968"/>
        <c:axId val="413262720"/>
      </c:barChart>
      <c:catAx>
        <c:axId val="41326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2720"/>
        <c:crosses val="autoZero"/>
        <c:auto val="1"/>
        <c:lblAlgn val="ctr"/>
        <c:lblOffset val="100"/>
        <c:noMultiLvlLbl val="0"/>
      </c:catAx>
      <c:valAx>
        <c:axId val="41326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0.19035832154644</c:v>
                </c:pt>
                <c:pt idx="1">
                  <c:v>0.21892189218921901</c:v>
                </c:pt>
                <c:pt idx="3">
                  <c:v>0.20556341348420601</c:v>
                </c:pt>
                <c:pt idx="4">
                  <c:v>0.24328147100424299</c:v>
                </c:pt>
              </c:numCache>
            </c:numRef>
          </c:val>
          <c:extLst>
            <c:ext xmlns:c16="http://schemas.microsoft.com/office/drawing/2014/chart" uri="{C3380CC4-5D6E-409C-BE32-E72D297353CC}">
              <c16:uniqueId val="{00000000-26E0-4741-825A-1675695ADA00}"/>
            </c:ext>
          </c:extLst>
        </c:ser>
        <c:ser>
          <c:idx val="1"/>
          <c:order val="1"/>
          <c:tx>
            <c:strRef>
              <c:f>Sheet1!$C$1</c:f>
              <c:strCache>
                <c:ptCount val="1"/>
                <c:pt idx="0">
                  <c:v>suzukimotos.arg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1.0959836623553401</c:v>
                </c:pt>
                <c:pt idx="2">
                  <c:v>1.27297481279782</c:v>
                </c:pt>
                <c:pt idx="3">
                  <c:v>1.9854776491944599</c:v>
                </c:pt>
                <c:pt idx="4">
                  <c:v>1.96959382800091</c:v>
                </c:pt>
                <c:pt idx="5">
                  <c:v>0.68754254594962605</c:v>
                </c:pt>
                <c:pt idx="6">
                  <c:v>1.14874063989108</c:v>
                </c:pt>
              </c:numCache>
            </c:numRef>
          </c:val>
          <c:extLst>
            <c:ext xmlns:c16="http://schemas.microsoft.com/office/drawing/2014/chart" uri="{C3380CC4-5D6E-409C-BE32-E72D297353CC}">
              <c16:uniqueId val="{00000001-26E0-4741-825A-1675695ADA00}"/>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0.25223907877901702</c:v>
                </c:pt>
                <c:pt idx="1">
                  <c:v>0.222993968195942</c:v>
                </c:pt>
                <c:pt idx="2">
                  <c:v>0.75854505574849196</c:v>
                </c:pt>
                <c:pt idx="4">
                  <c:v>0.28331200877353302</c:v>
                </c:pt>
                <c:pt idx="5">
                  <c:v>0.30707366112228102</c:v>
                </c:pt>
                <c:pt idx="6">
                  <c:v>0.2211661487845</c:v>
                </c:pt>
              </c:numCache>
            </c:numRef>
          </c:val>
          <c:extLst>
            <c:ext xmlns:c16="http://schemas.microsoft.com/office/drawing/2014/chart" uri="{C3380CC4-5D6E-409C-BE32-E72D297353CC}">
              <c16:uniqueId val="{00000002-26E0-4741-825A-1675695ADA00}"/>
            </c:ext>
          </c:extLst>
        </c:ser>
        <c:dLbls>
          <c:showLegendKey val="0"/>
          <c:showVal val="0"/>
          <c:showCatName val="0"/>
          <c:showSerName val="0"/>
          <c:showPercent val="0"/>
          <c:showBubbleSize val="0"/>
        </c:dLbls>
        <c:gapWidth val="219"/>
        <c:overlap val="-27"/>
        <c:axId val="413253536"/>
        <c:axId val="413255504"/>
      </c:barChart>
      <c:catAx>
        <c:axId val="41325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55504"/>
        <c:crosses val="autoZero"/>
        <c:auto val="1"/>
        <c:lblAlgn val="ctr"/>
        <c:lblOffset val="100"/>
        <c:noMultiLvlLbl val="0"/>
      </c:catAx>
      <c:valAx>
        <c:axId val="41325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5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c:v>
                </c:pt>
                <c:pt idx="13">
                  <c:v>2</c:v>
                </c:pt>
                <c:pt idx="14">
                  <c:v>1</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D92-4303-B9A0-3CC423F5B5F9}"/>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1</c:v>
                </c:pt>
                <c:pt idx="13">
                  <c:v>1</c:v>
                </c:pt>
                <c:pt idx="14">
                  <c:v>1</c:v>
                </c:pt>
                <c:pt idx="15">
                  <c:v>1</c:v>
                </c:pt>
                <c:pt idx="16">
                  <c:v>0</c:v>
                </c:pt>
                <c:pt idx="17">
                  <c:v>0</c:v>
                </c:pt>
                <c:pt idx="18">
                  <c:v>2</c:v>
                </c:pt>
                <c:pt idx="19">
                  <c:v>0</c:v>
                </c:pt>
                <c:pt idx="20">
                  <c:v>1</c:v>
                </c:pt>
                <c:pt idx="21">
                  <c:v>1</c:v>
                </c:pt>
                <c:pt idx="22">
                  <c:v>1</c:v>
                </c:pt>
                <c:pt idx="23">
                  <c:v>0</c:v>
                </c:pt>
              </c:numCache>
            </c:numRef>
          </c:val>
          <c:smooth val="0"/>
          <c:extLst>
            <c:ext xmlns:c16="http://schemas.microsoft.com/office/drawing/2014/chart" uri="{C3380CC4-5D6E-409C-BE32-E72D297353CC}">
              <c16:uniqueId val="{00000001-CD92-4303-B9A0-3CC423F5B5F9}"/>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2</c:v>
                </c:pt>
                <c:pt idx="20">
                  <c:v>0</c:v>
                </c:pt>
                <c:pt idx="21">
                  <c:v>0</c:v>
                </c:pt>
                <c:pt idx="22">
                  <c:v>0</c:v>
                </c:pt>
                <c:pt idx="23">
                  <c:v>0</c:v>
                </c:pt>
              </c:numCache>
            </c:numRef>
          </c:val>
          <c:smooth val="0"/>
          <c:extLst>
            <c:ext xmlns:c16="http://schemas.microsoft.com/office/drawing/2014/chart" uri="{C3380CC4-5D6E-409C-BE32-E72D297353CC}">
              <c16:uniqueId val="{00000002-CD92-4303-B9A0-3CC423F5B5F9}"/>
            </c:ext>
          </c:extLst>
        </c:ser>
        <c:dLbls>
          <c:showLegendKey val="0"/>
          <c:showVal val="0"/>
          <c:showCatName val="0"/>
          <c:showSerName val="0"/>
          <c:showPercent val="0"/>
          <c:showBubbleSize val="0"/>
        </c:dLbls>
        <c:smooth val="0"/>
        <c:axId val="413256816"/>
        <c:axId val="413257144"/>
      </c:lineChart>
      <c:catAx>
        <c:axId val="41325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57144"/>
        <c:crosses val="autoZero"/>
        <c:auto val="1"/>
        <c:lblAlgn val="ctr"/>
        <c:lblOffset val="100"/>
        <c:noMultiLvlLbl val="0"/>
      </c:catAx>
      <c:valAx>
        <c:axId val="41325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5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0.14947753593119301</c:v>
                </c:pt>
                <c:pt idx="11">
                  <c:v>8.3933758346222007E-2</c:v>
                </c:pt>
                <c:pt idx="12">
                  <c:v>0.19663133275491301</c:v>
                </c:pt>
                <c:pt idx="13">
                  <c:v>0.31090070039106199</c:v>
                </c:pt>
                <c:pt idx="14">
                  <c:v>6.9787619299105999E-2</c:v>
                </c:pt>
                <c:pt idx="15">
                  <c:v>0</c:v>
                </c:pt>
                <c:pt idx="16">
                  <c:v>0.217536182680096</c:v>
                </c:pt>
                <c:pt idx="17">
                  <c:v>0.34233656494020898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279-4122-977C-2A03DDC15F86}"/>
            </c:ext>
          </c:extLst>
        </c:ser>
        <c:ser>
          <c:idx val="1"/>
          <c:order val="1"/>
          <c:tx>
            <c:strRef>
              <c:f>Sheet1!$C$1</c:f>
              <c:strCache>
                <c:ptCount val="1"/>
                <c:pt idx="0">
                  <c:v>suzukimotos.arg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0.57961131946812094</c:v>
                </c:pt>
                <c:pt idx="9">
                  <c:v>1.24786907603137</c:v>
                </c:pt>
                <c:pt idx="10">
                  <c:v>0.56597340606887103</c:v>
                </c:pt>
                <c:pt idx="11">
                  <c:v>0.97511080804636896</c:v>
                </c:pt>
                <c:pt idx="12">
                  <c:v>1.8888510057961101</c:v>
                </c:pt>
                <c:pt idx="13">
                  <c:v>0.68871462666212102</c:v>
                </c:pt>
                <c:pt idx="14">
                  <c:v>0.83873167405386995</c:v>
                </c:pt>
                <c:pt idx="15">
                  <c:v>2.4752812819638601</c:v>
                </c:pt>
                <c:pt idx="16">
                  <c:v>0</c:v>
                </c:pt>
                <c:pt idx="17">
                  <c:v>0</c:v>
                </c:pt>
                <c:pt idx="18">
                  <c:v>0.70007955449482895</c:v>
                </c:pt>
                <c:pt idx="19">
                  <c:v>0</c:v>
                </c:pt>
                <c:pt idx="20">
                  <c:v>2.9969314694851699</c:v>
                </c:pt>
                <c:pt idx="21">
                  <c:v>2.1275144902829899</c:v>
                </c:pt>
                <c:pt idx="22">
                  <c:v>0.85918854415274504</c:v>
                </c:pt>
                <c:pt idx="23">
                  <c:v>0</c:v>
                </c:pt>
              </c:numCache>
            </c:numRef>
          </c:val>
          <c:smooth val="0"/>
          <c:extLst>
            <c:ext xmlns:c16="http://schemas.microsoft.com/office/drawing/2014/chart" uri="{C3380CC4-5D6E-409C-BE32-E72D297353CC}">
              <c16:uniqueId val="{00000001-0279-4122-977C-2A03DDC15F86}"/>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0.18646143721550901</c:v>
                </c:pt>
                <c:pt idx="12">
                  <c:v>0.244349791906599</c:v>
                </c:pt>
                <c:pt idx="13">
                  <c:v>0</c:v>
                </c:pt>
                <c:pt idx="14">
                  <c:v>0</c:v>
                </c:pt>
                <c:pt idx="15">
                  <c:v>0</c:v>
                </c:pt>
                <c:pt idx="16">
                  <c:v>0</c:v>
                </c:pt>
                <c:pt idx="17">
                  <c:v>0</c:v>
                </c:pt>
                <c:pt idx="18">
                  <c:v>0.52099519221980495</c:v>
                </c:pt>
                <c:pt idx="19">
                  <c:v>0.30711295541377998</c:v>
                </c:pt>
                <c:pt idx="20">
                  <c:v>0</c:v>
                </c:pt>
                <c:pt idx="21">
                  <c:v>0</c:v>
                </c:pt>
                <c:pt idx="22">
                  <c:v>0</c:v>
                </c:pt>
                <c:pt idx="23">
                  <c:v>0</c:v>
                </c:pt>
              </c:numCache>
            </c:numRef>
          </c:val>
          <c:smooth val="0"/>
          <c:extLst>
            <c:ext xmlns:c16="http://schemas.microsoft.com/office/drawing/2014/chart" uri="{C3380CC4-5D6E-409C-BE32-E72D297353CC}">
              <c16:uniqueId val="{00000002-0279-4122-977C-2A03DDC15F86}"/>
            </c:ext>
          </c:extLst>
        </c:ser>
        <c:dLbls>
          <c:showLegendKey val="0"/>
          <c:showVal val="0"/>
          <c:showCatName val="0"/>
          <c:showSerName val="0"/>
          <c:showPercent val="0"/>
          <c:showBubbleSize val="0"/>
        </c:dLbls>
        <c:smooth val="0"/>
        <c:axId val="413264032"/>
        <c:axId val="413266984"/>
      </c:lineChart>
      <c:catAx>
        <c:axId val="41326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6984"/>
        <c:crosses val="autoZero"/>
        <c:auto val="1"/>
        <c:lblAlgn val="ctr"/>
        <c:lblOffset val="100"/>
        <c:noMultiLvlLbl val="0"/>
      </c:catAx>
      <c:valAx>
        <c:axId val="41326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13</c:v>
                </c:pt>
                <c:pt idx="1">
                  <c:v>4</c:v>
                </c:pt>
                <c:pt idx="2">
                  <c:v>6</c:v>
                </c:pt>
              </c:numCache>
            </c:numRef>
          </c:val>
          <c:extLst>
            <c:ext xmlns:c16="http://schemas.microsoft.com/office/drawing/2014/chart" uri="{C3380CC4-5D6E-409C-BE32-E72D297353CC}">
              <c16:uniqueId val="{00000000-EE69-4DBD-AA79-54A48EC49E8B}"/>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9</c:v>
                </c:pt>
                <c:pt idx="1">
                  <c:v>10</c:v>
                </c:pt>
                <c:pt idx="2">
                  <c:v>1</c:v>
                </c:pt>
              </c:numCache>
            </c:numRef>
          </c:val>
          <c:extLst>
            <c:ext xmlns:c16="http://schemas.microsoft.com/office/drawing/2014/chart" uri="{C3380CC4-5D6E-409C-BE32-E72D297353CC}">
              <c16:uniqueId val="{00000001-EE69-4DBD-AA79-54A48EC49E8B}"/>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ktmargentina</c:v>
                </c:pt>
                <c:pt idx="1">
                  <c:v>suzukimotos.arg</c:v>
                </c:pt>
                <c:pt idx="2">
                  <c:v>kawasaki.argentina</c:v>
                </c:pt>
              </c:strCache>
            </c:strRef>
          </c:cat>
          <c:val>
            <c:numRef>
              <c:f>Sheet1!$D$2:$D$4</c:f>
              <c:numCache>
                <c:formatCode>General</c:formatCode>
                <c:ptCount val="3"/>
                <c:pt idx="0">
                  <c:v>0</c:v>
                </c:pt>
                <c:pt idx="1">
                  <c:v>3</c:v>
                </c:pt>
                <c:pt idx="2">
                  <c:v>2</c:v>
                </c:pt>
              </c:numCache>
            </c:numRef>
          </c:val>
          <c:extLst>
            <c:ext xmlns:c16="http://schemas.microsoft.com/office/drawing/2014/chart" uri="{C3380CC4-5D6E-409C-BE32-E72D297353CC}">
              <c16:uniqueId val="{00000002-EE69-4DBD-AA79-54A48EC49E8B}"/>
            </c:ext>
          </c:extLst>
        </c:ser>
        <c:dLbls>
          <c:showLegendKey val="0"/>
          <c:showVal val="0"/>
          <c:showCatName val="0"/>
          <c:showSerName val="0"/>
          <c:showPercent val="0"/>
          <c:showBubbleSize val="0"/>
        </c:dLbls>
        <c:gapWidth val="150"/>
        <c:overlap val="100"/>
        <c:axId val="413264688"/>
        <c:axId val="413275512"/>
      </c:barChart>
      <c:catAx>
        <c:axId val="41326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5512"/>
        <c:crosses val="autoZero"/>
        <c:auto val="1"/>
        <c:lblAlgn val="ctr"/>
        <c:lblOffset val="100"/>
        <c:noMultiLvlLbl val="0"/>
      </c:catAx>
      <c:valAx>
        <c:axId val="41327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2349</c:v>
                </c:pt>
                <c:pt idx="1">
                  <c:v>2174</c:v>
                </c:pt>
                <c:pt idx="2">
                  <c:v>155</c:v>
                </c:pt>
              </c:numCache>
            </c:numRef>
          </c:val>
          <c:extLst>
            <c:ext xmlns:c16="http://schemas.microsoft.com/office/drawing/2014/chart" uri="{C3380CC4-5D6E-409C-BE32-E72D297353CC}">
              <c16:uniqueId val="{00000000-F0D5-417F-8262-F0ADDA475F41}"/>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0</c:v>
                </c:pt>
                <c:pt idx="1">
                  <c:v>349</c:v>
                </c:pt>
                <c:pt idx="2">
                  <c:v>199</c:v>
                </c:pt>
              </c:numCache>
            </c:numRef>
          </c:val>
          <c:extLst>
            <c:ext xmlns:c16="http://schemas.microsoft.com/office/drawing/2014/chart" uri="{C3380CC4-5D6E-409C-BE32-E72D297353CC}">
              <c16:uniqueId val="{00000001-F0D5-417F-8262-F0ADDA475F41}"/>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ktmargentina</c:v>
                </c:pt>
                <c:pt idx="1">
                  <c:v>suzukimotos.arg</c:v>
                </c:pt>
                <c:pt idx="2">
                  <c:v>kawasaki.argentina</c:v>
                </c:pt>
              </c:strCache>
            </c:strRef>
          </c:cat>
          <c:val>
            <c:numRef>
              <c:f>Sheet1!$D$2:$D$4</c:f>
              <c:numCache>
                <c:formatCode>General</c:formatCode>
                <c:ptCount val="3"/>
                <c:pt idx="0">
                  <c:v>2523</c:v>
                </c:pt>
                <c:pt idx="1">
                  <c:v>1014</c:v>
                </c:pt>
                <c:pt idx="2">
                  <c:v>1223</c:v>
                </c:pt>
              </c:numCache>
            </c:numRef>
          </c:val>
          <c:extLst>
            <c:ext xmlns:c16="http://schemas.microsoft.com/office/drawing/2014/chart" uri="{C3380CC4-5D6E-409C-BE32-E72D297353CC}">
              <c16:uniqueId val="{00000002-F0D5-417F-8262-F0ADDA475F41}"/>
            </c:ext>
          </c:extLst>
        </c:ser>
        <c:dLbls>
          <c:showLegendKey val="0"/>
          <c:showVal val="0"/>
          <c:showCatName val="0"/>
          <c:showSerName val="0"/>
          <c:showPercent val="0"/>
          <c:showBubbleSize val="0"/>
        </c:dLbls>
        <c:gapWidth val="150"/>
        <c:overlap val="100"/>
        <c:axId val="413273872"/>
        <c:axId val="413273216"/>
      </c:barChart>
      <c:catAx>
        <c:axId val="41327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3216"/>
        <c:crosses val="autoZero"/>
        <c:auto val="1"/>
        <c:lblAlgn val="ctr"/>
        <c:lblOffset val="100"/>
        <c:noMultiLvlLbl val="0"/>
      </c:catAx>
      <c:valAx>
        <c:axId val="41327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0.18298838760830899</c:v>
                </c:pt>
                <c:pt idx="1">
                  <c:v>0.24580098909729001</c:v>
                </c:pt>
                <c:pt idx="2">
                  <c:v>0</c:v>
                </c:pt>
              </c:numCache>
            </c:numRef>
          </c:val>
          <c:extLst>
            <c:ext xmlns:c16="http://schemas.microsoft.com/office/drawing/2014/chart" uri="{C3380CC4-5D6E-409C-BE32-E72D297353CC}">
              <c16:uniqueId val="{00000000-22EF-4EE1-8CAD-D03AA3D0BCA6}"/>
            </c:ext>
          </c:extLst>
        </c:ser>
        <c:ser>
          <c:idx val="1"/>
          <c:order val="1"/>
          <c:tx>
            <c:strRef>
              <c:f>Sheet1!$C$1</c:f>
              <c:strCache>
                <c:ptCount val="1"/>
                <c:pt idx="0">
                  <c:v>suzukimotos.arg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1.7015095428448199</c:v>
                </c:pt>
                <c:pt idx="1">
                  <c:v>1.49529015473791</c:v>
                </c:pt>
                <c:pt idx="2">
                  <c:v>0.81675841296516705</c:v>
                </c:pt>
              </c:numCache>
            </c:numRef>
          </c:val>
          <c:extLst>
            <c:ext xmlns:c16="http://schemas.microsoft.com/office/drawing/2014/chart" uri="{C3380CC4-5D6E-409C-BE32-E72D297353CC}">
              <c16:uniqueId val="{00000001-22EF-4EE1-8CAD-D03AA3D0BCA6}"/>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0.372646314906948</c:v>
                </c:pt>
                <c:pt idx="1">
                  <c:v>0.28364381656479998</c:v>
                </c:pt>
                <c:pt idx="2">
                  <c:v>0.18241484251824</c:v>
                </c:pt>
              </c:numCache>
            </c:numRef>
          </c:val>
          <c:extLst>
            <c:ext xmlns:c16="http://schemas.microsoft.com/office/drawing/2014/chart" uri="{C3380CC4-5D6E-409C-BE32-E72D297353CC}">
              <c16:uniqueId val="{00000002-22EF-4EE1-8CAD-D03AA3D0BCA6}"/>
            </c:ext>
          </c:extLst>
        </c:ser>
        <c:dLbls>
          <c:showLegendKey val="0"/>
          <c:showVal val="0"/>
          <c:showCatName val="0"/>
          <c:showSerName val="0"/>
          <c:showPercent val="0"/>
          <c:showBubbleSize val="0"/>
        </c:dLbls>
        <c:gapWidth val="219"/>
        <c:overlap val="-27"/>
        <c:axId val="413278792"/>
        <c:axId val="413277480"/>
      </c:barChart>
      <c:catAx>
        <c:axId val="41327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7480"/>
        <c:crosses val="autoZero"/>
        <c:auto val="1"/>
        <c:lblAlgn val="ctr"/>
        <c:lblOffset val="100"/>
        <c:noMultiLvlLbl val="0"/>
      </c:catAx>
      <c:valAx>
        <c:axId val="41327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ktmargentina</c:v>
                </c:pt>
                <c:pt idx="1">
                  <c:v>suzukimotos.arg</c:v>
                </c:pt>
                <c:pt idx="2">
                  <c:v>kawasaki.argentina</c:v>
                </c:pt>
              </c:strCache>
            </c:strRef>
          </c:cat>
          <c:val>
            <c:numRef>
              <c:f>Sheet1!$B$2:$B$4</c:f>
              <c:numCache>
                <c:formatCode>General</c:formatCode>
                <c:ptCount val="3"/>
                <c:pt idx="0">
                  <c:v>4804</c:v>
                </c:pt>
                <c:pt idx="1">
                  <c:v>3374</c:v>
                </c:pt>
                <c:pt idx="2">
                  <c:v>1529</c:v>
                </c:pt>
              </c:numCache>
            </c:numRef>
          </c:val>
          <c:extLst>
            <c:ext xmlns:c16="http://schemas.microsoft.com/office/drawing/2014/chart" uri="{C3380CC4-5D6E-409C-BE32-E72D297353CC}">
              <c16:uniqueId val="{00000000-2F4D-43CC-B48D-0E017FA1A44D}"/>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ktmargentina</c:v>
                </c:pt>
                <c:pt idx="1">
                  <c:v>suzukimotos.arg</c:v>
                </c:pt>
                <c:pt idx="2">
                  <c:v>kawasaki.argentina</c:v>
                </c:pt>
              </c:strCache>
            </c:strRef>
          </c:cat>
          <c:val>
            <c:numRef>
              <c:f>Sheet1!$C$2:$C$4</c:f>
              <c:numCache>
                <c:formatCode>General</c:formatCode>
                <c:ptCount val="3"/>
                <c:pt idx="0">
                  <c:v>68</c:v>
                </c:pt>
                <c:pt idx="1">
                  <c:v>163</c:v>
                </c:pt>
                <c:pt idx="2">
                  <c:v>48</c:v>
                </c:pt>
              </c:numCache>
            </c:numRef>
          </c:val>
          <c:extLst>
            <c:ext xmlns:c16="http://schemas.microsoft.com/office/drawing/2014/chart" uri="{C3380CC4-5D6E-409C-BE32-E72D297353CC}">
              <c16:uniqueId val="{00000001-2F4D-43CC-B48D-0E017FA1A44D}"/>
            </c:ext>
          </c:extLst>
        </c:ser>
        <c:dLbls>
          <c:showLegendKey val="0"/>
          <c:showVal val="0"/>
          <c:showCatName val="0"/>
          <c:showSerName val="0"/>
          <c:showPercent val="0"/>
          <c:showBubbleSize val="0"/>
        </c:dLbls>
        <c:gapWidth val="150"/>
        <c:overlap val="100"/>
        <c:axId val="413280104"/>
        <c:axId val="413271904"/>
      </c:barChart>
      <c:catAx>
        <c:axId val="41328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71904"/>
        <c:crosses val="autoZero"/>
        <c:auto val="1"/>
        <c:lblAlgn val="ctr"/>
        <c:lblOffset val="100"/>
        <c:noMultiLvlLbl val="0"/>
      </c:catAx>
      <c:valAx>
        <c:axId val="413271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28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7EED-1411-4E60-9FC0-722D10133B7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9C4B573-84FC-4F62-AB40-35B9C78AED5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1184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2796B-28BB-4EBF-9506-BC5CECF7F6A0}"/>
              </a:ext>
            </a:extLst>
          </p:cNvPr>
          <p:cNvSpPr>
            <a:spLocks noGrp="1"/>
          </p:cNvSpPr>
          <p:nvPr>
            <p:ph type="title"/>
          </p:nvPr>
        </p:nvSpPr>
        <p:spPr/>
        <p:txBody>
          <a:bodyPr/>
          <a:lstStyle/>
          <a:p>
            <a:r>
              <a:rPr lang="en-US"/>
              <a:t>Instagram Key Metrics Table | Suzuki</a:t>
            </a:r>
          </a:p>
        </p:txBody>
      </p:sp>
      <p:graphicFrame>
        <p:nvGraphicFramePr>
          <p:cNvPr id="5" name="Table Placeholder 4">
            <a:extLst>
              <a:ext uri="{FF2B5EF4-FFF2-40B4-BE49-F238E27FC236}">
                <a16:creationId xmlns:a16="http://schemas.microsoft.com/office/drawing/2014/main" id="{ACC7CA83-5935-4DCE-9D2D-2E8B172B6B2D}"/>
              </a:ext>
            </a:extLst>
          </p:cNvPr>
          <p:cNvGraphicFramePr>
            <a:graphicFrameLocks noGrp="1"/>
          </p:cNvGraphicFramePr>
          <p:nvPr>
            <p:ph type="tbl" sz="quarter" idx="13"/>
            <p:extLst>
              <p:ext uri="{D42A27DB-BD31-4B8C-83A1-F6EECF244321}">
                <p14:modId xmlns:p14="http://schemas.microsoft.com/office/powerpoint/2010/main" val="308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1158022"/>
                    </a:ext>
                  </a:extLst>
                </a:gridCol>
                <a:gridCol w="658368">
                  <a:extLst>
                    <a:ext uri="{9D8B030D-6E8A-4147-A177-3AD203B41FA5}">
                      <a16:colId xmlns:a16="http://schemas.microsoft.com/office/drawing/2014/main" val="3044695418"/>
                    </a:ext>
                  </a:extLst>
                </a:gridCol>
                <a:gridCol w="658368">
                  <a:extLst>
                    <a:ext uri="{9D8B030D-6E8A-4147-A177-3AD203B41FA5}">
                      <a16:colId xmlns:a16="http://schemas.microsoft.com/office/drawing/2014/main" val="2536928705"/>
                    </a:ext>
                  </a:extLst>
                </a:gridCol>
                <a:gridCol w="658368">
                  <a:extLst>
                    <a:ext uri="{9D8B030D-6E8A-4147-A177-3AD203B41FA5}">
                      <a16:colId xmlns:a16="http://schemas.microsoft.com/office/drawing/2014/main" val="3160039969"/>
                    </a:ext>
                  </a:extLst>
                </a:gridCol>
                <a:gridCol w="658368">
                  <a:extLst>
                    <a:ext uri="{9D8B030D-6E8A-4147-A177-3AD203B41FA5}">
                      <a16:colId xmlns:a16="http://schemas.microsoft.com/office/drawing/2014/main" val="1771992289"/>
                    </a:ext>
                  </a:extLst>
                </a:gridCol>
                <a:gridCol w="658368">
                  <a:extLst>
                    <a:ext uri="{9D8B030D-6E8A-4147-A177-3AD203B41FA5}">
                      <a16:colId xmlns:a16="http://schemas.microsoft.com/office/drawing/2014/main" val="1826144542"/>
                    </a:ext>
                  </a:extLst>
                </a:gridCol>
                <a:gridCol w="658368">
                  <a:extLst>
                    <a:ext uri="{9D8B030D-6E8A-4147-A177-3AD203B41FA5}">
                      <a16:colId xmlns:a16="http://schemas.microsoft.com/office/drawing/2014/main" val="4273048758"/>
                    </a:ext>
                  </a:extLst>
                </a:gridCol>
                <a:gridCol w="658368">
                  <a:extLst>
                    <a:ext uri="{9D8B030D-6E8A-4147-A177-3AD203B41FA5}">
                      <a16:colId xmlns:a16="http://schemas.microsoft.com/office/drawing/2014/main" val="967415268"/>
                    </a:ext>
                  </a:extLst>
                </a:gridCol>
                <a:gridCol w="658368">
                  <a:extLst>
                    <a:ext uri="{9D8B030D-6E8A-4147-A177-3AD203B41FA5}">
                      <a16:colId xmlns:a16="http://schemas.microsoft.com/office/drawing/2014/main" val="4113693455"/>
                    </a:ext>
                  </a:extLst>
                </a:gridCol>
                <a:gridCol w="658368">
                  <a:extLst>
                    <a:ext uri="{9D8B030D-6E8A-4147-A177-3AD203B41FA5}">
                      <a16:colId xmlns:a16="http://schemas.microsoft.com/office/drawing/2014/main" val="23345192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94244710"/>
                  </a:ext>
                </a:extLst>
              </a:tr>
              <a:tr h="370840">
                <a:tc>
                  <a:txBody>
                    <a:bodyPr/>
                    <a:lstStyle/>
                    <a:p>
                      <a:r>
                        <a:rPr lang="en-US" sz="1000"/>
                        <a:t>ktmargentina</a:t>
                      </a:r>
                    </a:p>
                  </a:txBody>
                  <a:tcPr/>
                </a:tc>
                <a:tc>
                  <a:txBody>
                    <a:bodyPr/>
                    <a:lstStyle/>
                    <a:p>
                      <a:r>
                        <a:rPr lang="en-US" sz="1000"/>
                        <a:t>106252</a:t>
                      </a:r>
                    </a:p>
                  </a:txBody>
                  <a:tcPr/>
                </a:tc>
                <a:tc>
                  <a:txBody>
                    <a:bodyPr/>
                    <a:lstStyle/>
                    <a:p>
                      <a:r>
                        <a:rPr lang="en-US" sz="1000"/>
                        <a:t>427</a:t>
                      </a:r>
                    </a:p>
                  </a:txBody>
                  <a:tcPr/>
                </a:tc>
                <a:tc>
                  <a:txBody>
                    <a:bodyPr/>
                    <a:lstStyle/>
                    <a:p>
                      <a:r>
                        <a:rPr lang="en-US" sz="1000"/>
                        <a:t>9</a:t>
                      </a:r>
                    </a:p>
                  </a:txBody>
                  <a:tcPr/>
                </a:tc>
                <a:tc>
                  <a:txBody>
                    <a:bodyPr/>
                    <a:lstStyle/>
                    <a:p>
                      <a:r>
                        <a:rPr lang="en-US" sz="1000"/>
                        <a:t>13</a:t>
                      </a:r>
                    </a:p>
                  </a:txBody>
                  <a:tcPr/>
                </a:tc>
                <a:tc>
                  <a:txBody>
                    <a:bodyPr/>
                    <a:lstStyle/>
                    <a:p>
                      <a:r>
                        <a:rPr lang="en-US" sz="1000"/>
                        <a:t>0</a:t>
                      </a:r>
                    </a:p>
                  </a:txBody>
                  <a:tcPr/>
                </a:tc>
                <a:tc>
                  <a:txBody>
                    <a:bodyPr/>
                    <a:lstStyle/>
                    <a:p>
                      <a:r>
                        <a:rPr lang="en-US" sz="1000"/>
                        <a:t>22</a:t>
                      </a:r>
                    </a:p>
                  </a:txBody>
                  <a:tcPr/>
                </a:tc>
                <a:tc>
                  <a:txBody>
                    <a:bodyPr/>
                    <a:lstStyle/>
                    <a:p>
                      <a:r>
                        <a:rPr lang="en-US" sz="1000"/>
                        <a:t>4804</a:t>
                      </a:r>
                    </a:p>
                  </a:txBody>
                  <a:tcPr/>
                </a:tc>
                <a:tc>
                  <a:txBody>
                    <a:bodyPr/>
                    <a:lstStyle/>
                    <a:p>
                      <a:r>
                        <a:rPr lang="en-US" sz="1000"/>
                        <a:t>68</a:t>
                      </a:r>
                    </a:p>
                  </a:txBody>
                  <a:tcPr/>
                </a:tc>
                <a:tc>
                  <a:txBody>
                    <a:bodyPr/>
                    <a:lstStyle/>
                    <a:p>
                      <a:r>
                        <a:rPr lang="en-US" sz="1000"/>
                        <a:t>0.2088 %</a:t>
                      </a:r>
                    </a:p>
                  </a:txBody>
                  <a:tcPr/>
                </a:tc>
                <a:extLst>
                  <a:ext uri="{0D108BD9-81ED-4DB2-BD59-A6C34878D82A}">
                    <a16:rowId xmlns:a16="http://schemas.microsoft.com/office/drawing/2014/main" val="3563577662"/>
                  </a:ext>
                </a:extLst>
              </a:tr>
              <a:tr h="370840">
                <a:tc>
                  <a:txBody>
                    <a:bodyPr/>
                    <a:lstStyle/>
                    <a:p>
                      <a:r>
                        <a:rPr lang="en-US" sz="1000"/>
                        <a:t>kawasaki.argentina</a:t>
                      </a:r>
                    </a:p>
                  </a:txBody>
                  <a:tcPr/>
                </a:tc>
                <a:tc>
                  <a:txBody>
                    <a:bodyPr/>
                    <a:lstStyle/>
                    <a:p>
                      <a:r>
                        <a:rPr lang="en-US" sz="1000"/>
                        <a:t>54889</a:t>
                      </a:r>
                    </a:p>
                  </a:txBody>
                  <a:tcPr/>
                </a:tc>
                <a:tc>
                  <a:txBody>
                    <a:bodyPr/>
                    <a:lstStyle/>
                    <a:p>
                      <a:r>
                        <a:rPr lang="en-US" sz="1000"/>
                        <a:t>374</a:t>
                      </a:r>
                    </a:p>
                  </a:txBody>
                  <a:tcPr/>
                </a:tc>
                <a:tc>
                  <a:txBody>
                    <a:bodyPr/>
                    <a:lstStyle/>
                    <a:p>
                      <a:r>
                        <a:rPr lang="en-US" sz="1000"/>
                        <a:t>1</a:t>
                      </a:r>
                    </a:p>
                  </a:txBody>
                  <a:tcPr/>
                </a:tc>
                <a:tc>
                  <a:txBody>
                    <a:bodyPr/>
                    <a:lstStyle/>
                    <a:p>
                      <a:r>
                        <a:rPr lang="en-US" sz="1000"/>
                        <a:t>6</a:t>
                      </a:r>
                    </a:p>
                  </a:txBody>
                  <a:tcPr/>
                </a:tc>
                <a:tc>
                  <a:txBody>
                    <a:bodyPr/>
                    <a:lstStyle/>
                    <a:p>
                      <a:r>
                        <a:rPr lang="en-US" sz="1000"/>
                        <a:t>2</a:t>
                      </a:r>
                    </a:p>
                  </a:txBody>
                  <a:tcPr/>
                </a:tc>
                <a:tc>
                  <a:txBody>
                    <a:bodyPr/>
                    <a:lstStyle/>
                    <a:p>
                      <a:r>
                        <a:rPr lang="en-US" sz="1000"/>
                        <a:t>9</a:t>
                      </a:r>
                    </a:p>
                  </a:txBody>
                  <a:tcPr/>
                </a:tc>
                <a:tc>
                  <a:txBody>
                    <a:bodyPr/>
                    <a:lstStyle/>
                    <a:p>
                      <a:r>
                        <a:rPr lang="en-US" sz="1000"/>
                        <a:t>1529</a:t>
                      </a:r>
                    </a:p>
                  </a:txBody>
                  <a:tcPr/>
                </a:tc>
                <a:tc>
                  <a:txBody>
                    <a:bodyPr/>
                    <a:lstStyle/>
                    <a:p>
                      <a:r>
                        <a:rPr lang="en-US" sz="1000"/>
                        <a:t>48</a:t>
                      </a:r>
                    </a:p>
                  </a:txBody>
                  <a:tcPr/>
                </a:tc>
                <a:tc>
                  <a:txBody>
                    <a:bodyPr/>
                    <a:lstStyle/>
                    <a:p>
                      <a:r>
                        <a:rPr lang="en-US" sz="1000"/>
                        <a:t>0.3203 %</a:t>
                      </a:r>
                    </a:p>
                  </a:txBody>
                  <a:tcPr/>
                </a:tc>
                <a:extLst>
                  <a:ext uri="{0D108BD9-81ED-4DB2-BD59-A6C34878D82A}">
                    <a16:rowId xmlns:a16="http://schemas.microsoft.com/office/drawing/2014/main" val="1811690199"/>
                  </a:ext>
                </a:extLst>
              </a:tr>
              <a:tr h="370840">
                <a:tc>
                  <a:txBody>
                    <a:bodyPr/>
                    <a:lstStyle/>
                    <a:p>
                      <a:r>
                        <a:rPr lang="en-US" sz="1000"/>
                        <a:t>suzukimotos.arg</a:t>
                      </a:r>
                    </a:p>
                  </a:txBody>
                  <a:tcPr/>
                </a:tc>
                <a:tc>
                  <a:txBody>
                    <a:bodyPr/>
                    <a:lstStyle/>
                    <a:p>
                      <a:r>
                        <a:rPr lang="en-US" sz="1000"/>
                        <a:t>15178</a:t>
                      </a:r>
                    </a:p>
                  </a:txBody>
                  <a:tcPr/>
                </a:tc>
                <a:tc>
                  <a:txBody>
                    <a:bodyPr/>
                    <a:lstStyle/>
                    <a:p>
                      <a:r>
                        <a:rPr lang="en-US" sz="1000"/>
                        <a:t>1039</a:t>
                      </a:r>
                    </a:p>
                  </a:txBody>
                  <a:tcPr/>
                </a:tc>
                <a:tc>
                  <a:txBody>
                    <a:bodyPr/>
                    <a:lstStyle/>
                    <a:p>
                      <a:r>
                        <a:rPr lang="en-US" sz="1000"/>
                        <a:t>10</a:t>
                      </a:r>
                    </a:p>
                  </a:txBody>
                  <a:tcPr/>
                </a:tc>
                <a:tc>
                  <a:txBody>
                    <a:bodyPr/>
                    <a:lstStyle/>
                    <a:p>
                      <a:r>
                        <a:rPr lang="en-US" sz="1000"/>
                        <a:t>4</a:t>
                      </a:r>
                    </a:p>
                  </a:txBody>
                  <a:tcPr/>
                </a:tc>
                <a:tc>
                  <a:txBody>
                    <a:bodyPr/>
                    <a:lstStyle/>
                    <a:p>
                      <a:r>
                        <a:rPr lang="en-US" sz="1000"/>
                        <a:t>3</a:t>
                      </a:r>
                    </a:p>
                  </a:txBody>
                  <a:tcPr/>
                </a:tc>
                <a:tc>
                  <a:txBody>
                    <a:bodyPr/>
                    <a:lstStyle/>
                    <a:p>
                      <a:r>
                        <a:rPr lang="en-US" sz="1000"/>
                        <a:t>17</a:t>
                      </a:r>
                    </a:p>
                  </a:txBody>
                  <a:tcPr/>
                </a:tc>
                <a:tc>
                  <a:txBody>
                    <a:bodyPr/>
                    <a:lstStyle/>
                    <a:p>
                      <a:r>
                        <a:rPr lang="en-US" sz="1000"/>
                        <a:t>3374</a:t>
                      </a:r>
                    </a:p>
                  </a:txBody>
                  <a:tcPr/>
                </a:tc>
                <a:tc>
                  <a:txBody>
                    <a:bodyPr/>
                    <a:lstStyle/>
                    <a:p>
                      <a:r>
                        <a:rPr lang="en-US" sz="1000"/>
                        <a:t>163</a:t>
                      </a:r>
                    </a:p>
                  </a:txBody>
                  <a:tcPr/>
                </a:tc>
                <a:tc>
                  <a:txBody>
                    <a:bodyPr/>
                    <a:lstStyle/>
                    <a:p>
                      <a:r>
                        <a:rPr lang="en-US" sz="1000"/>
                        <a:t>1.4194 %</a:t>
                      </a:r>
                    </a:p>
                  </a:txBody>
                  <a:tcPr/>
                </a:tc>
                <a:extLst>
                  <a:ext uri="{0D108BD9-81ED-4DB2-BD59-A6C34878D82A}">
                    <a16:rowId xmlns:a16="http://schemas.microsoft.com/office/drawing/2014/main" val="1015866113"/>
                  </a:ext>
                </a:extLst>
              </a:tr>
            </a:tbl>
          </a:graphicData>
        </a:graphic>
      </p:graphicFrame>
      <p:sp>
        <p:nvSpPr>
          <p:cNvPr id="4" name="Text Placeholder 3">
            <a:extLst>
              <a:ext uri="{FF2B5EF4-FFF2-40B4-BE49-F238E27FC236}">
                <a16:creationId xmlns:a16="http://schemas.microsoft.com/office/drawing/2014/main" id="{5EC27B46-0F2E-417D-8EA1-3F511853C21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08643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CFA4-2904-43BD-810D-B8A45D40C6B4}"/>
              </a:ext>
            </a:extLst>
          </p:cNvPr>
          <p:cNvSpPr>
            <a:spLocks noGrp="1"/>
          </p:cNvSpPr>
          <p:nvPr>
            <p:ph type="title"/>
          </p:nvPr>
        </p:nvSpPr>
        <p:spPr/>
        <p:txBody>
          <a:bodyPr/>
          <a:lstStyle/>
          <a:p>
            <a:r>
              <a:rPr lang="en-US"/>
              <a:t>Instagram Key Metrics Radar | Suzuki</a:t>
            </a:r>
          </a:p>
        </p:txBody>
      </p:sp>
      <p:graphicFrame>
        <p:nvGraphicFramePr>
          <p:cNvPr id="6" name="Chart Placeholder 5">
            <a:extLst>
              <a:ext uri="{FF2B5EF4-FFF2-40B4-BE49-F238E27FC236}">
                <a16:creationId xmlns:a16="http://schemas.microsoft.com/office/drawing/2014/main" id="{0AFE8818-F39B-4365-B8CE-2600A5B6495F}"/>
              </a:ext>
            </a:extLst>
          </p:cNvPr>
          <p:cNvGraphicFramePr>
            <a:graphicFrameLocks noGrp="1"/>
          </p:cNvGraphicFramePr>
          <p:nvPr>
            <p:ph type="chart" sz="quarter" idx="13"/>
            <p:extLst>
              <p:ext uri="{D42A27DB-BD31-4B8C-83A1-F6EECF244321}">
                <p14:modId xmlns:p14="http://schemas.microsoft.com/office/powerpoint/2010/main" val="3410362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1578F-8AE0-4BA3-9A48-64DD7B91F67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0714F32-3DC5-4D32-AFFD-96F5683E6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30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DC6C9-DED5-4015-B872-E85C91A1217B}"/>
              </a:ext>
            </a:extLst>
          </p:cNvPr>
          <p:cNvSpPr>
            <a:spLocks noGrp="1"/>
          </p:cNvSpPr>
          <p:nvPr>
            <p:ph type="title"/>
          </p:nvPr>
        </p:nvSpPr>
        <p:spPr/>
        <p:txBody>
          <a:bodyPr/>
          <a:lstStyle/>
          <a:p>
            <a:r>
              <a:rPr lang="en-US"/>
              <a:t>Instagram Followers Total | Suzuki</a:t>
            </a:r>
          </a:p>
        </p:txBody>
      </p:sp>
      <p:graphicFrame>
        <p:nvGraphicFramePr>
          <p:cNvPr id="6" name="Chart Placeholder 5">
            <a:extLst>
              <a:ext uri="{FF2B5EF4-FFF2-40B4-BE49-F238E27FC236}">
                <a16:creationId xmlns:a16="http://schemas.microsoft.com/office/drawing/2014/main" id="{2D3C2D50-CEB0-417D-B5DB-B2014497132B}"/>
              </a:ext>
            </a:extLst>
          </p:cNvPr>
          <p:cNvGraphicFramePr>
            <a:graphicFrameLocks noGrp="1"/>
          </p:cNvGraphicFramePr>
          <p:nvPr>
            <p:ph type="chart" sz="quarter" idx="13"/>
            <p:extLst>
              <p:ext uri="{D42A27DB-BD31-4B8C-83A1-F6EECF244321}">
                <p14:modId xmlns:p14="http://schemas.microsoft.com/office/powerpoint/2010/main" val="1789313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4568E-168F-464A-9CCA-84D19DFCDDD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44CA071-71B9-4AA2-A00D-5748FB577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554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DB53-85C4-4D37-9820-56B0CF18C0C9}"/>
              </a:ext>
            </a:extLst>
          </p:cNvPr>
          <p:cNvSpPr>
            <a:spLocks noGrp="1"/>
          </p:cNvSpPr>
          <p:nvPr>
            <p:ph type="title"/>
          </p:nvPr>
        </p:nvSpPr>
        <p:spPr/>
        <p:txBody>
          <a:bodyPr/>
          <a:lstStyle/>
          <a:p>
            <a:r>
              <a:rPr lang="en-US"/>
              <a:t>Instagram Followers Change | Suzuki</a:t>
            </a:r>
          </a:p>
        </p:txBody>
      </p:sp>
      <p:graphicFrame>
        <p:nvGraphicFramePr>
          <p:cNvPr id="6" name="Chart Placeholder 5">
            <a:extLst>
              <a:ext uri="{FF2B5EF4-FFF2-40B4-BE49-F238E27FC236}">
                <a16:creationId xmlns:a16="http://schemas.microsoft.com/office/drawing/2014/main" id="{A0933C4B-AD3B-4D26-8A3B-258C1BC34284}"/>
              </a:ext>
            </a:extLst>
          </p:cNvPr>
          <p:cNvGraphicFramePr>
            <a:graphicFrameLocks noGrp="1"/>
          </p:cNvGraphicFramePr>
          <p:nvPr>
            <p:ph type="chart" sz="quarter" idx="13"/>
            <p:extLst>
              <p:ext uri="{D42A27DB-BD31-4B8C-83A1-F6EECF244321}">
                <p14:modId xmlns:p14="http://schemas.microsoft.com/office/powerpoint/2010/main" val="2770099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37943-66BE-44C2-A023-885B875E434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A619690-A48A-4B94-9104-D9775BD7F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340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7FF2D-9885-4A63-8CB2-9F53A6AA9EAE}"/>
              </a:ext>
            </a:extLst>
          </p:cNvPr>
          <p:cNvSpPr>
            <a:spLocks noGrp="1"/>
          </p:cNvSpPr>
          <p:nvPr>
            <p:ph type="title"/>
          </p:nvPr>
        </p:nvSpPr>
        <p:spPr/>
        <p:txBody>
          <a:bodyPr/>
          <a:lstStyle/>
          <a:p>
            <a:r>
              <a:rPr lang="en-US"/>
              <a:t>Instagram Followers Change Per Weekday | Suzuki</a:t>
            </a:r>
          </a:p>
        </p:txBody>
      </p:sp>
      <p:graphicFrame>
        <p:nvGraphicFramePr>
          <p:cNvPr id="6" name="Chart Placeholder 5">
            <a:extLst>
              <a:ext uri="{FF2B5EF4-FFF2-40B4-BE49-F238E27FC236}">
                <a16:creationId xmlns:a16="http://schemas.microsoft.com/office/drawing/2014/main" id="{B747AA8E-1A40-4390-ACE1-72176ECB3A13}"/>
              </a:ext>
            </a:extLst>
          </p:cNvPr>
          <p:cNvGraphicFramePr>
            <a:graphicFrameLocks noGrp="1"/>
          </p:cNvGraphicFramePr>
          <p:nvPr>
            <p:ph type="chart" sz="quarter" idx="13"/>
            <p:extLst>
              <p:ext uri="{D42A27DB-BD31-4B8C-83A1-F6EECF244321}">
                <p14:modId xmlns:p14="http://schemas.microsoft.com/office/powerpoint/2010/main" val="339578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E1BBF-2B15-4CA9-847D-3CC3D2E0E18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44F4229-3E90-4994-8CA1-6BF8BE07E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951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5A86-2DEB-4E1D-8FA8-0F43C30F918F}"/>
              </a:ext>
            </a:extLst>
          </p:cNvPr>
          <p:cNvSpPr>
            <a:spLocks noGrp="1"/>
          </p:cNvSpPr>
          <p:nvPr>
            <p:ph type="title"/>
          </p:nvPr>
        </p:nvSpPr>
        <p:spPr/>
        <p:txBody>
          <a:bodyPr/>
          <a:lstStyle/>
          <a:p>
            <a:r>
              <a:rPr lang="en-US"/>
              <a:t>Instagram Posts By Weekday | Suzuki</a:t>
            </a:r>
          </a:p>
        </p:txBody>
      </p:sp>
      <p:graphicFrame>
        <p:nvGraphicFramePr>
          <p:cNvPr id="6" name="Chart Placeholder 5">
            <a:extLst>
              <a:ext uri="{FF2B5EF4-FFF2-40B4-BE49-F238E27FC236}">
                <a16:creationId xmlns:a16="http://schemas.microsoft.com/office/drawing/2014/main" id="{9777B201-D819-48F2-9D23-31A3D2F65E41}"/>
              </a:ext>
            </a:extLst>
          </p:cNvPr>
          <p:cNvGraphicFramePr>
            <a:graphicFrameLocks noGrp="1"/>
          </p:cNvGraphicFramePr>
          <p:nvPr>
            <p:ph type="chart" sz="quarter" idx="13"/>
            <p:extLst>
              <p:ext uri="{D42A27DB-BD31-4B8C-83A1-F6EECF244321}">
                <p14:modId xmlns:p14="http://schemas.microsoft.com/office/powerpoint/2010/main" val="264274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A3B6E9-6DD7-491A-8A3A-960E859C7D8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9B33D94-FC36-4E47-B640-7457D4BF5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180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8A67-16C2-4E06-8843-B330FB34FFA1}"/>
              </a:ext>
            </a:extLst>
          </p:cNvPr>
          <p:cNvSpPr>
            <a:spLocks noGrp="1"/>
          </p:cNvSpPr>
          <p:nvPr>
            <p:ph type="title"/>
          </p:nvPr>
        </p:nvSpPr>
        <p:spPr/>
        <p:txBody>
          <a:bodyPr/>
          <a:lstStyle/>
          <a:p>
            <a:r>
              <a:rPr lang="en-US"/>
              <a:t>Instagram Interaction Rate By Weekday | Suzuki</a:t>
            </a:r>
          </a:p>
        </p:txBody>
      </p:sp>
      <p:graphicFrame>
        <p:nvGraphicFramePr>
          <p:cNvPr id="6" name="Chart Placeholder 5">
            <a:extLst>
              <a:ext uri="{FF2B5EF4-FFF2-40B4-BE49-F238E27FC236}">
                <a16:creationId xmlns:a16="http://schemas.microsoft.com/office/drawing/2014/main" id="{12DF1C55-6539-4499-8B67-DE7F3B4402F9}"/>
              </a:ext>
            </a:extLst>
          </p:cNvPr>
          <p:cNvGraphicFramePr>
            <a:graphicFrameLocks noGrp="1"/>
          </p:cNvGraphicFramePr>
          <p:nvPr>
            <p:ph type="chart" sz="quarter" idx="13"/>
            <p:extLst>
              <p:ext uri="{D42A27DB-BD31-4B8C-83A1-F6EECF244321}">
                <p14:modId xmlns:p14="http://schemas.microsoft.com/office/powerpoint/2010/main" val="2573386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3F7B8-D3A3-40CF-8F4C-E38A9879A48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B376AEAE-E407-43B4-A177-1767333DD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43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164B-1CB4-4FD3-A576-9BF96DDF6292}"/>
              </a:ext>
            </a:extLst>
          </p:cNvPr>
          <p:cNvSpPr>
            <a:spLocks noGrp="1"/>
          </p:cNvSpPr>
          <p:nvPr>
            <p:ph type="title"/>
          </p:nvPr>
        </p:nvSpPr>
        <p:spPr/>
        <p:txBody>
          <a:bodyPr/>
          <a:lstStyle/>
          <a:p>
            <a:r>
              <a:rPr lang="en-US"/>
              <a:t>Instagram Posts By Hour | Suzuki</a:t>
            </a:r>
          </a:p>
        </p:txBody>
      </p:sp>
      <p:graphicFrame>
        <p:nvGraphicFramePr>
          <p:cNvPr id="6" name="Chart Placeholder 5">
            <a:extLst>
              <a:ext uri="{FF2B5EF4-FFF2-40B4-BE49-F238E27FC236}">
                <a16:creationId xmlns:a16="http://schemas.microsoft.com/office/drawing/2014/main" id="{6F0EA65E-EEE0-4039-94AC-FA3E1A8B3424}"/>
              </a:ext>
            </a:extLst>
          </p:cNvPr>
          <p:cNvGraphicFramePr>
            <a:graphicFrameLocks noGrp="1"/>
          </p:cNvGraphicFramePr>
          <p:nvPr>
            <p:ph type="chart" sz="quarter" idx="13"/>
            <p:extLst>
              <p:ext uri="{D42A27DB-BD31-4B8C-83A1-F6EECF244321}">
                <p14:modId xmlns:p14="http://schemas.microsoft.com/office/powerpoint/2010/main" val="124049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37E0A-0D26-4312-BE0C-8FB64AAB3D9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1291ABE-649C-4795-AA28-6C2F9DEC6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2129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C49C0-CA75-452E-81FC-E28BCC9BEBC6}"/>
              </a:ext>
            </a:extLst>
          </p:cNvPr>
          <p:cNvSpPr>
            <a:spLocks noGrp="1"/>
          </p:cNvSpPr>
          <p:nvPr>
            <p:ph type="title"/>
          </p:nvPr>
        </p:nvSpPr>
        <p:spPr/>
        <p:txBody>
          <a:bodyPr/>
          <a:lstStyle/>
          <a:p>
            <a:r>
              <a:rPr lang="en-US"/>
              <a:t>Instagram Interaction Rate By Hour | Suzuki</a:t>
            </a:r>
          </a:p>
        </p:txBody>
      </p:sp>
      <p:graphicFrame>
        <p:nvGraphicFramePr>
          <p:cNvPr id="6" name="Chart Placeholder 5">
            <a:extLst>
              <a:ext uri="{FF2B5EF4-FFF2-40B4-BE49-F238E27FC236}">
                <a16:creationId xmlns:a16="http://schemas.microsoft.com/office/drawing/2014/main" id="{A0630C45-A33A-49BB-85A4-094F80846A4A}"/>
              </a:ext>
            </a:extLst>
          </p:cNvPr>
          <p:cNvGraphicFramePr>
            <a:graphicFrameLocks noGrp="1"/>
          </p:cNvGraphicFramePr>
          <p:nvPr>
            <p:ph type="chart" sz="quarter" idx="13"/>
            <p:extLst>
              <p:ext uri="{D42A27DB-BD31-4B8C-83A1-F6EECF244321}">
                <p14:modId xmlns:p14="http://schemas.microsoft.com/office/powerpoint/2010/main" val="3122933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CB02E-7DAB-43FA-BB06-941CEF7E91C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B872180-96E3-4771-9941-EB02EF994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39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39DE1-DA9D-4416-BA21-2EFECFB05087}"/>
              </a:ext>
            </a:extLst>
          </p:cNvPr>
          <p:cNvSpPr>
            <a:spLocks noGrp="1"/>
          </p:cNvSpPr>
          <p:nvPr>
            <p:ph type="title"/>
          </p:nvPr>
        </p:nvSpPr>
        <p:spPr/>
        <p:txBody>
          <a:bodyPr/>
          <a:lstStyle/>
          <a:p>
            <a:r>
              <a:rPr lang="fr-FR"/>
              <a:t>Instagram Post Type Distribution Per Profile | Suzuki</a:t>
            </a:r>
            <a:endParaRPr lang="en-US"/>
          </a:p>
        </p:txBody>
      </p:sp>
      <p:graphicFrame>
        <p:nvGraphicFramePr>
          <p:cNvPr id="6" name="Chart Placeholder 5">
            <a:extLst>
              <a:ext uri="{FF2B5EF4-FFF2-40B4-BE49-F238E27FC236}">
                <a16:creationId xmlns:a16="http://schemas.microsoft.com/office/drawing/2014/main" id="{EBF8FC85-414E-4E69-9E24-57CCF2565342}"/>
              </a:ext>
            </a:extLst>
          </p:cNvPr>
          <p:cNvGraphicFramePr>
            <a:graphicFrameLocks noGrp="1"/>
          </p:cNvGraphicFramePr>
          <p:nvPr>
            <p:ph type="chart" sz="quarter" idx="13"/>
            <p:extLst>
              <p:ext uri="{D42A27DB-BD31-4B8C-83A1-F6EECF244321}">
                <p14:modId xmlns:p14="http://schemas.microsoft.com/office/powerpoint/2010/main" val="4187688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D4805-DF92-493F-A995-296577FE51B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1393C4D-7909-4424-87AC-5B0782A7A4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466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BDA28-E41B-46D7-A93E-F6DD195C0CD1}"/>
              </a:ext>
            </a:extLst>
          </p:cNvPr>
          <p:cNvSpPr>
            <a:spLocks noGrp="1"/>
          </p:cNvSpPr>
          <p:nvPr>
            <p:ph type="title"/>
          </p:nvPr>
        </p:nvSpPr>
        <p:spPr/>
        <p:txBody>
          <a:bodyPr/>
          <a:lstStyle/>
          <a:p>
            <a:r>
              <a:rPr lang="en-US"/>
              <a:t>Instagram Interactions by Post Type | Suzuki</a:t>
            </a:r>
          </a:p>
        </p:txBody>
      </p:sp>
      <p:graphicFrame>
        <p:nvGraphicFramePr>
          <p:cNvPr id="6" name="Chart Placeholder 5">
            <a:extLst>
              <a:ext uri="{FF2B5EF4-FFF2-40B4-BE49-F238E27FC236}">
                <a16:creationId xmlns:a16="http://schemas.microsoft.com/office/drawing/2014/main" id="{05DD15FF-EBEF-4A67-B03F-2166D6852E7F}"/>
              </a:ext>
            </a:extLst>
          </p:cNvPr>
          <p:cNvGraphicFramePr>
            <a:graphicFrameLocks noGrp="1"/>
          </p:cNvGraphicFramePr>
          <p:nvPr>
            <p:ph type="chart" sz="quarter" idx="13"/>
            <p:extLst>
              <p:ext uri="{D42A27DB-BD31-4B8C-83A1-F6EECF244321}">
                <p14:modId xmlns:p14="http://schemas.microsoft.com/office/powerpoint/2010/main" val="3570002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784099-E4AC-44B4-9112-38D541364D2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8B3AF46-A19C-4951-8CFB-9E658CC7D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730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2998-31E5-4098-BB4A-879B1651A4E3}"/>
              </a:ext>
            </a:extLst>
          </p:cNvPr>
          <p:cNvSpPr>
            <a:spLocks noGrp="1"/>
          </p:cNvSpPr>
          <p:nvPr>
            <p:ph type="title"/>
          </p:nvPr>
        </p:nvSpPr>
        <p:spPr/>
        <p:txBody>
          <a:bodyPr/>
          <a:lstStyle/>
          <a:p>
            <a:r>
              <a:rPr lang="en-US"/>
              <a:t>Instagram Interaction Rate By Post Type | Suzuki</a:t>
            </a:r>
          </a:p>
        </p:txBody>
      </p:sp>
      <p:graphicFrame>
        <p:nvGraphicFramePr>
          <p:cNvPr id="6" name="Chart Placeholder 5">
            <a:extLst>
              <a:ext uri="{FF2B5EF4-FFF2-40B4-BE49-F238E27FC236}">
                <a16:creationId xmlns:a16="http://schemas.microsoft.com/office/drawing/2014/main" id="{1BA56F83-9EDF-4C71-A449-0DEBD96BBC1C}"/>
              </a:ext>
            </a:extLst>
          </p:cNvPr>
          <p:cNvGraphicFramePr>
            <a:graphicFrameLocks noGrp="1"/>
          </p:cNvGraphicFramePr>
          <p:nvPr>
            <p:ph type="chart" sz="quarter" idx="13"/>
            <p:extLst>
              <p:ext uri="{D42A27DB-BD31-4B8C-83A1-F6EECF244321}">
                <p14:modId xmlns:p14="http://schemas.microsoft.com/office/powerpoint/2010/main" val="2049087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FB551-AB9F-4788-98C7-EBB62CAA098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352E131-7FC1-4E5D-B368-0FB9740667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774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B711-D579-4462-ADCC-3C50A36D1912}"/>
              </a:ext>
            </a:extLst>
          </p:cNvPr>
          <p:cNvSpPr>
            <a:spLocks noGrp="1"/>
          </p:cNvSpPr>
          <p:nvPr>
            <p:ph type="title"/>
          </p:nvPr>
        </p:nvSpPr>
        <p:spPr/>
        <p:txBody>
          <a:bodyPr/>
          <a:lstStyle/>
          <a:p>
            <a:r>
              <a:rPr lang="en-US"/>
              <a:t>Instagram Interactions Distribution | Suzuki</a:t>
            </a:r>
          </a:p>
        </p:txBody>
      </p:sp>
      <p:graphicFrame>
        <p:nvGraphicFramePr>
          <p:cNvPr id="6" name="Chart Placeholder 5">
            <a:extLst>
              <a:ext uri="{FF2B5EF4-FFF2-40B4-BE49-F238E27FC236}">
                <a16:creationId xmlns:a16="http://schemas.microsoft.com/office/drawing/2014/main" id="{659A0807-9A20-42A7-A64F-9483AE1694F1}"/>
              </a:ext>
            </a:extLst>
          </p:cNvPr>
          <p:cNvGraphicFramePr>
            <a:graphicFrameLocks noGrp="1"/>
          </p:cNvGraphicFramePr>
          <p:nvPr>
            <p:ph type="chart" sz="quarter" idx="13"/>
            <p:extLst>
              <p:ext uri="{D42A27DB-BD31-4B8C-83A1-F6EECF244321}">
                <p14:modId xmlns:p14="http://schemas.microsoft.com/office/powerpoint/2010/main" val="2969772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C7C87A-CF61-44AA-A6FA-321DCD99FF7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7B95282-A66D-4FAD-85A4-08D5DFE8C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104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8B30-AF57-4E84-B754-DFA316F17106}"/>
              </a:ext>
            </a:extLst>
          </p:cNvPr>
          <p:cNvSpPr>
            <a:spLocks noGrp="1"/>
          </p:cNvSpPr>
          <p:nvPr>
            <p:ph type="title"/>
          </p:nvPr>
        </p:nvSpPr>
        <p:spPr/>
        <p:txBody>
          <a:bodyPr/>
          <a:lstStyle/>
          <a:p>
            <a:r>
              <a:rPr lang="en-US"/>
              <a:t>Instagram Hashtag Detection | Suzuki - 1 of 2</a:t>
            </a:r>
          </a:p>
        </p:txBody>
      </p:sp>
      <p:graphicFrame>
        <p:nvGraphicFramePr>
          <p:cNvPr id="5" name="Table Placeholder 4">
            <a:extLst>
              <a:ext uri="{FF2B5EF4-FFF2-40B4-BE49-F238E27FC236}">
                <a16:creationId xmlns:a16="http://schemas.microsoft.com/office/drawing/2014/main" id="{18D31C01-866B-43C3-A682-7A8DDA65C68C}"/>
              </a:ext>
            </a:extLst>
          </p:cNvPr>
          <p:cNvGraphicFramePr>
            <a:graphicFrameLocks noGrp="1"/>
          </p:cNvGraphicFramePr>
          <p:nvPr>
            <p:ph type="tbl" sz="quarter" idx="13"/>
            <p:extLst>
              <p:ext uri="{D42A27DB-BD31-4B8C-83A1-F6EECF244321}">
                <p14:modId xmlns:p14="http://schemas.microsoft.com/office/powerpoint/2010/main" val="167248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4764350"/>
                    </a:ext>
                  </a:extLst>
                </a:gridCol>
                <a:gridCol w="1399032">
                  <a:extLst>
                    <a:ext uri="{9D8B030D-6E8A-4147-A177-3AD203B41FA5}">
                      <a16:colId xmlns:a16="http://schemas.microsoft.com/office/drawing/2014/main" val="217877373"/>
                    </a:ext>
                  </a:extLst>
                </a:gridCol>
                <a:gridCol w="1399032">
                  <a:extLst>
                    <a:ext uri="{9D8B030D-6E8A-4147-A177-3AD203B41FA5}">
                      <a16:colId xmlns:a16="http://schemas.microsoft.com/office/drawing/2014/main" val="2187025012"/>
                    </a:ext>
                  </a:extLst>
                </a:gridCol>
                <a:gridCol w="1399032">
                  <a:extLst>
                    <a:ext uri="{9D8B030D-6E8A-4147-A177-3AD203B41FA5}">
                      <a16:colId xmlns:a16="http://schemas.microsoft.com/office/drawing/2014/main" val="2834506805"/>
                    </a:ext>
                  </a:extLst>
                </a:gridCol>
                <a:gridCol w="1399032">
                  <a:extLst>
                    <a:ext uri="{9D8B030D-6E8A-4147-A177-3AD203B41FA5}">
                      <a16:colId xmlns:a16="http://schemas.microsoft.com/office/drawing/2014/main" val="279224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509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81269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175.22222222222</a:t>
                      </a:r>
                    </a:p>
                  </a:txBody>
                  <a:tcPr/>
                </a:tc>
                <a:extLst>
                  <a:ext uri="{0D108BD9-81ED-4DB2-BD59-A6C34878D82A}">
                    <a16:rowId xmlns:a16="http://schemas.microsoft.com/office/drawing/2014/main" val="292001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190.42857142857</a:t>
                      </a:r>
                    </a:p>
                  </a:txBody>
                  <a:tcPr/>
                </a:tc>
                <a:extLst>
                  <a:ext uri="{0D108BD9-81ED-4DB2-BD59-A6C34878D82A}">
                    <a16:rowId xmlns:a16="http://schemas.microsoft.com/office/drawing/2014/main" val="59442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224.42857142857</a:t>
                      </a:r>
                    </a:p>
                  </a:txBody>
                  <a:tcPr/>
                </a:tc>
                <a:extLst>
                  <a:ext uri="{0D108BD9-81ED-4DB2-BD59-A6C34878D82A}">
                    <a16:rowId xmlns:a16="http://schemas.microsoft.com/office/drawing/2014/main" val="223089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4782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199.16666666667</a:t>
                      </a:r>
                    </a:p>
                  </a:txBody>
                  <a:tcPr/>
                </a:tc>
                <a:extLst>
                  <a:ext uri="{0D108BD9-81ED-4DB2-BD59-A6C34878D82A}">
                    <a16:rowId xmlns:a16="http://schemas.microsoft.com/office/drawing/2014/main" val="348426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#RC200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345.16666666667</a:t>
                      </a:r>
                    </a:p>
                  </a:txBody>
                  <a:tcPr/>
                </a:tc>
                <a:extLst>
                  <a:ext uri="{0D108BD9-81ED-4DB2-BD59-A6C34878D82A}">
                    <a16:rowId xmlns:a16="http://schemas.microsoft.com/office/drawing/2014/main" val="212274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164.75</a:t>
                      </a:r>
                    </a:p>
                  </a:txBody>
                  <a:tcPr/>
                </a:tc>
                <a:extLst>
                  <a:ext uri="{0D108BD9-81ED-4DB2-BD59-A6C34878D82A}">
                    <a16:rowId xmlns:a16="http://schemas.microsoft.com/office/drawing/2014/main" val="294747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105756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extLst>
                  <a:ext uri="{0D108BD9-81ED-4DB2-BD59-A6C34878D82A}">
                    <a16:rowId xmlns:a16="http://schemas.microsoft.com/office/drawing/2014/main" val="3052226087"/>
                  </a:ext>
                </a:extLst>
              </a:tr>
            </a:tbl>
          </a:graphicData>
        </a:graphic>
      </p:graphicFrame>
      <p:sp>
        <p:nvSpPr>
          <p:cNvPr id="4" name="Text Placeholder 3">
            <a:extLst>
              <a:ext uri="{FF2B5EF4-FFF2-40B4-BE49-F238E27FC236}">
                <a16:creationId xmlns:a16="http://schemas.microsoft.com/office/drawing/2014/main" id="{ED621183-4A38-492E-8F21-022AD63B945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52412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73827-5091-4F29-9540-3FAAF0E3D810}"/>
              </a:ext>
            </a:extLst>
          </p:cNvPr>
          <p:cNvSpPr>
            <a:spLocks noGrp="1"/>
          </p:cNvSpPr>
          <p:nvPr>
            <p:ph type="title"/>
          </p:nvPr>
        </p:nvSpPr>
        <p:spPr/>
        <p:txBody>
          <a:bodyPr/>
          <a:lstStyle/>
          <a:p>
            <a:r>
              <a:rPr lang="en-US"/>
              <a:t>Instagram Hashtag Detection | Suzuki - 2 of 2</a:t>
            </a:r>
          </a:p>
        </p:txBody>
      </p:sp>
      <p:graphicFrame>
        <p:nvGraphicFramePr>
          <p:cNvPr id="5" name="Table Placeholder 4">
            <a:extLst>
              <a:ext uri="{FF2B5EF4-FFF2-40B4-BE49-F238E27FC236}">
                <a16:creationId xmlns:a16="http://schemas.microsoft.com/office/drawing/2014/main" id="{7FF8440D-CF44-49F4-88A1-F66D0ACD967A}"/>
              </a:ext>
            </a:extLst>
          </p:cNvPr>
          <p:cNvGraphicFramePr>
            <a:graphicFrameLocks noGrp="1"/>
          </p:cNvGraphicFramePr>
          <p:nvPr>
            <p:ph type="tbl" sz="quarter" idx="13"/>
            <p:extLst>
              <p:ext uri="{D42A27DB-BD31-4B8C-83A1-F6EECF244321}">
                <p14:modId xmlns:p14="http://schemas.microsoft.com/office/powerpoint/2010/main" val="259982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7138624"/>
                    </a:ext>
                  </a:extLst>
                </a:gridCol>
                <a:gridCol w="1399032">
                  <a:extLst>
                    <a:ext uri="{9D8B030D-6E8A-4147-A177-3AD203B41FA5}">
                      <a16:colId xmlns:a16="http://schemas.microsoft.com/office/drawing/2014/main" val="663865801"/>
                    </a:ext>
                  </a:extLst>
                </a:gridCol>
                <a:gridCol w="1399032">
                  <a:extLst>
                    <a:ext uri="{9D8B030D-6E8A-4147-A177-3AD203B41FA5}">
                      <a16:colId xmlns:a16="http://schemas.microsoft.com/office/drawing/2014/main" val="3521919566"/>
                    </a:ext>
                  </a:extLst>
                </a:gridCol>
                <a:gridCol w="1399032">
                  <a:extLst>
                    <a:ext uri="{9D8B030D-6E8A-4147-A177-3AD203B41FA5}">
                      <a16:colId xmlns:a16="http://schemas.microsoft.com/office/drawing/2014/main" val="4137982411"/>
                    </a:ext>
                  </a:extLst>
                </a:gridCol>
                <a:gridCol w="1399032">
                  <a:extLst>
                    <a:ext uri="{9D8B030D-6E8A-4147-A177-3AD203B41FA5}">
                      <a16:colId xmlns:a16="http://schemas.microsoft.com/office/drawing/2014/main" val="55334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6253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133.25</a:t>
                      </a:r>
                    </a:p>
                  </a:txBody>
                  <a:tcPr/>
                </a:tc>
                <a:extLst>
                  <a:ext uri="{0D108BD9-81ED-4DB2-BD59-A6C34878D82A}">
                    <a16:rowId xmlns:a16="http://schemas.microsoft.com/office/drawing/2014/main" val="365234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#KawasakiRacingTeam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128.66666666667</a:t>
                      </a:r>
                    </a:p>
                  </a:txBody>
                  <a:tcPr/>
                </a:tc>
                <a:extLst>
                  <a:ext uri="{0D108BD9-81ED-4DB2-BD59-A6C34878D82A}">
                    <a16:rowId xmlns:a16="http://schemas.microsoft.com/office/drawing/2014/main" val="400658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177869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#GivesYouWings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extLst>
                  <a:ext uri="{0D108BD9-81ED-4DB2-BD59-A6C34878D82A}">
                    <a16:rowId xmlns:a16="http://schemas.microsoft.com/office/drawing/2014/main" val="183071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35734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extLst>
                  <a:ext uri="{0D108BD9-81ED-4DB2-BD59-A6C34878D82A}">
                    <a16:rowId xmlns:a16="http://schemas.microsoft.com/office/drawing/2014/main" val="400934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366.33333333333</a:t>
                      </a:r>
                    </a:p>
                  </a:txBody>
                  <a:tcPr/>
                </a:tc>
                <a:extLst>
                  <a:ext uri="{0D108BD9-81ED-4DB2-BD59-A6C34878D82A}">
                    <a16:rowId xmlns:a16="http://schemas.microsoft.com/office/drawing/2014/main" val="27151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300.33333333333</a:t>
                      </a:r>
                    </a:p>
                  </a:txBody>
                  <a:tcPr/>
                </a:tc>
                <a:extLst>
                  <a:ext uri="{0D108BD9-81ED-4DB2-BD59-A6C34878D82A}">
                    <a16:rowId xmlns:a16="http://schemas.microsoft.com/office/drawing/2014/main" val="242547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#WSBK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78399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589670710"/>
                  </a:ext>
                </a:extLst>
              </a:tr>
            </a:tbl>
          </a:graphicData>
        </a:graphic>
      </p:graphicFrame>
      <p:sp>
        <p:nvSpPr>
          <p:cNvPr id="4" name="Text Placeholder 3">
            <a:extLst>
              <a:ext uri="{FF2B5EF4-FFF2-40B4-BE49-F238E27FC236}">
                <a16:creationId xmlns:a16="http://schemas.microsoft.com/office/drawing/2014/main" id="{9796C6CC-A1DA-4D68-B8EA-1759A0415BB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84740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DA5E-96AB-494B-93BE-E4B1172318EF}"/>
              </a:ext>
            </a:extLst>
          </p:cNvPr>
          <p:cNvSpPr>
            <a:spLocks noGrp="1"/>
          </p:cNvSpPr>
          <p:nvPr>
            <p:ph type="title"/>
          </p:nvPr>
        </p:nvSpPr>
        <p:spPr/>
        <p:txBody>
          <a:bodyPr/>
          <a:lstStyle/>
          <a:p>
            <a:r>
              <a:rPr lang="en-US"/>
              <a:t>Instagram Posts Table | Suzuki - 1 of 12</a:t>
            </a:r>
          </a:p>
        </p:txBody>
      </p:sp>
      <p:graphicFrame>
        <p:nvGraphicFramePr>
          <p:cNvPr id="5" name="Table Placeholder 4">
            <a:extLst>
              <a:ext uri="{FF2B5EF4-FFF2-40B4-BE49-F238E27FC236}">
                <a16:creationId xmlns:a16="http://schemas.microsoft.com/office/drawing/2014/main" id="{49FBB83A-C73F-44CE-BFFE-A0B789C09A03}"/>
              </a:ext>
            </a:extLst>
          </p:cNvPr>
          <p:cNvGraphicFramePr>
            <a:graphicFrameLocks noGrp="1"/>
          </p:cNvGraphicFramePr>
          <p:nvPr>
            <p:ph type="tbl" sz="quarter" idx="13"/>
            <p:extLst>
              <p:ext uri="{D42A27DB-BD31-4B8C-83A1-F6EECF244321}">
                <p14:modId xmlns:p14="http://schemas.microsoft.com/office/powerpoint/2010/main" val="1623509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9147561"/>
                    </a:ext>
                  </a:extLst>
                </a:gridCol>
                <a:gridCol w="1810512">
                  <a:extLst>
                    <a:ext uri="{9D8B030D-6E8A-4147-A177-3AD203B41FA5}">
                      <a16:colId xmlns:a16="http://schemas.microsoft.com/office/drawing/2014/main" val="3281344451"/>
                    </a:ext>
                  </a:extLst>
                </a:gridCol>
                <a:gridCol w="822960">
                  <a:extLst>
                    <a:ext uri="{9D8B030D-6E8A-4147-A177-3AD203B41FA5}">
                      <a16:colId xmlns:a16="http://schemas.microsoft.com/office/drawing/2014/main" val="673648692"/>
                    </a:ext>
                  </a:extLst>
                </a:gridCol>
                <a:gridCol w="822960">
                  <a:extLst>
                    <a:ext uri="{9D8B030D-6E8A-4147-A177-3AD203B41FA5}">
                      <a16:colId xmlns:a16="http://schemas.microsoft.com/office/drawing/2014/main" val="34646237"/>
                    </a:ext>
                  </a:extLst>
                </a:gridCol>
                <a:gridCol w="822960">
                  <a:extLst>
                    <a:ext uri="{9D8B030D-6E8A-4147-A177-3AD203B41FA5}">
                      <a16:colId xmlns:a16="http://schemas.microsoft.com/office/drawing/2014/main" val="395780183"/>
                    </a:ext>
                  </a:extLst>
                </a:gridCol>
                <a:gridCol w="822960">
                  <a:extLst>
                    <a:ext uri="{9D8B030D-6E8A-4147-A177-3AD203B41FA5}">
                      <a16:colId xmlns:a16="http://schemas.microsoft.com/office/drawing/2014/main" val="2931492413"/>
                    </a:ext>
                  </a:extLst>
                </a:gridCol>
                <a:gridCol w="822960">
                  <a:extLst>
                    <a:ext uri="{9D8B030D-6E8A-4147-A177-3AD203B41FA5}">
                      <a16:colId xmlns:a16="http://schemas.microsoft.com/office/drawing/2014/main" val="375923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76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- 2022-04-28 20:09:16</a:t>
                      </a:r>
                      <a:r>
                        <a:rPr kumimoji="0" lang="en-US" sz="1000" b="0" i="0" u="none" strike="noStrike" kern="1200" cap="none" spc="0" normalizeH="0" baseline="0" noProof="0">
                          <a:ln>
                            <a:noFill/>
                          </a:ln>
                          <a:solidFill>
                            <a:prstClr val="black"/>
                          </a:solidFill>
                          <a:effectLst/>
                          <a:uLnTx/>
                          <a:uFillTx/>
                          <a:latin typeface="+mn-lt"/>
                          <a:ea typeface="+mn-ea"/>
                          <a:cs typeface="+mn-cs"/>
                        </a:rPr>
                        <a:t>
 Cuatro cilindros.
Cuatro tiempos.
114CV.
Doble disco de frenos delantero.
Freno a disco trasero.
Un verdadero depredador.
GSX-S 750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https://quintly-image-storage.s3.amazonaws.com/06f3fe9fc868ea7d076306b49527554d/87f2e25fe3c21783285918770c23b281.jpg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3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- 2022-04-01 12:48:27</a:t>
                      </a:r>
                      <a:r>
                        <a:rPr kumimoji="0" lang="en-US" sz="1000" b="0" i="0" u="none" strike="noStrike" kern="1200" cap="none" spc="0" normalizeH="0" baseline="0" noProof="0">
                          <a:ln>
                            <a:noFill/>
                          </a:ln>
                          <a:solidFill>
                            <a:prstClr val="black"/>
                          </a:solidFill>
                          <a:effectLst/>
                          <a:uLnTx/>
                          <a:uFillTx/>
                          <a:latin typeface="+mn-lt"/>
                          <a:ea typeface="+mn-ea"/>
                          <a:cs typeface="+mn-cs"/>
                        </a:rPr>
                        <a:t>
 #MotoGP 
#HayEquipo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https://quintly-image-storage.s3.amazonaws.com/06f3fe9fc868ea7d076306b49527554d/076933c3a2ea48fdb3c955de11ac2717.jpg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2147928"/>
                  </a:ext>
                </a:extLst>
              </a:tr>
            </a:tbl>
          </a:graphicData>
        </a:graphic>
      </p:graphicFrame>
      <p:sp>
        <p:nvSpPr>
          <p:cNvPr id="4" name="Text Placeholder 3">
            <a:extLst>
              <a:ext uri="{FF2B5EF4-FFF2-40B4-BE49-F238E27FC236}">
                <a16:creationId xmlns:a16="http://schemas.microsoft.com/office/drawing/2014/main" id="{DCC7E259-16D3-4982-AE31-B16FE930118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10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D2644-1A8B-424B-A82F-A940C967BA89}"/>
              </a:ext>
            </a:extLst>
          </p:cNvPr>
          <p:cNvSpPr>
            <a:spLocks noGrp="1"/>
          </p:cNvSpPr>
          <p:nvPr>
            <p:ph type="title"/>
          </p:nvPr>
        </p:nvSpPr>
        <p:spPr/>
        <p:txBody>
          <a:bodyPr/>
          <a:lstStyle/>
          <a:p>
            <a:r>
              <a:rPr lang="en-US"/>
              <a:t>Instagram Posts Table | Suzuki - 2 of 12</a:t>
            </a:r>
          </a:p>
        </p:txBody>
      </p:sp>
      <p:graphicFrame>
        <p:nvGraphicFramePr>
          <p:cNvPr id="5" name="Table Placeholder 4">
            <a:extLst>
              <a:ext uri="{FF2B5EF4-FFF2-40B4-BE49-F238E27FC236}">
                <a16:creationId xmlns:a16="http://schemas.microsoft.com/office/drawing/2014/main" id="{583ACA87-20A5-408B-ABE6-3D9E2DB8252C}"/>
              </a:ext>
            </a:extLst>
          </p:cNvPr>
          <p:cNvGraphicFramePr>
            <a:graphicFrameLocks noGrp="1"/>
          </p:cNvGraphicFramePr>
          <p:nvPr>
            <p:ph type="tbl" sz="quarter" idx="13"/>
            <p:extLst>
              <p:ext uri="{D42A27DB-BD31-4B8C-83A1-F6EECF244321}">
                <p14:modId xmlns:p14="http://schemas.microsoft.com/office/powerpoint/2010/main" val="282920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3109471"/>
                    </a:ext>
                  </a:extLst>
                </a:gridCol>
                <a:gridCol w="1810512">
                  <a:extLst>
                    <a:ext uri="{9D8B030D-6E8A-4147-A177-3AD203B41FA5}">
                      <a16:colId xmlns:a16="http://schemas.microsoft.com/office/drawing/2014/main" val="1343228107"/>
                    </a:ext>
                  </a:extLst>
                </a:gridCol>
                <a:gridCol w="822960">
                  <a:extLst>
                    <a:ext uri="{9D8B030D-6E8A-4147-A177-3AD203B41FA5}">
                      <a16:colId xmlns:a16="http://schemas.microsoft.com/office/drawing/2014/main" val="3588688741"/>
                    </a:ext>
                  </a:extLst>
                </a:gridCol>
                <a:gridCol w="822960">
                  <a:extLst>
                    <a:ext uri="{9D8B030D-6E8A-4147-A177-3AD203B41FA5}">
                      <a16:colId xmlns:a16="http://schemas.microsoft.com/office/drawing/2014/main" val="2005626793"/>
                    </a:ext>
                  </a:extLst>
                </a:gridCol>
                <a:gridCol w="822960">
                  <a:extLst>
                    <a:ext uri="{9D8B030D-6E8A-4147-A177-3AD203B41FA5}">
                      <a16:colId xmlns:a16="http://schemas.microsoft.com/office/drawing/2014/main" val="622534212"/>
                    </a:ext>
                  </a:extLst>
                </a:gridCol>
                <a:gridCol w="822960">
                  <a:extLst>
                    <a:ext uri="{9D8B030D-6E8A-4147-A177-3AD203B41FA5}">
                      <a16:colId xmlns:a16="http://schemas.microsoft.com/office/drawing/2014/main" val="2037712390"/>
                    </a:ext>
                  </a:extLst>
                </a:gridCol>
                <a:gridCol w="822960">
                  <a:extLst>
                    <a:ext uri="{9D8B030D-6E8A-4147-A177-3AD203B41FA5}">
                      <a16:colId xmlns:a16="http://schemas.microsoft.com/office/drawing/2014/main" val="352096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377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- 2022-04-18 17:14:59</a:t>
                      </a:r>
                      <a:r>
                        <a:rPr kumimoji="0" lang="es-ES" sz="1000" b="0" i="0" u="none" strike="noStrike" kern="1200" cap="none" spc="0" normalizeH="0" baseline="0" noProof="0">
                          <a:ln>
                            <a:noFill/>
                          </a:ln>
                          <a:solidFill>
                            <a:prstClr val="black"/>
                          </a:solidFill>
                          <a:effectLst/>
                          <a:uLnTx/>
                          <a:uFillTx/>
                          <a:latin typeface="+mn-lt"/>
                          <a:ea typeface="+mn-ea"/>
                          <a:cs typeface="+mn-cs"/>
                        </a:rPr>
                        <a:t>
 El nuevo asiento de la KTM RC 200 cuenta con una espuma más gruesa para mejorar el confort, mientras que el nuevo perfil del asiento facilita los movimientos del piloto al subir y bajar de la moto. Diseñado con material de alta calidad que ofrece un mejor agarre, incluso en tiempo húmedo. 💦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https://quintly-image-storage.s3.amazonaws.com/07a398e1717d58b71e5571a89327dbe5/00a2c78e6f171c5cf4b8aca41686f92a.jpg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540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- 2022-04-29 13:58:28</a:t>
                      </a:r>
                      <a:r>
                        <a:rPr kumimoji="0" lang="es-ES" sz="1000" b="0" i="0" u="none" strike="noStrike" kern="1200" cap="none" spc="0" normalizeH="0" baseline="0" noProof="0">
                          <a:ln>
                            <a:noFill/>
                          </a:ln>
                          <a:solidFill>
                            <a:prstClr val="black"/>
                          </a:solidFill>
                          <a:effectLst/>
                          <a:uLnTx/>
                          <a:uFillTx/>
                          <a:latin typeface="+mn-lt"/>
                          <a:ea typeface="+mn-ea"/>
                          <a:cs typeface="+mn-cs"/>
                        </a:rPr>
                        <a:t>
 La nueva RC200 te esta esperando!! 👉🏼Aprovecha para adquirir la RC 200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https://quintly-image-storage.s3.amazonaws.com/07a398e1717d58b71e5571a89327dbe5/e38af94e47bb06b86d45bb5d3e28f413.jpg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5423034"/>
                  </a:ext>
                </a:extLst>
              </a:tr>
            </a:tbl>
          </a:graphicData>
        </a:graphic>
      </p:graphicFrame>
      <p:sp>
        <p:nvSpPr>
          <p:cNvPr id="4" name="Text Placeholder 3">
            <a:extLst>
              <a:ext uri="{FF2B5EF4-FFF2-40B4-BE49-F238E27FC236}">
                <a16:creationId xmlns:a16="http://schemas.microsoft.com/office/drawing/2014/main" id="{86F59116-3440-4FCF-A4FF-F5CA849BE50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05768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3B8B3-78CD-4DC9-824F-FD86E4B552E5}"/>
              </a:ext>
            </a:extLst>
          </p:cNvPr>
          <p:cNvSpPr>
            <a:spLocks noGrp="1"/>
          </p:cNvSpPr>
          <p:nvPr>
            <p:ph type="title"/>
          </p:nvPr>
        </p:nvSpPr>
        <p:spPr/>
        <p:txBody>
          <a:bodyPr/>
          <a:lstStyle/>
          <a:p>
            <a:r>
              <a:rPr lang="en-US"/>
              <a:t>Instagram Posts Table | Suzuki - 3 of 12</a:t>
            </a:r>
          </a:p>
        </p:txBody>
      </p:sp>
      <p:graphicFrame>
        <p:nvGraphicFramePr>
          <p:cNvPr id="5" name="Table Placeholder 4">
            <a:extLst>
              <a:ext uri="{FF2B5EF4-FFF2-40B4-BE49-F238E27FC236}">
                <a16:creationId xmlns:a16="http://schemas.microsoft.com/office/drawing/2014/main" id="{5BA227E4-508A-49BE-90B3-000EACB677AC}"/>
              </a:ext>
            </a:extLst>
          </p:cNvPr>
          <p:cNvGraphicFramePr>
            <a:graphicFrameLocks noGrp="1"/>
          </p:cNvGraphicFramePr>
          <p:nvPr>
            <p:ph type="tbl" sz="quarter" idx="13"/>
            <p:extLst>
              <p:ext uri="{D42A27DB-BD31-4B8C-83A1-F6EECF244321}">
                <p14:modId xmlns:p14="http://schemas.microsoft.com/office/powerpoint/2010/main" val="413620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9632810"/>
                    </a:ext>
                  </a:extLst>
                </a:gridCol>
                <a:gridCol w="1810512">
                  <a:extLst>
                    <a:ext uri="{9D8B030D-6E8A-4147-A177-3AD203B41FA5}">
                      <a16:colId xmlns:a16="http://schemas.microsoft.com/office/drawing/2014/main" val="54522209"/>
                    </a:ext>
                  </a:extLst>
                </a:gridCol>
                <a:gridCol w="822960">
                  <a:extLst>
                    <a:ext uri="{9D8B030D-6E8A-4147-A177-3AD203B41FA5}">
                      <a16:colId xmlns:a16="http://schemas.microsoft.com/office/drawing/2014/main" val="1130301967"/>
                    </a:ext>
                  </a:extLst>
                </a:gridCol>
                <a:gridCol w="822960">
                  <a:extLst>
                    <a:ext uri="{9D8B030D-6E8A-4147-A177-3AD203B41FA5}">
                      <a16:colId xmlns:a16="http://schemas.microsoft.com/office/drawing/2014/main" val="3913811843"/>
                    </a:ext>
                  </a:extLst>
                </a:gridCol>
                <a:gridCol w="822960">
                  <a:extLst>
                    <a:ext uri="{9D8B030D-6E8A-4147-A177-3AD203B41FA5}">
                      <a16:colId xmlns:a16="http://schemas.microsoft.com/office/drawing/2014/main" val="89010810"/>
                    </a:ext>
                  </a:extLst>
                </a:gridCol>
                <a:gridCol w="822960">
                  <a:extLst>
                    <a:ext uri="{9D8B030D-6E8A-4147-A177-3AD203B41FA5}">
                      <a16:colId xmlns:a16="http://schemas.microsoft.com/office/drawing/2014/main" val="2404409347"/>
                    </a:ext>
                  </a:extLst>
                </a:gridCol>
                <a:gridCol w="822960">
                  <a:extLst>
                    <a:ext uri="{9D8B030D-6E8A-4147-A177-3AD203B41FA5}">
                      <a16:colId xmlns:a16="http://schemas.microsoft.com/office/drawing/2014/main" val="235202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82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- 2022-04-13 18:01:36</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https://quintly-image-storage.s3.amazonaws.com/e75c359865f4f91603d384d40fb807a3/87eedb8af18b4b4b6cd8857096953c00.jpg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44166462"/>
                  </a:ext>
                </a:extLst>
              </a:tr>
            </a:tbl>
          </a:graphicData>
        </a:graphic>
      </p:graphicFrame>
      <p:sp>
        <p:nvSpPr>
          <p:cNvPr id="4" name="Text Placeholder 3">
            <a:extLst>
              <a:ext uri="{FF2B5EF4-FFF2-40B4-BE49-F238E27FC236}">
                <a16:creationId xmlns:a16="http://schemas.microsoft.com/office/drawing/2014/main" id="{96F47A01-4ECF-4DE7-ABA8-9936E30B879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45253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87D6A-C4AE-4C9E-8088-0FD2CAF9E8AE}"/>
              </a:ext>
            </a:extLst>
          </p:cNvPr>
          <p:cNvSpPr>
            <a:spLocks noGrp="1"/>
          </p:cNvSpPr>
          <p:nvPr>
            <p:ph type="title"/>
          </p:nvPr>
        </p:nvSpPr>
        <p:spPr/>
        <p:txBody>
          <a:bodyPr/>
          <a:lstStyle/>
          <a:p>
            <a:r>
              <a:rPr lang="en-US"/>
              <a:t>Instagram Posts Table | Suzuki - 4 of 12</a:t>
            </a:r>
          </a:p>
        </p:txBody>
      </p:sp>
      <p:graphicFrame>
        <p:nvGraphicFramePr>
          <p:cNvPr id="5" name="Table Placeholder 4">
            <a:extLst>
              <a:ext uri="{FF2B5EF4-FFF2-40B4-BE49-F238E27FC236}">
                <a16:creationId xmlns:a16="http://schemas.microsoft.com/office/drawing/2014/main" id="{8BDDB4EA-5AEF-4D89-805D-9FEB6DF583CA}"/>
              </a:ext>
            </a:extLst>
          </p:cNvPr>
          <p:cNvGraphicFramePr>
            <a:graphicFrameLocks noGrp="1"/>
          </p:cNvGraphicFramePr>
          <p:nvPr>
            <p:ph type="tbl" sz="quarter" idx="13"/>
            <p:extLst>
              <p:ext uri="{D42A27DB-BD31-4B8C-83A1-F6EECF244321}">
                <p14:modId xmlns:p14="http://schemas.microsoft.com/office/powerpoint/2010/main" val="443293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2802381"/>
                    </a:ext>
                  </a:extLst>
                </a:gridCol>
                <a:gridCol w="1810512">
                  <a:extLst>
                    <a:ext uri="{9D8B030D-6E8A-4147-A177-3AD203B41FA5}">
                      <a16:colId xmlns:a16="http://schemas.microsoft.com/office/drawing/2014/main" val="331560554"/>
                    </a:ext>
                  </a:extLst>
                </a:gridCol>
                <a:gridCol w="822960">
                  <a:extLst>
                    <a:ext uri="{9D8B030D-6E8A-4147-A177-3AD203B41FA5}">
                      <a16:colId xmlns:a16="http://schemas.microsoft.com/office/drawing/2014/main" val="2594401550"/>
                    </a:ext>
                  </a:extLst>
                </a:gridCol>
                <a:gridCol w="822960">
                  <a:extLst>
                    <a:ext uri="{9D8B030D-6E8A-4147-A177-3AD203B41FA5}">
                      <a16:colId xmlns:a16="http://schemas.microsoft.com/office/drawing/2014/main" val="1328734604"/>
                    </a:ext>
                  </a:extLst>
                </a:gridCol>
                <a:gridCol w="822960">
                  <a:extLst>
                    <a:ext uri="{9D8B030D-6E8A-4147-A177-3AD203B41FA5}">
                      <a16:colId xmlns:a16="http://schemas.microsoft.com/office/drawing/2014/main" val="648165589"/>
                    </a:ext>
                  </a:extLst>
                </a:gridCol>
                <a:gridCol w="822960">
                  <a:extLst>
                    <a:ext uri="{9D8B030D-6E8A-4147-A177-3AD203B41FA5}">
                      <a16:colId xmlns:a16="http://schemas.microsoft.com/office/drawing/2014/main" val="4167174613"/>
                    </a:ext>
                  </a:extLst>
                </a:gridCol>
                <a:gridCol w="822960">
                  <a:extLst>
                    <a:ext uri="{9D8B030D-6E8A-4147-A177-3AD203B41FA5}">
                      <a16:colId xmlns:a16="http://schemas.microsoft.com/office/drawing/2014/main" val="389218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19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- 2022-04-03 15:52:16</a:t>
                      </a:r>
                      <a:r>
                        <a:rPr kumimoji="0" lang="en-US" sz="1000" b="0" i="0" u="none" strike="noStrike" kern="1200" cap="none" spc="0" normalizeH="0" baseline="0" noProof="0">
                          <a:ln>
                            <a:noFill/>
                          </a:ln>
                          <a:solidFill>
                            <a:prstClr val="black"/>
                          </a:solidFill>
                          <a:effectLst/>
                          <a:uLnTx/>
                          <a:uFillTx/>
                          <a:latin typeface="+mn-lt"/>
                          <a:ea typeface="+mn-ea"/>
                          <a:cs typeface="+mn-cs"/>
                        </a:rPr>
                        <a:t>
 #MotoGP 
PODIO para alexrins en Termas de Río Hondo 🎉🎉🎉
Gran carrera y mejor final!!
joanmir36official llegó a sus espaldas en el 4to lugar.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https://quintly-image-storage.s3.amazonaws.com/06f3fe9fc868ea7d076306b49527554d/eab34b0d012f25a1f901cffff08692cc.jpg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270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- 2022-04-28 12:56:44</a:t>
                      </a:r>
                      <a:r>
                        <a:rPr kumimoji="0" lang="es-ES" sz="1000" b="0" i="0" u="none" strike="noStrike" kern="1200" cap="none" spc="0" normalizeH="0" baseline="0" noProof="0">
                          <a:ln>
                            <a:noFill/>
                          </a:ln>
                          <a:solidFill>
                            <a:prstClr val="black"/>
                          </a:solidFill>
                          <a:effectLst/>
                          <a:uLnTx/>
                          <a:uFillTx/>
                          <a:latin typeface="+mn-lt"/>
                          <a:ea typeface="+mn-ea"/>
                          <a:cs typeface="+mn-cs"/>
                        </a:rPr>
                        <a:t>
 Hay miradas que enamoran! 😍🧡 Financia la RC200 en 18 cuotas SIN INTERES + un anticipo previo. Consulta por detalles de comercialización en tu concesionario oficial más cercano.
#ReadyToRace #KTM #RC200 #financiación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https://quintly-image-storage.s3.amazonaws.com/07a398e1717d58b71e5571a89327dbe5/a77668738ce16437e64f05b8162d2142.jpg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515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- 2022-04-21 12:24:30</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unas capturas del viaje de panerodavid junto a su KTM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https://quintly-image-storage.s3.amazonaws.com/07a398e1717d58b71e5571a89327dbe5/47a9a541746718c4b4580c4ee4d52fb1.jpg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03377283"/>
                  </a:ext>
                </a:extLst>
              </a:tr>
            </a:tbl>
          </a:graphicData>
        </a:graphic>
      </p:graphicFrame>
      <p:sp>
        <p:nvSpPr>
          <p:cNvPr id="4" name="Text Placeholder 3">
            <a:extLst>
              <a:ext uri="{FF2B5EF4-FFF2-40B4-BE49-F238E27FC236}">
                <a16:creationId xmlns:a16="http://schemas.microsoft.com/office/drawing/2014/main" id="{2E081EE5-7B71-4BEB-8146-E779BC4920C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62861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2B28-EFA7-489B-A55C-6DD2B205E0EF}"/>
              </a:ext>
            </a:extLst>
          </p:cNvPr>
          <p:cNvSpPr>
            <a:spLocks noGrp="1"/>
          </p:cNvSpPr>
          <p:nvPr>
            <p:ph type="title"/>
          </p:nvPr>
        </p:nvSpPr>
        <p:spPr/>
        <p:txBody>
          <a:bodyPr/>
          <a:lstStyle/>
          <a:p>
            <a:r>
              <a:rPr lang="en-US"/>
              <a:t>Instagram Posts Table | Suzuki - 5 of 12</a:t>
            </a:r>
          </a:p>
        </p:txBody>
      </p:sp>
      <p:graphicFrame>
        <p:nvGraphicFramePr>
          <p:cNvPr id="5" name="Table Placeholder 4">
            <a:extLst>
              <a:ext uri="{FF2B5EF4-FFF2-40B4-BE49-F238E27FC236}">
                <a16:creationId xmlns:a16="http://schemas.microsoft.com/office/drawing/2014/main" id="{936DD54C-740D-468E-B69F-FCECAE808869}"/>
              </a:ext>
            </a:extLst>
          </p:cNvPr>
          <p:cNvGraphicFramePr>
            <a:graphicFrameLocks noGrp="1"/>
          </p:cNvGraphicFramePr>
          <p:nvPr>
            <p:ph type="tbl" sz="quarter" idx="13"/>
            <p:extLst>
              <p:ext uri="{D42A27DB-BD31-4B8C-83A1-F6EECF244321}">
                <p14:modId xmlns:p14="http://schemas.microsoft.com/office/powerpoint/2010/main" val="28996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2502456"/>
                    </a:ext>
                  </a:extLst>
                </a:gridCol>
                <a:gridCol w="1810512">
                  <a:extLst>
                    <a:ext uri="{9D8B030D-6E8A-4147-A177-3AD203B41FA5}">
                      <a16:colId xmlns:a16="http://schemas.microsoft.com/office/drawing/2014/main" val="2819706948"/>
                    </a:ext>
                  </a:extLst>
                </a:gridCol>
                <a:gridCol w="822960">
                  <a:extLst>
                    <a:ext uri="{9D8B030D-6E8A-4147-A177-3AD203B41FA5}">
                      <a16:colId xmlns:a16="http://schemas.microsoft.com/office/drawing/2014/main" val="1627046263"/>
                    </a:ext>
                  </a:extLst>
                </a:gridCol>
                <a:gridCol w="822960">
                  <a:extLst>
                    <a:ext uri="{9D8B030D-6E8A-4147-A177-3AD203B41FA5}">
                      <a16:colId xmlns:a16="http://schemas.microsoft.com/office/drawing/2014/main" val="3793090960"/>
                    </a:ext>
                  </a:extLst>
                </a:gridCol>
                <a:gridCol w="822960">
                  <a:extLst>
                    <a:ext uri="{9D8B030D-6E8A-4147-A177-3AD203B41FA5}">
                      <a16:colId xmlns:a16="http://schemas.microsoft.com/office/drawing/2014/main" val="988364252"/>
                    </a:ext>
                  </a:extLst>
                </a:gridCol>
                <a:gridCol w="822960">
                  <a:extLst>
                    <a:ext uri="{9D8B030D-6E8A-4147-A177-3AD203B41FA5}">
                      <a16:colId xmlns:a16="http://schemas.microsoft.com/office/drawing/2014/main" val="1123092081"/>
                    </a:ext>
                  </a:extLst>
                </a:gridCol>
                <a:gridCol w="822960">
                  <a:extLst>
                    <a:ext uri="{9D8B030D-6E8A-4147-A177-3AD203B41FA5}">
                      <a16:colId xmlns:a16="http://schemas.microsoft.com/office/drawing/2014/main" val="119281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904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- 2022-04-13 21:37:07</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https://quintly-image-storage.s3.amazonaws.com/06f3fe9fc868ea7d076306b49527554d/e1cc68449bbc3755195d8e9e29603770.jpg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097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- 2022-04-19 13:47:21</a:t>
                      </a:r>
                      <a:r>
                        <a:rPr kumimoji="0" lang="es-ES" sz="1000" b="0" i="0" u="none" strike="noStrike" kern="1200" cap="none" spc="0" normalizeH="0" baseline="0" noProof="0">
                          <a:ln>
                            <a:noFill/>
                          </a:ln>
                          <a:solidFill>
                            <a:prstClr val="black"/>
                          </a:solidFill>
                          <a:effectLst/>
                          <a:uLnTx/>
                          <a:uFillTx/>
                          <a:latin typeface="+mn-lt"/>
                          <a:ea typeface="+mn-ea"/>
                          <a:cs typeface="+mn-cs"/>
                        </a:rPr>
                        <a:t>
 Con la KTM RC 200 vas a poder frenar de forma controlada con los frenos ByBre que funcionan con ABS doble canal Bosch 👌🏼🏁
.
#KTM #Readytorace #RC200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https://quintly-image-storage.s3.amazonaws.com/07a398e1717d58b71e5571a89327dbe5/5d9f80c9de2a0182506bc4601d88fa3d.jpg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2130536"/>
                  </a:ext>
                </a:extLst>
              </a:tr>
            </a:tbl>
          </a:graphicData>
        </a:graphic>
      </p:graphicFrame>
      <p:sp>
        <p:nvSpPr>
          <p:cNvPr id="4" name="Text Placeholder 3">
            <a:extLst>
              <a:ext uri="{FF2B5EF4-FFF2-40B4-BE49-F238E27FC236}">
                <a16:creationId xmlns:a16="http://schemas.microsoft.com/office/drawing/2014/main" id="{7D5D2129-C072-4DF5-AAC3-D9310F51323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31316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0C746-80B5-4480-9B1A-AB0F0E3CC948}"/>
              </a:ext>
            </a:extLst>
          </p:cNvPr>
          <p:cNvSpPr>
            <a:spLocks noGrp="1"/>
          </p:cNvSpPr>
          <p:nvPr>
            <p:ph type="title"/>
          </p:nvPr>
        </p:nvSpPr>
        <p:spPr/>
        <p:txBody>
          <a:bodyPr/>
          <a:lstStyle/>
          <a:p>
            <a:r>
              <a:rPr lang="en-US"/>
              <a:t>Instagram Posts Table | Suzuki - 6 of 12</a:t>
            </a:r>
          </a:p>
        </p:txBody>
      </p:sp>
      <p:graphicFrame>
        <p:nvGraphicFramePr>
          <p:cNvPr id="5" name="Table Placeholder 4">
            <a:extLst>
              <a:ext uri="{FF2B5EF4-FFF2-40B4-BE49-F238E27FC236}">
                <a16:creationId xmlns:a16="http://schemas.microsoft.com/office/drawing/2014/main" id="{705C086E-D139-4449-B0DC-7272EC92CF0A}"/>
              </a:ext>
            </a:extLst>
          </p:cNvPr>
          <p:cNvGraphicFramePr>
            <a:graphicFrameLocks noGrp="1"/>
          </p:cNvGraphicFramePr>
          <p:nvPr>
            <p:ph type="tbl" sz="quarter" idx="13"/>
            <p:extLst>
              <p:ext uri="{D42A27DB-BD31-4B8C-83A1-F6EECF244321}">
                <p14:modId xmlns:p14="http://schemas.microsoft.com/office/powerpoint/2010/main" val="323896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356591"/>
                    </a:ext>
                  </a:extLst>
                </a:gridCol>
                <a:gridCol w="1810512">
                  <a:extLst>
                    <a:ext uri="{9D8B030D-6E8A-4147-A177-3AD203B41FA5}">
                      <a16:colId xmlns:a16="http://schemas.microsoft.com/office/drawing/2014/main" val="3702124138"/>
                    </a:ext>
                  </a:extLst>
                </a:gridCol>
                <a:gridCol w="822960">
                  <a:extLst>
                    <a:ext uri="{9D8B030D-6E8A-4147-A177-3AD203B41FA5}">
                      <a16:colId xmlns:a16="http://schemas.microsoft.com/office/drawing/2014/main" val="2328089060"/>
                    </a:ext>
                  </a:extLst>
                </a:gridCol>
                <a:gridCol w="822960">
                  <a:extLst>
                    <a:ext uri="{9D8B030D-6E8A-4147-A177-3AD203B41FA5}">
                      <a16:colId xmlns:a16="http://schemas.microsoft.com/office/drawing/2014/main" val="2627572911"/>
                    </a:ext>
                  </a:extLst>
                </a:gridCol>
                <a:gridCol w="822960">
                  <a:extLst>
                    <a:ext uri="{9D8B030D-6E8A-4147-A177-3AD203B41FA5}">
                      <a16:colId xmlns:a16="http://schemas.microsoft.com/office/drawing/2014/main" val="1774442956"/>
                    </a:ext>
                  </a:extLst>
                </a:gridCol>
                <a:gridCol w="822960">
                  <a:extLst>
                    <a:ext uri="{9D8B030D-6E8A-4147-A177-3AD203B41FA5}">
                      <a16:colId xmlns:a16="http://schemas.microsoft.com/office/drawing/2014/main" val="1924822162"/>
                    </a:ext>
                  </a:extLst>
                </a:gridCol>
                <a:gridCol w="822960">
                  <a:extLst>
                    <a:ext uri="{9D8B030D-6E8A-4147-A177-3AD203B41FA5}">
                      <a16:colId xmlns:a16="http://schemas.microsoft.com/office/drawing/2014/main" val="187338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625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- 2022-04-02 19:05:48</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https://quintly-image-storage.s3.amazonaws.com/e75c359865f4f91603d384d40fb807a3/da088134063a657176838eb3c82662e4.jpg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7401174"/>
                  </a:ext>
                </a:extLst>
              </a:tr>
            </a:tbl>
          </a:graphicData>
        </a:graphic>
      </p:graphicFrame>
      <p:sp>
        <p:nvSpPr>
          <p:cNvPr id="4" name="Text Placeholder 3">
            <a:extLst>
              <a:ext uri="{FF2B5EF4-FFF2-40B4-BE49-F238E27FC236}">
                <a16:creationId xmlns:a16="http://schemas.microsoft.com/office/drawing/2014/main" id="{FC0CB972-A69A-4243-8D03-F2D33C6CEA8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85129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6949A-48D3-4ABD-95B2-B39D4EB016C9}"/>
              </a:ext>
            </a:extLst>
          </p:cNvPr>
          <p:cNvSpPr>
            <a:spLocks noGrp="1"/>
          </p:cNvSpPr>
          <p:nvPr>
            <p:ph type="title"/>
          </p:nvPr>
        </p:nvSpPr>
        <p:spPr/>
        <p:txBody>
          <a:bodyPr/>
          <a:lstStyle/>
          <a:p>
            <a:r>
              <a:rPr lang="en-US"/>
              <a:t>Instagram Posts Table | Suzuki - 7 of 12</a:t>
            </a:r>
          </a:p>
        </p:txBody>
      </p:sp>
      <p:graphicFrame>
        <p:nvGraphicFramePr>
          <p:cNvPr id="5" name="Table Placeholder 4">
            <a:extLst>
              <a:ext uri="{FF2B5EF4-FFF2-40B4-BE49-F238E27FC236}">
                <a16:creationId xmlns:a16="http://schemas.microsoft.com/office/drawing/2014/main" id="{EEC0C44A-D36F-428D-8380-ADD026D070A9}"/>
              </a:ext>
            </a:extLst>
          </p:cNvPr>
          <p:cNvGraphicFramePr>
            <a:graphicFrameLocks noGrp="1"/>
          </p:cNvGraphicFramePr>
          <p:nvPr>
            <p:ph type="tbl" sz="quarter" idx="13"/>
            <p:extLst>
              <p:ext uri="{D42A27DB-BD31-4B8C-83A1-F6EECF244321}">
                <p14:modId xmlns:p14="http://schemas.microsoft.com/office/powerpoint/2010/main" val="320952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9987092"/>
                    </a:ext>
                  </a:extLst>
                </a:gridCol>
                <a:gridCol w="1810512">
                  <a:extLst>
                    <a:ext uri="{9D8B030D-6E8A-4147-A177-3AD203B41FA5}">
                      <a16:colId xmlns:a16="http://schemas.microsoft.com/office/drawing/2014/main" val="1494234365"/>
                    </a:ext>
                  </a:extLst>
                </a:gridCol>
                <a:gridCol w="822960">
                  <a:extLst>
                    <a:ext uri="{9D8B030D-6E8A-4147-A177-3AD203B41FA5}">
                      <a16:colId xmlns:a16="http://schemas.microsoft.com/office/drawing/2014/main" val="1476770715"/>
                    </a:ext>
                  </a:extLst>
                </a:gridCol>
                <a:gridCol w="822960">
                  <a:extLst>
                    <a:ext uri="{9D8B030D-6E8A-4147-A177-3AD203B41FA5}">
                      <a16:colId xmlns:a16="http://schemas.microsoft.com/office/drawing/2014/main" val="2824154270"/>
                    </a:ext>
                  </a:extLst>
                </a:gridCol>
                <a:gridCol w="822960">
                  <a:extLst>
                    <a:ext uri="{9D8B030D-6E8A-4147-A177-3AD203B41FA5}">
                      <a16:colId xmlns:a16="http://schemas.microsoft.com/office/drawing/2014/main" val="2670215140"/>
                    </a:ext>
                  </a:extLst>
                </a:gridCol>
                <a:gridCol w="822960">
                  <a:extLst>
                    <a:ext uri="{9D8B030D-6E8A-4147-A177-3AD203B41FA5}">
                      <a16:colId xmlns:a16="http://schemas.microsoft.com/office/drawing/2014/main" val="486850116"/>
                    </a:ext>
                  </a:extLst>
                </a:gridCol>
                <a:gridCol w="822960">
                  <a:extLst>
                    <a:ext uri="{9D8B030D-6E8A-4147-A177-3AD203B41FA5}">
                      <a16:colId xmlns:a16="http://schemas.microsoft.com/office/drawing/2014/main" val="183598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879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- 2022-04-01 16:48:15</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https://quintly-image-storage.s3.amazonaws.com/07a398e1717d58b71e5571a89327dbe5/eefd60c730f891762fd4b1f769e515f7.jpg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406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- 2022-04-26 12:21:22</a:t>
                      </a:r>
                      <a:r>
                        <a:rPr kumimoji="0" lang="es-ES" sz="1000" b="0" i="0" u="none" strike="noStrike" kern="1200" cap="none" spc="0" normalizeH="0" baseline="0" noProof="0">
                          <a:ln>
                            <a:noFill/>
                          </a:ln>
                          <a:solidFill>
                            <a:prstClr val="black"/>
                          </a:solidFill>
                          <a:effectLst/>
                          <a:uLnTx/>
                          <a:uFillTx/>
                          <a:latin typeface="+mn-lt"/>
                          <a:ea typeface="+mn-ea"/>
                          <a:cs typeface="+mn-cs"/>
                        </a:rPr>
                        <a:t>
 Estilo de moto de competición y prestaciones para el día a día. 😎🏁🤘🏻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https://quintly-image-storage.s3.amazonaws.com/07a398e1717d58b71e5571a89327dbe5/1a5cff687adbe71597ea779539fb7555.jpg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972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- 2022-04-19 13:45:44</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unas capturas del viaje de laureanopriotti junto a su KTM por Campo De Piedra Pomez, Catamarca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https://quintly-image-storage.s3.amazonaws.com/07a398e1717d58b71e5571a89327dbe5/6d7965a11074b5b8cff4cbe8ebf8d9e2.jpg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3583364"/>
                  </a:ext>
                </a:extLst>
              </a:tr>
            </a:tbl>
          </a:graphicData>
        </a:graphic>
      </p:graphicFrame>
      <p:sp>
        <p:nvSpPr>
          <p:cNvPr id="4" name="Text Placeholder 3">
            <a:extLst>
              <a:ext uri="{FF2B5EF4-FFF2-40B4-BE49-F238E27FC236}">
                <a16:creationId xmlns:a16="http://schemas.microsoft.com/office/drawing/2014/main" id="{DD194BF7-27BA-4F83-A6C8-67D3558FA81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10954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87AC2-AA40-4B08-8071-ED261A6C1D8E}"/>
              </a:ext>
            </a:extLst>
          </p:cNvPr>
          <p:cNvSpPr>
            <a:spLocks noGrp="1"/>
          </p:cNvSpPr>
          <p:nvPr>
            <p:ph type="title"/>
          </p:nvPr>
        </p:nvSpPr>
        <p:spPr/>
        <p:txBody>
          <a:bodyPr/>
          <a:lstStyle/>
          <a:p>
            <a:r>
              <a:rPr lang="en-US"/>
              <a:t>Instagram Posts Table | Suzuki - 8 of 12</a:t>
            </a:r>
          </a:p>
        </p:txBody>
      </p:sp>
      <p:graphicFrame>
        <p:nvGraphicFramePr>
          <p:cNvPr id="5" name="Table Placeholder 4">
            <a:extLst>
              <a:ext uri="{FF2B5EF4-FFF2-40B4-BE49-F238E27FC236}">
                <a16:creationId xmlns:a16="http://schemas.microsoft.com/office/drawing/2014/main" id="{784DED39-8476-462E-A08F-0F2BABE944E9}"/>
              </a:ext>
            </a:extLst>
          </p:cNvPr>
          <p:cNvGraphicFramePr>
            <a:graphicFrameLocks noGrp="1"/>
          </p:cNvGraphicFramePr>
          <p:nvPr>
            <p:ph type="tbl" sz="quarter" idx="13"/>
            <p:extLst>
              <p:ext uri="{D42A27DB-BD31-4B8C-83A1-F6EECF244321}">
                <p14:modId xmlns:p14="http://schemas.microsoft.com/office/powerpoint/2010/main" val="163157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07937149"/>
                    </a:ext>
                  </a:extLst>
                </a:gridCol>
                <a:gridCol w="1810512">
                  <a:extLst>
                    <a:ext uri="{9D8B030D-6E8A-4147-A177-3AD203B41FA5}">
                      <a16:colId xmlns:a16="http://schemas.microsoft.com/office/drawing/2014/main" val="1759558991"/>
                    </a:ext>
                  </a:extLst>
                </a:gridCol>
                <a:gridCol w="822960">
                  <a:extLst>
                    <a:ext uri="{9D8B030D-6E8A-4147-A177-3AD203B41FA5}">
                      <a16:colId xmlns:a16="http://schemas.microsoft.com/office/drawing/2014/main" val="2756953678"/>
                    </a:ext>
                  </a:extLst>
                </a:gridCol>
                <a:gridCol w="822960">
                  <a:extLst>
                    <a:ext uri="{9D8B030D-6E8A-4147-A177-3AD203B41FA5}">
                      <a16:colId xmlns:a16="http://schemas.microsoft.com/office/drawing/2014/main" val="4120420050"/>
                    </a:ext>
                  </a:extLst>
                </a:gridCol>
                <a:gridCol w="822960">
                  <a:extLst>
                    <a:ext uri="{9D8B030D-6E8A-4147-A177-3AD203B41FA5}">
                      <a16:colId xmlns:a16="http://schemas.microsoft.com/office/drawing/2014/main" val="1964803091"/>
                    </a:ext>
                  </a:extLst>
                </a:gridCol>
                <a:gridCol w="822960">
                  <a:extLst>
                    <a:ext uri="{9D8B030D-6E8A-4147-A177-3AD203B41FA5}">
                      <a16:colId xmlns:a16="http://schemas.microsoft.com/office/drawing/2014/main" val="3015864888"/>
                    </a:ext>
                  </a:extLst>
                </a:gridCol>
                <a:gridCol w="822960">
                  <a:extLst>
                    <a:ext uri="{9D8B030D-6E8A-4147-A177-3AD203B41FA5}">
                      <a16:colId xmlns:a16="http://schemas.microsoft.com/office/drawing/2014/main" val="242178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263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- 2022-04-18 12:45:06</a:t>
                      </a:r>
                      <a:r>
                        <a:rPr kumimoji="0" lang="es-ES" sz="1000" b="0" i="0" u="none" strike="noStrike" kern="1200" cap="none" spc="0" normalizeH="0" baseline="0" noProof="0">
                          <a:ln>
                            <a:noFill/>
                          </a:ln>
                          <a:solidFill>
                            <a:prstClr val="black"/>
                          </a:solidFill>
                          <a:effectLst/>
                          <a:uLnTx/>
                          <a:uFillTx/>
                          <a:latin typeface="+mn-lt"/>
                          <a:ea typeface="+mn-ea"/>
                          <a:cs typeface="+mn-cs"/>
                        </a:rPr>
                        <a:t>
 La KTM RC 200 2022 cuenta con una instrumentación LCD totalmente nueva y rediseñada, que te ofrece toda la información importante que necesitas🧡🤘🏻 Ya pasaste por alguno de nuestros concesionarios para conocerla?! Te esperamos!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https://quintly-image-storage.s3.amazonaws.com/07a398e1717d58b71e5571a89327dbe5/bae378d3daa433364d8b003cba49388e.jpg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23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10:31:21</a:t>
                      </a:r>
                      <a:r>
                        <a:rPr kumimoji="0" lang="en-U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https://quintly-image-storage.s3.amazonaws.com/07a398e1717d58b71e5571a89327dbe5/b3c64b91f735cce0b809dfce35fcdc8b.jpg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9557287"/>
                  </a:ext>
                </a:extLst>
              </a:tr>
            </a:tbl>
          </a:graphicData>
        </a:graphic>
      </p:graphicFrame>
      <p:sp>
        <p:nvSpPr>
          <p:cNvPr id="4" name="Text Placeholder 3">
            <a:extLst>
              <a:ext uri="{FF2B5EF4-FFF2-40B4-BE49-F238E27FC236}">
                <a16:creationId xmlns:a16="http://schemas.microsoft.com/office/drawing/2014/main" id="{A2187A37-2126-4B3D-B6B4-83BEC9E6F26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44078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5E748-FE45-4693-97DD-18681E80C645}"/>
              </a:ext>
            </a:extLst>
          </p:cNvPr>
          <p:cNvSpPr>
            <a:spLocks noGrp="1"/>
          </p:cNvSpPr>
          <p:nvPr>
            <p:ph type="title"/>
          </p:nvPr>
        </p:nvSpPr>
        <p:spPr/>
        <p:txBody>
          <a:bodyPr/>
          <a:lstStyle/>
          <a:p>
            <a:r>
              <a:rPr lang="en-US"/>
              <a:t>Instagram Posts Table | Suzuki - 9 of 12</a:t>
            </a:r>
          </a:p>
        </p:txBody>
      </p:sp>
      <p:graphicFrame>
        <p:nvGraphicFramePr>
          <p:cNvPr id="5" name="Table Placeholder 4">
            <a:extLst>
              <a:ext uri="{FF2B5EF4-FFF2-40B4-BE49-F238E27FC236}">
                <a16:creationId xmlns:a16="http://schemas.microsoft.com/office/drawing/2014/main" id="{AE479FC2-6D79-4CF9-A2F2-51BC6F8A8DA4}"/>
              </a:ext>
            </a:extLst>
          </p:cNvPr>
          <p:cNvGraphicFramePr>
            <a:graphicFrameLocks noGrp="1"/>
          </p:cNvGraphicFramePr>
          <p:nvPr>
            <p:ph type="tbl" sz="quarter" idx="13"/>
            <p:extLst>
              <p:ext uri="{D42A27DB-BD31-4B8C-83A1-F6EECF244321}">
                <p14:modId xmlns:p14="http://schemas.microsoft.com/office/powerpoint/2010/main" val="54368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9809759"/>
                    </a:ext>
                  </a:extLst>
                </a:gridCol>
                <a:gridCol w="1810512">
                  <a:extLst>
                    <a:ext uri="{9D8B030D-6E8A-4147-A177-3AD203B41FA5}">
                      <a16:colId xmlns:a16="http://schemas.microsoft.com/office/drawing/2014/main" val="1932145278"/>
                    </a:ext>
                  </a:extLst>
                </a:gridCol>
                <a:gridCol w="822960">
                  <a:extLst>
                    <a:ext uri="{9D8B030D-6E8A-4147-A177-3AD203B41FA5}">
                      <a16:colId xmlns:a16="http://schemas.microsoft.com/office/drawing/2014/main" val="136087325"/>
                    </a:ext>
                  </a:extLst>
                </a:gridCol>
                <a:gridCol w="822960">
                  <a:extLst>
                    <a:ext uri="{9D8B030D-6E8A-4147-A177-3AD203B41FA5}">
                      <a16:colId xmlns:a16="http://schemas.microsoft.com/office/drawing/2014/main" val="289785535"/>
                    </a:ext>
                  </a:extLst>
                </a:gridCol>
                <a:gridCol w="822960">
                  <a:extLst>
                    <a:ext uri="{9D8B030D-6E8A-4147-A177-3AD203B41FA5}">
                      <a16:colId xmlns:a16="http://schemas.microsoft.com/office/drawing/2014/main" val="3156731724"/>
                    </a:ext>
                  </a:extLst>
                </a:gridCol>
                <a:gridCol w="822960">
                  <a:extLst>
                    <a:ext uri="{9D8B030D-6E8A-4147-A177-3AD203B41FA5}">
                      <a16:colId xmlns:a16="http://schemas.microsoft.com/office/drawing/2014/main" val="3861554541"/>
                    </a:ext>
                  </a:extLst>
                </a:gridCol>
                <a:gridCol w="822960">
                  <a:extLst>
                    <a:ext uri="{9D8B030D-6E8A-4147-A177-3AD203B41FA5}">
                      <a16:colId xmlns:a16="http://schemas.microsoft.com/office/drawing/2014/main" val="3347194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588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- 2022-04-18 20:37:14</a:t>
                      </a:r>
                      <a:r>
                        <a:rPr kumimoji="0" lang="en-US" sz="1000" b="0" i="0" u="none" strike="noStrike" kern="1200" cap="none" spc="0" normalizeH="0" baseline="0" noProof="0">
                          <a:ln>
                            <a:noFill/>
                          </a:ln>
                          <a:solidFill>
                            <a:prstClr val="black"/>
                          </a:solidFill>
                          <a:effectLst/>
                          <a:uLnTx/>
                          <a:uFillTx/>
                          <a:latin typeface="+mn-lt"/>
                          <a:ea typeface="+mn-ea"/>
                          <a:cs typeface="+mn-cs"/>
                        </a:rPr>
                        <a:t>
 Ya está llegando a nuestros concesionarios.
Ponele estilo custom a tu vida diaria.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https://quintly-image-storage.s3.amazonaws.com/06f3fe9fc868ea7d076306b49527554d/3b55f7b8df1b9b11d0f9d6e5049f2873.jpg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592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- 2022-04-05 16:06:12</a:t>
                      </a:r>
                      <a:r>
                        <a:rPr kumimoji="0" lang="es-ES" sz="1000" b="0" i="0" u="none" strike="noStrike" kern="1200" cap="none" spc="0" normalizeH="0" baseline="0" noProof="0">
                          <a:ln>
                            <a:noFill/>
                          </a:ln>
                          <a:solidFill>
                            <a:prstClr val="black"/>
                          </a:solidFill>
                          <a:effectLst/>
                          <a:uLnTx/>
                          <a:uFillTx/>
                          <a:latin typeface="+mn-lt"/>
                          <a:ea typeface="+mn-ea"/>
                          <a:cs typeface="+mn-cs"/>
                        </a:rPr>
                        <a:t>
 Gracias Leo Montanaro por compartir más fotos de tu viaje sobre la KTM Adventure 250 💪🏼🧡
Miren más viajes de Leo en su cuenta 👉🏼 lmgopro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https://quintly-image-storage.s3.amazonaws.com/07a398e1717d58b71e5571a89327dbe5/a0e9990c6db03e32299718e088881e7e.jpg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125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- 2022-04-26 17:33:49</a:t>
                      </a:r>
                      <a:r>
                        <a:rPr kumimoji="0" lang="es-ES" sz="1000" b="0" i="0" u="none" strike="noStrike" kern="1200" cap="none" spc="0" normalizeH="0" baseline="0" noProof="0">
                          <a:ln>
                            <a:noFill/>
                          </a:ln>
                          <a:solidFill>
                            <a:prstClr val="black"/>
                          </a:solidFill>
                          <a:effectLst/>
                          <a:uLnTx/>
                          <a:uFillTx/>
                          <a:latin typeface="+mn-lt"/>
                          <a:ea typeface="+mn-ea"/>
                          <a:cs typeface="+mn-cs"/>
                        </a:rPr>
                        <a:t>
 KTM RC200 ahora con financiación!
 👉🏼Aprovecha para adquirir este modelo estilo de moto racing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https://quintly-image-storage.s3.amazonaws.com/07a398e1717d58b71e5571a89327dbe5/a21340304da75bd0a8373a02e31343ee.jpg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5082656"/>
                  </a:ext>
                </a:extLst>
              </a:tr>
            </a:tbl>
          </a:graphicData>
        </a:graphic>
      </p:graphicFrame>
      <p:sp>
        <p:nvSpPr>
          <p:cNvPr id="4" name="Text Placeholder 3">
            <a:extLst>
              <a:ext uri="{FF2B5EF4-FFF2-40B4-BE49-F238E27FC236}">
                <a16:creationId xmlns:a16="http://schemas.microsoft.com/office/drawing/2014/main" id="{5DD50AB3-F929-42EE-8CED-228AC9F3305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47253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3757-BB0B-4C95-9F1B-4010307A7151}"/>
              </a:ext>
            </a:extLst>
          </p:cNvPr>
          <p:cNvSpPr>
            <a:spLocks noGrp="1"/>
          </p:cNvSpPr>
          <p:nvPr>
            <p:ph type="title"/>
          </p:nvPr>
        </p:nvSpPr>
        <p:spPr/>
        <p:txBody>
          <a:bodyPr/>
          <a:lstStyle/>
          <a:p>
            <a:r>
              <a:rPr lang="en-US"/>
              <a:t>Instagram Posts Table | Suzuki - 10 of 12</a:t>
            </a:r>
          </a:p>
        </p:txBody>
      </p:sp>
      <p:graphicFrame>
        <p:nvGraphicFramePr>
          <p:cNvPr id="5" name="Table Placeholder 4">
            <a:extLst>
              <a:ext uri="{FF2B5EF4-FFF2-40B4-BE49-F238E27FC236}">
                <a16:creationId xmlns:a16="http://schemas.microsoft.com/office/drawing/2014/main" id="{1D741C7F-1C99-4D36-BF8C-13730A7FAEBF}"/>
              </a:ext>
            </a:extLst>
          </p:cNvPr>
          <p:cNvGraphicFramePr>
            <a:graphicFrameLocks noGrp="1"/>
          </p:cNvGraphicFramePr>
          <p:nvPr>
            <p:ph type="tbl" sz="quarter" idx="13"/>
            <p:extLst>
              <p:ext uri="{D42A27DB-BD31-4B8C-83A1-F6EECF244321}">
                <p14:modId xmlns:p14="http://schemas.microsoft.com/office/powerpoint/2010/main" val="295367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7956058"/>
                    </a:ext>
                  </a:extLst>
                </a:gridCol>
                <a:gridCol w="1810512">
                  <a:extLst>
                    <a:ext uri="{9D8B030D-6E8A-4147-A177-3AD203B41FA5}">
                      <a16:colId xmlns:a16="http://schemas.microsoft.com/office/drawing/2014/main" val="3248998223"/>
                    </a:ext>
                  </a:extLst>
                </a:gridCol>
                <a:gridCol w="822960">
                  <a:extLst>
                    <a:ext uri="{9D8B030D-6E8A-4147-A177-3AD203B41FA5}">
                      <a16:colId xmlns:a16="http://schemas.microsoft.com/office/drawing/2014/main" val="2087191566"/>
                    </a:ext>
                  </a:extLst>
                </a:gridCol>
                <a:gridCol w="822960">
                  <a:extLst>
                    <a:ext uri="{9D8B030D-6E8A-4147-A177-3AD203B41FA5}">
                      <a16:colId xmlns:a16="http://schemas.microsoft.com/office/drawing/2014/main" val="3132197862"/>
                    </a:ext>
                  </a:extLst>
                </a:gridCol>
                <a:gridCol w="822960">
                  <a:extLst>
                    <a:ext uri="{9D8B030D-6E8A-4147-A177-3AD203B41FA5}">
                      <a16:colId xmlns:a16="http://schemas.microsoft.com/office/drawing/2014/main" val="3871105282"/>
                    </a:ext>
                  </a:extLst>
                </a:gridCol>
                <a:gridCol w="822960">
                  <a:extLst>
                    <a:ext uri="{9D8B030D-6E8A-4147-A177-3AD203B41FA5}">
                      <a16:colId xmlns:a16="http://schemas.microsoft.com/office/drawing/2014/main" val="47333753"/>
                    </a:ext>
                  </a:extLst>
                </a:gridCol>
                <a:gridCol w="822960">
                  <a:extLst>
                    <a:ext uri="{9D8B030D-6E8A-4147-A177-3AD203B41FA5}">
                      <a16:colId xmlns:a16="http://schemas.microsoft.com/office/drawing/2014/main" val="414622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18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10:48:00</a:t>
                      </a:r>
                      <a:r>
                        <a:rPr kumimoji="0" lang="en-US" sz="1000" b="0" i="0" u="none" strike="noStrike" kern="1200" cap="none" spc="0" normalizeH="0" baseline="0" noProof="0">
                          <a:ln>
                            <a:noFill/>
                          </a:ln>
                          <a:solidFill>
                            <a:prstClr val="black"/>
                          </a:solidFill>
                          <a:effectLst/>
                          <a:uLnTx/>
                          <a:uFillTx/>
                          <a:latin typeface="+mn-lt"/>
                          <a:ea typeface="+mn-ea"/>
                          <a:cs typeface="+mn-cs"/>
                        </a:rPr>
                        <a:t>
 ¡Victoria número dos de la temporada para Tom Vialle!
La estrella de Red Bull KTM Factory Racing en MX2 aseguró ayer su segunda victoria consecutiva. Tras su paso por Argentina continuó con victoria en el MXGP de Portugal, compitiendo con un impresionante 1-2 sobre su KTM 250 SX-F.
📸 Cuoci / RayArcherPhoto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https://quintly-image-storage.s3.amazonaws.com/07a398e1717d58b71e5571a89327dbe5/7816e09b297f234abb6f7caee1c8d65a.jpg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66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- 2022-04-07 16:42:03</a:t>
                      </a:r>
                      <a:r>
                        <a:rPr kumimoji="0" lang="es-ES" sz="1000" b="0" i="0" u="none" strike="noStrike" kern="1200" cap="none" spc="0" normalizeH="0" baseline="0" noProof="0">
                          <a:ln>
                            <a:noFill/>
                          </a:ln>
                          <a:solidFill>
                            <a:prstClr val="black"/>
                          </a:solidFill>
                          <a:effectLst/>
                          <a:uLnTx/>
                          <a:uFillTx/>
                          <a:latin typeface="+mn-lt"/>
                          <a:ea typeface="+mn-ea"/>
                          <a:cs typeface="+mn-cs"/>
                        </a:rPr>
                        <a:t>
 #tbt🔙️ Compartimos imagenes del stand oficial de ktm en el #MXGP de Villa La Angostura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https://quintly-image-storage.s3.amazonaws.com/07a398e1717d58b71e5571a89327dbe5/b3c81f451c1b8f907fad67296f1bea4b.jpg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5992472"/>
                  </a:ext>
                </a:extLst>
              </a:tr>
            </a:tbl>
          </a:graphicData>
        </a:graphic>
      </p:graphicFrame>
      <p:sp>
        <p:nvSpPr>
          <p:cNvPr id="4" name="Text Placeholder 3">
            <a:extLst>
              <a:ext uri="{FF2B5EF4-FFF2-40B4-BE49-F238E27FC236}">
                <a16:creationId xmlns:a16="http://schemas.microsoft.com/office/drawing/2014/main" id="{B39EE030-68BB-43F3-BB77-F58CB1CCD45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26709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1801-B8E1-4E09-AF3B-6A636AF14587}"/>
              </a:ext>
            </a:extLst>
          </p:cNvPr>
          <p:cNvSpPr>
            <a:spLocks noGrp="1"/>
          </p:cNvSpPr>
          <p:nvPr>
            <p:ph type="title"/>
          </p:nvPr>
        </p:nvSpPr>
        <p:spPr/>
        <p:txBody>
          <a:bodyPr/>
          <a:lstStyle/>
          <a:p>
            <a:r>
              <a:rPr lang="en-US"/>
              <a:t>Instagram Posts Table | Suzuki - 11 of 12</a:t>
            </a:r>
          </a:p>
        </p:txBody>
      </p:sp>
      <p:graphicFrame>
        <p:nvGraphicFramePr>
          <p:cNvPr id="5" name="Table Placeholder 4">
            <a:extLst>
              <a:ext uri="{FF2B5EF4-FFF2-40B4-BE49-F238E27FC236}">
                <a16:creationId xmlns:a16="http://schemas.microsoft.com/office/drawing/2014/main" id="{992B12E2-158B-4CAE-BC46-3C480C75D865}"/>
              </a:ext>
            </a:extLst>
          </p:cNvPr>
          <p:cNvGraphicFramePr>
            <a:graphicFrameLocks noGrp="1"/>
          </p:cNvGraphicFramePr>
          <p:nvPr>
            <p:ph type="tbl" sz="quarter" idx="13"/>
            <p:extLst>
              <p:ext uri="{D42A27DB-BD31-4B8C-83A1-F6EECF244321}">
                <p14:modId xmlns:p14="http://schemas.microsoft.com/office/powerpoint/2010/main" val="1534935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35585606"/>
                    </a:ext>
                  </a:extLst>
                </a:gridCol>
                <a:gridCol w="1810512">
                  <a:extLst>
                    <a:ext uri="{9D8B030D-6E8A-4147-A177-3AD203B41FA5}">
                      <a16:colId xmlns:a16="http://schemas.microsoft.com/office/drawing/2014/main" val="2366041143"/>
                    </a:ext>
                  </a:extLst>
                </a:gridCol>
                <a:gridCol w="822960">
                  <a:extLst>
                    <a:ext uri="{9D8B030D-6E8A-4147-A177-3AD203B41FA5}">
                      <a16:colId xmlns:a16="http://schemas.microsoft.com/office/drawing/2014/main" val="3020277397"/>
                    </a:ext>
                  </a:extLst>
                </a:gridCol>
                <a:gridCol w="822960">
                  <a:extLst>
                    <a:ext uri="{9D8B030D-6E8A-4147-A177-3AD203B41FA5}">
                      <a16:colId xmlns:a16="http://schemas.microsoft.com/office/drawing/2014/main" val="3068171131"/>
                    </a:ext>
                  </a:extLst>
                </a:gridCol>
                <a:gridCol w="822960">
                  <a:extLst>
                    <a:ext uri="{9D8B030D-6E8A-4147-A177-3AD203B41FA5}">
                      <a16:colId xmlns:a16="http://schemas.microsoft.com/office/drawing/2014/main" val="71234554"/>
                    </a:ext>
                  </a:extLst>
                </a:gridCol>
                <a:gridCol w="822960">
                  <a:extLst>
                    <a:ext uri="{9D8B030D-6E8A-4147-A177-3AD203B41FA5}">
                      <a16:colId xmlns:a16="http://schemas.microsoft.com/office/drawing/2014/main" val="2109540740"/>
                    </a:ext>
                  </a:extLst>
                </a:gridCol>
                <a:gridCol w="822960">
                  <a:extLst>
                    <a:ext uri="{9D8B030D-6E8A-4147-A177-3AD203B41FA5}">
                      <a16:colId xmlns:a16="http://schemas.microsoft.com/office/drawing/2014/main" val="21889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7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- 2022-04-25 09:03:12</a:t>
                      </a:r>
                      <a:r>
                        <a:rPr kumimoji="0" lang="es-ES" sz="1000" b="0" i="0" u="none" strike="noStrike" kern="1200" cap="none" spc="0" normalizeH="0" baseline="0" noProof="0">
                          <a:ln>
                            <a:noFill/>
                          </a:ln>
                          <a:solidFill>
                            <a:prstClr val="black"/>
                          </a:solidFill>
                          <a:effectLst/>
                          <a:uLnTx/>
                          <a:uFillTx/>
                          <a:latin typeface="+mn-lt"/>
                          <a:ea typeface="+mn-ea"/>
                          <a:cs typeface="+mn-cs"/>
                        </a:rPr>
                        <a:t>
 Vuelve la GN 125 para que tu vida sea un poco más custom.
Pasá por un concesionario Suzuki para conocer todos los detalles.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https://quintly-image-storage.s3.amazonaws.com/06f3fe9fc868ea7d076306b49527554d/b065ce4a7841d55051c93d9d9f4347c1.jpg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134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- 2022-04-07 18:52:47</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https://quintly-image-storage.s3.amazonaws.com/06f3fe9fc868ea7d076306b49527554d/feea271009821317608926dad39f227c.jpg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1131390"/>
                  </a:ext>
                </a:extLst>
              </a:tr>
            </a:tbl>
          </a:graphicData>
        </a:graphic>
      </p:graphicFrame>
      <p:sp>
        <p:nvSpPr>
          <p:cNvPr id="4" name="Text Placeholder 3">
            <a:extLst>
              <a:ext uri="{FF2B5EF4-FFF2-40B4-BE49-F238E27FC236}">
                <a16:creationId xmlns:a16="http://schemas.microsoft.com/office/drawing/2014/main" id="{77D8CEB8-4118-4A85-8E50-7DFF5A76721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3144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9D6E-0C54-4A61-AEFF-CC2D0F5A46A5}"/>
              </a:ext>
            </a:extLst>
          </p:cNvPr>
          <p:cNvSpPr>
            <a:spLocks noGrp="1"/>
          </p:cNvSpPr>
          <p:nvPr>
            <p:ph type="title"/>
          </p:nvPr>
        </p:nvSpPr>
        <p:spPr/>
        <p:txBody>
          <a:bodyPr/>
          <a:lstStyle/>
          <a:p>
            <a:r>
              <a:rPr lang="en-US"/>
              <a:t>Instagram Posts Table | Suzuki - 12 of 12</a:t>
            </a:r>
          </a:p>
        </p:txBody>
      </p:sp>
      <p:graphicFrame>
        <p:nvGraphicFramePr>
          <p:cNvPr id="5" name="Table Placeholder 4">
            <a:extLst>
              <a:ext uri="{FF2B5EF4-FFF2-40B4-BE49-F238E27FC236}">
                <a16:creationId xmlns:a16="http://schemas.microsoft.com/office/drawing/2014/main" id="{D124AD2C-B198-482B-8999-4A3DC82771F1}"/>
              </a:ext>
            </a:extLst>
          </p:cNvPr>
          <p:cNvGraphicFramePr>
            <a:graphicFrameLocks noGrp="1"/>
          </p:cNvGraphicFramePr>
          <p:nvPr>
            <p:ph type="tbl" sz="quarter" idx="13"/>
            <p:extLst>
              <p:ext uri="{D42A27DB-BD31-4B8C-83A1-F6EECF244321}">
                <p14:modId xmlns:p14="http://schemas.microsoft.com/office/powerpoint/2010/main" val="3381879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07405762"/>
                    </a:ext>
                  </a:extLst>
                </a:gridCol>
                <a:gridCol w="1810512">
                  <a:extLst>
                    <a:ext uri="{9D8B030D-6E8A-4147-A177-3AD203B41FA5}">
                      <a16:colId xmlns:a16="http://schemas.microsoft.com/office/drawing/2014/main" val="2210570255"/>
                    </a:ext>
                  </a:extLst>
                </a:gridCol>
                <a:gridCol w="822960">
                  <a:extLst>
                    <a:ext uri="{9D8B030D-6E8A-4147-A177-3AD203B41FA5}">
                      <a16:colId xmlns:a16="http://schemas.microsoft.com/office/drawing/2014/main" val="3899032150"/>
                    </a:ext>
                  </a:extLst>
                </a:gridCol>
                <a:gridCol w="822960">
                  <a:extLst>
                    <a:ext uri="{9D8B030D-6E8A-4147-A177-3AD203B41FA5}">
                      <a16:colId xmlns:a16="http://schemas.microsoft.com/office/drawing/2014/main" val="512916401"/>
                    </a:ext>
                  </a:extLst>
                </a:gridCol>
                <a:gridCol w="822960">
                  <a:extLst>
                    <a:ext uri="{9D8B030D-6E8A-4147-A177-3AD203B41FA5}">
                      <a16:colId xmlns:a16="http://schemas.microsoft.com/office/drawing/2014/main" val="1644501346"/>
                    </a:ext>
                  </a:extLst>
                </a:gridCol>
                <a:gridCol w="822960">
                  <a:extLst>
                    <a:ext uri="{9D8B030D-6E8A-4147-A177-3AD203B41FA5}">
                      <a16:colId xmlns:a16="http://schemas.microsoft.com/office/drawing/2014/main" val="557153236"/>
                    </a:ext>
                  </a:extLst>
                </a:gridCol>
                <a:gridCol w="822960">
                  <a:extLst>
                    <a:ext uri="{9D8B030D-6E8A-4147-A177-3AD203B41FA5}">
                      <a16:colId xmlns:a16="http://schemas.microsoft.com/office/drawing/2014/main" val="172638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166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- 2022-04-08 18:01:15</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https://quintly-image-storage.s3.amazonaws.com/e75c359865f4f91603d384d40fb807a3/0ec8b12bd773d53e58454b3ef9a8944e.jpg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931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- 2022-04-01 11:59:49</a:t>
                      </a:r>
                      <a:r>
                        <a:rPr kumimoji="0" lang="es-ES" sz="1000" b="0" i="0" u="none" strike="noStrike" kern="1200" cap="none" spc="0" normalizeH="0" baseline="0" noProof="0">
                          <a:ln>
                            <a:noFill/>
                          </a:ln>
                          <a:solidFill>
                            <a:prstClr val="black"/>
                          </a:solidFill>
                          <a:effectLst/>
                          <a:uLnTx/>
                          <a:uFillTx/>
                          <a:latin typeface="+mn-lt"/>
                          <a:ea typeface="+mn-ea"/>
                          <a:cs typeface="+mn-cs"/>
                        </a:rPr>
                        <a:t>
 #MotoGP 
sebasporto19 firma autógrafos y saluda a los fans en nuestro stand en Termas de Río Hondo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https://quintly-image-storage.s3.amazonaws.com/06f3fe9fc868ea7d076306b49527554d/f64763b3d1f1226e29453546751fbf00.jpg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7158459"/>
                  </a:ext>
                </a:extLst>
              </a:tr>
            </a:tbl>
          </a:graphicData>
        </a:graphic>
      </p:graphicFrame>
      <p:sp>
        <p:nvSpPr>
          <p:cNvPr id="4" name="Text Placeholder 3">
            <a:extLst>
              <a:ext uri="{FF2B5EF4-FFF2-40B4-BE49-F238E27FC236}">
                <a16:creationId xmlns:a16="http://schemas.microsoft.com/office/drawing/2014/main" id="{92196578-0B34-4E05-9A23-9138B3094FF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608104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1389</Words>
  <Application>Microsoft Office PowerPoint</Application>
  <PresentationFormat>On-screen Show (4:3)</PresentationFormat>
  <Paragraphs>477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Instagram</vt:lpstr>
      <vt:lpstr>Instagram Key Metrics Table | Suzuki</vt:lpstr>
      <vt:lpstr>Instagram Key Metrics Radar | Suzuki</vt:lpstr>
      <vt:lpstr>Instagram Followers Total | Suzuki</vt:lpstr>
      <vt:lpstr>Instagram Followers Change | Suzuki</vt:lpstr>
      <vt:lpstr>Instagram Followers Change Per Weekday | Suzuki</vt:lpstr>
      <vt:lpstr>Instagram Posts By Weekday | Suzuki</vt:lpstr>
      <vt:lpstr>Instagram Interaction Rate By Weekday | Suzuki</vt:lpstr>
      <vt:lpstr>Instagram Posts By Hour | Suzuki</vt:lpstr>
      <vt:lpstr>Instagram Interaction Rate By Hour | Suzuki</vt:lpstr>
      <vt:lpstr>Instagram Post Type Distribution Per Profile | Suzuki</vt:lpstr>
      <vt:lpstr>Instagram Interactions by Post Type | Suzuki</vt:lpstr>
      <vt:lpstr>Instagram Interaction Rate By Post Type | Suzuki</vt:lpstr>
      <vt:lpstr>Instagram Interactions Distribution | Suzuki</vt:lpstr>
      <vt:lpstr>Instagram Hashtag Detection | Suzuki - 1 of 2</vt:lpstr>
      <vt:lpstr>Instagram Hashtag Detection | Suzuki - 2 of 2</vt:lpstr>
      <vt:lpstr>Instagram Posts Table | Suzuki - 1 of 12</vt:lpstr>
      <vt:lpstr>Instagram Posts Table | Suzuki - 2 of 12</vt:lpstr>
      <vt:lpstr>Instagram Posts Table | Suzuki - 3 of 12</vt:lpstr>
      <vt:lpstr>Instagram Posts Table | Suzuki - 4 of 12</vt:lpstr>
      <vt:lpstr>Instagram Posts Table | Suzuki - 5 of 12</vt:lpstr>
      <vt:lpstr>Instagram Posts Table | Suzuki - 6 of 12</vt:lpstr>
      <vt:lpstr>Instagram Posts Table | Suzuki - 7 of 12</vt:lpstr>
      <vt:lpstr>Instagram Posts Table | Suzuki - 8 of 12</vt:lpstr>
      <vt:lpstr>Instagram Posts Table | Suzuki - 9 of 12</vt:lpstr>
      <vt:lpstr>Instagram Posts Table | Suzuki - 10 of 12</vt:lpstr>
      <vt:lpstr>Instagram Posts Table | Suzuki - 11 of 12</vt:lpstr>
      <vt:lpstr>Instagram Posts Table | Suzuki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2022-05-01T14:23:41Z</dcterms:created>
  <dcterms:modified xsi:type="dcterms:W3CDTF">2022-05-01T14:24:55Z</dcterms:modified>
</cp:coreProperties>
</file>