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67.545900000000003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61.6858</c:v>
                </c:pt>
                <c:pt idx="6">
                  <c:v>80.719700000000003</c:v>
                </c:pt>
                <c:pt idx="7">
                  <c:v>64.165800000000004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D9-4E64-9648-9DAF978077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20</c:v>
                </c:pt>
                <c:pt idx="2">
                  <c:v>50</c:v>
                </c:pt>
                <c:pt idx="3">
                  <c:v>100</c:v>
                </c:pt>
                <c:pt idx="4">
                  <c:v>80</c:v>
                </c:pt>
                <c:pt idx="5">
                  <c:v>100</c:v>
                </c:pt>
                <c:pt idx="6">
                  <c:v>94.083100000000002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D9-4E64-9648-9DAF978077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56.078000000000003</c:v>
                </c:pt>
                <c:pt idx="1">
                  <c:v>20</c:v>
                </c:pt>
                <c:pt idx="2">
                  <c:v>100</c:v>
                </c:pt>
                <c:pt idx="3">
                  <c:v>50</c:v>
                </c:pt>
                <c:pt idx="4">
                  <c:v>80</c:v>
                </c:pt>
                <c:pt idx="5">
                  <c:v>62.069000000000003</c:v>
                </c:pt>
                <c:pt idx="6">
                  <c:v>100</c:v>
                </c:pt>
                <c:pt idx="7">
                  <c:v>94.283600000000007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D9-4E64-9648-9DAF97807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6246704"/>
        <c:axId val="386252608"/>
      </c:radarChart>
      <c:catAx>
        <c:axId val="38624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52608"/>
        <c:crosses val="autoZero"/>
        <c:auto val="1"/>
        <c:lblAlgn val="ctr"/>
        <c:lblOffset val="100"/>
        <c:noMultiLvlLbl val="0"/>
      </c:catAx>
      <c:valAx>
        <c:axId val="3862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24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3481</c:v>
                </c:pt>
                <c:pt idx="1">
                  <c:v>3484</c:v>
                </c:pt>
                <c:pt idx="2">
                  <c:v>3484</c:v>
                </c:pt>
                <c:pt idx="3">
                  <c:v>3488</c:v>
                </c:pt>
                <c:pt idx="4">
                  <c:v>3490</c:v>
                </c:pt>
                <c:pt idx="5">
                  <c:v>3494</c:v>
                </c:pt>
                <c:pt idx="6">
                  <c:v>3496</c:v>
                </c:pt>
                <c:pt idx="7">
                  <c:v>3497</c:v>
                </c:pt>
                <c:pt idx="8">
                  <c:v>3500</c:v>
                </c:pt>
                <c:pt idx="9">
                  <c:v>3502</c:v>
                </c:pt>
                <c:pt idx="10">
                  <c:v>3501</c:v>
                </c:pt>
                <c:pt idx="11">
                  <c:v>3498</c:v>
                </c:pt>
                <c:pt idx="12">
                  <c:v>3501</c:v>
                </c:pt>
                <c:pt idx="13">
                  <c:v>3500</c:v>
                </c:pt>
                <c:pt idx="14">
                  <c:v>3500</c:v>
                </c:pt>
                <c:pt idx="15">
                  <c:v>3504</c:v>
                </c:pt>
                <c:pt idx="16">
                  <c:v>3508</c:v>
                </c:pt>
                <c:pt idx="17">
                  <c:v>3508</c:v>
                </c:pt>
                <c:pt idx="18">
                  <c:v>3511</c:v>
                </c:pt>
                <c:pt idx="19">
                  <c:v>3513</c:v>
                </c:pt>
                <c:pt idx="20">
                  <c:v>3514</c:v>
                </c:pt>
                <c:pt idx="21">
                  <c:v>3516</c:v>
                </c:pt>
                <c:pt idx="22">
                  <c:v>3520</c:v>
                </c:pt>
                <c:pt idx="23">
                  <c:v>3519</c:v>
                </c:pt>
                <c:pt idx="24">
                  <c:v>3519</c:v>
                </c:pt>
                <c:pt idx="25">
                  <c:v>3524</c:v>
                </c:pt>
                <c:pt idx="26">
                  <c:v>3527</c:v>
                </c:pt>
                <c:pt idx="27">
                  <c:v>3529</c:v>
                </c:pt>
                <c:pt idx="28">
                  <c:v>3530</c:v>
                </c:pt>
                <c:pt idx="29">
                  <c:v>3534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51-4DD6-86D5-C3233653F4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5116</c:v>
                </c:pt>
                <c:pt idx="1">
                  <c:v>5123</c:v>
                </c:pt>
                <c:pt idx="2">
                  <c:v>5128</c:v>
                </c:pt>
                <c:pt idx="3">
                  <c:v>5134</c:v>
                </c:pt>
                <c:pt idx="4">
                  <c:v>5144</c:v>
                </c:pt>
                <c:pt idx="5">
                  <c:v>5145</c:v>
                </c:pt>
                <c:pt idx="6">
                  <c:v>5149</c:v>
                </c:pt>
                <c:pt idx="7">
                  <c:v>5157</c:v>
                </c:pt>
                <c:pt idx="8">
                  <c:v>5162</c:v>
                </c:pt>
                <c:pt idx="9">
                  <c:v>5171</c:v>
                </c:pt>
                <c:pt idx="10">
                  <c:v>5174</c:v>
                </c:pt>
                <c:pt idx="11">
                  <c:v>5180</c:v>
                </c:pt>
                <c:pt idx="12">
                  <c:v>5185</c:v>
                </c:pt>
                <c:pt idx="13">
                  <c:v>5191</c:v>
                </c:pt>
                <c:pt idx="14">
                  <c:v>5193</c:v>
                </c:pt>
                <c:pt idx="15">
                  <c:v>5194</c:v>
                </c:pt>
                <c:pt idx="16">
                  <c:v>5199</c:v>
                </c:pt>
                <c:pt idx="17">
                  <c:v>5196</c:v>
                </c:pt>
                <c:pt idx="18">
                  <c:v>5196</c:v>
                </c:pt>
                <c:pt idx="19">
                  <c:v>5200</c:v>
                </c:pt>
                <c:pt idx="20">
                  <c:v>5204</c:v>
                </c:pt>
                <c:pt idx="21">
                  <c:v>5205</c:v>
                </c:pt>
                <c:pt idx="22">
                  <c:v>5210</c:v>
                </c:pt>
                <c:pt idx="23">
                  <c:v>5219</c:v>
                </c:pt>
                <c:pt idx="24">
                  <c:v>5220</c:v>
                </c:pt>
                <c:pt idx="25">
                  <c:v>5221</c:v>
                </c:pt>
                <c:pt idx="26">
                  <c:v>5223</c:v>
                </c:pt>
                <c:pt idx="27">
                  <c:v>5227</c:v>
                </c:pt>
                <c:pt idx="28">
                  <c:v>5231</c:v>
                </c:pt>
                <c:pt idx="29">
                  <c:v>5232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E51-4DD6-86D5-C3233653F4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2874</c:v>
                </c:pt>
                <c:pt idx="1">
                  <c:v>2876</c:v>
                </c:pt>
                <c:pt idx="2">
                  <c:v>2879</c:v>
                </c:pt>
                <c:pt idx="3">
                  <c:v>2883</c:v>
                </c:pt>
                <c:pt idx="4">
                  <c:v>2883</c:v>
                </c:pt>
                <c:pt idx="5">
                  <c:v>2884</c:v>
                </c:pt>
                <c:pt idx="6">
                  <c:v>2886</c:v>
                </c:pt>
                <c:pt idx="7">
                  <c:v>2886</c:v>
                </c:pt>
                <c:pt idx="8">
                  <c:v>2888</c:v>
                </c:pt>
                <c:pt idx="9">
                  <c:v>2889</c:v>
                </c:pt>
                <c:pt idx="10">
                  <c:v>2890</c:v>
                </c:pt>
                <c:pt idx="11">
                  <c:v>2892</c:v>
                </c:pt>
                <c:pt idx="12">
                  <c:v>2894</c:v>
                </c:pt>
                <c:pt idx="13">
                  <c:v>2897</c:v>
                </c:pt>
                <c:pt idx="14">
                  <c:v>2898</c:v>
                </c:pt>
                <c:pt idx="15">
                  <c:v>2899</c:v>
                </c:pt>
                <c:pt idx="16">
                  <c:v>2901</c:v>
                </c:pt>
                <c:pt idx="17">
                  <c:v>2902</c:v>
                </c:pt>
                <c:pt idx="18">
                  <c:v>2904</c:v>
                </c:pt>
                <c:pt idx="19">
                  <c:v>2907</c:v>
                </c:pt>
                <c:pt idx="20">
                  <c:v>2908</c:v>
                </c:pt>
                <c:pt idx="21">
                  <c:v>2910</c:v>
                </c:pt>
                <c:pt idx="22">
                  <c:v>2913</c:v>
                </c:pt>
                <c:pt idx="23">
                  <c:v>2915</c:v>
                </c:pt>
                <c:pt idx="24">
                  <c:v>2918</c:v>
                </c:pt>
                <c:pt idx="25">
                  <c:v>2924</c:v>
                </c:pt>
                <c:pt idx="26">
                  <c:v>2927</c:v>
                </c:pt>
                <c:pt idx="27">
                  <c:v>2933</c:v>
                </c:pt>
                <c:pt idx="28">
                  <c:v>2933</c:v>
                </c:pt>
                <c:pt idx="29">
                  <c:v>2934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E51-4DD6-86D5-C3233653F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567960"/>
        <c:axId val="413563368"/>
      </c:lineChart>
      <c:dateAx>
        <c:axId val="4135679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63368"/>
        <c:crosses val="autoZero"/>
        <c:auto val="1"/>
        <c:lblOffset val="100"/>
        <c:baseTimeUnit val="days"/>
      </c:dateAx>
      <c:valAx>
        <c:axId val="41356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67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-1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-1</c:v>
                </c:pt>
                <c:pt idx="11">
                  <c:v>-3</c:v>
                </c:pt>
                <c:pt idx="12">
                  <c:v>3</c:v>
                </c:pt>
                <c:pt idx="13">
                  <c:v>-1</c:v>
                </c:pt>
                <c:pt idx="14">
                  <c:v>0</c:v>
                </c:pt>
                <c:pt idx="15">
                  <c:v>4</c:v>
                </c:pt>
                <c:pt idx="16">
                  <c:v>4</c:v>
                </c:pt>
                <c:pt idx="17">
                  <c:v>0</c:v>
                </c:pt>
                <c:pt idx="18">
                  <c:v>3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4</c:v>
                </c:pt>
                <c:pt idx="23">
                  <c:v>-1</c:v>
                </c:pt>
                <c:pt idx="24">
                  <c:v>0</c:v>
                </c:pt>
                <c:pt idx="25">
                  <c:v>5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7C-4D6A-8537-1CB42AC8B2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3</c:v>
                </c:pt>
                <c:pt idx="1">
                  <c:v>7</c:v>
                </c:pt>
                <c:pt idx="2">
                  <c:v>5</c:v>
                </c:pt>
                <c:pt idx="3">
                  <c:v>6</c:v>
                </c:pt>
                <c:pt idx="4">
                  <c:v>10</c:v>
                </c:pt>
                <c:pt idx="5">
                  <c:v>1</c:v>
                </c:pt>
                <c:pt idx="6">
                  <c:v>4</c:v>
                </c:pt>
                <c:pt idx="7">
                  <c:v>8</c:v>
                </c:pt>
                <c:pt idx="8">
                  <c:v>5</c:v>
                </c:pt>
                <c:pt idx="9">
                  <c:v>9</c:v>
                </c:pt>
                <c:pt idx="10">
                  <c:v>3</c:v>
                </c:pt>
                <c:pt idx="11">
                  <c:v>6</c:v>
                </c:pt>
                <c:pt idx="12">
                  <c:v>5</c:v>
                </c:pt>
                <c:pt idx="13">
                  <c:v>6</c:v>
                </c:pt>
                <c:pt idx="14">
                  <c:v>2</c:v>
                </c:pt>
                <c:pt idx="15">
                  <c:v>1</c:v>
                </c:pt>
                <c:pt idx="16">
                  <c:v>5</c:v>
                </c:pt>
                <c:pt idx="17">
                  <c:v>-3</c:v>
                </c:pt>
                <c:pt idx="18">
                  <c:v>0</c:v>
                </c:pt>
                <c:pt idx="19">
                  <c:v>4</c:v>
                </c:pt>
                <c:pt idx="20">
                  <c:v>4</c:v>
                </c:pt>
                <c:pt idx="21">
                  <c:v>1</c:v>
                </c:pt>
                <c:pt idx="22">
                  <c:v>5</c:v>
                </c:pt>
                <c:pt idx="23">
                  <c:v>9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4</c:v>
                </c:pt>
                <c:pt idx="28">
                  <c:v>4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7C-4D6A-8537-1CB42AC8B2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2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2</c:v>
                </c:pt>
                <c:pt idx="19">
                  <c:v>3</c:v>
                </c:pt>
                <c:pt idx="20">
                  <c:v>1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3</c:v>
                </c:pt>
                <c:pt idx="25">
                  <c:v>6</c:v>
                </c:pt>
                <c:pt idx="26">
                  <c:v>3</c:v>
                </c:pt>
                <c:pt idx="27">
                  <c:v>6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7C-4D6A-8537-1CB42AC8B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557792"/>
        <c:axId val="413553856"/>
      </c:lineChart>
      <c:dateAx>
        <c:axId val="413557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53856"/>
        <c:crosses val="autoZero"/>
        <c:auto val="1"/>
        <c:lblOffset val="100"/>
        <c:baseTimeUnit val="days"/>
      </c:dateAx>
      <c:valAx>
        <c:axId val="413553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57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4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2A-4261-9D32-E95D8C9C6F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2A-4261-9D32-E95D8C9C6F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52A-4261-9D32-E95D8C9C6F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567304"/>
        <c:axId val="413568288"/>
      </c:barChart>
      <c:catAx>
        <c:axId val="413567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68288"/>
        <c:crosses val="autoZero"/>
        <c:auto val="1"/>
        <c:lblAlgn val="ctr"/>
        <c:lblOffset val="100"/>
        <c:noMultiLvlLbl val="0"/>
      </c:catAx>
      <c:valAx>
        <c:axId val="41356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67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D8-42B0-A316-00930934AE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D8-42B0-A316-00930934AE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D8-42B0-A316-00930934A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570912"/>
        <c:axId val="413575176"/>
      </c:barChart>
      <c:catAx>
        <c:axId val="413570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75176"/>
        <c:crosses val="autoZero"/>
        <c:auto val="1"/>
        <c:lblAlgn val="ctr"/>
        <c:lblOffset val="100"/>
        <c:noMultiLvlLbl val="0"/>
      </c:catAx>
      <c:valAx>
        <c:axId val="41357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70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0.72711719418306198</c:v>
                </c:pt>
                <c:pt idx="2">
                  <c:v>0.79840319361277401</c:v>
                </c:pt>
                <c:pt idx="4">
                  <c:v>1.16909039064728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6B-4916-966E-CCBBAEF6E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2">
                  <c:v>1.6428295322767701</c:v>
                </c:pt>
                <c:pt idx="3">
                  <c:v>0.87939698492462304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6B-4916-966E-CCBBAEF6E5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2">
                  <c:v>1.7389807162534401</c:v>
                </c:pt>
                <c:pt idx="3">
                  <c:v>1.05027548209366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6B-4916-966E-CCBBAEF6E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3578128"/>
        <c:axId val="413578456"/>
      </c:barChart>
      <c:catAx>
        <c:axId val="413578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78456"/>
        <c:crosses val="autoZero"/>
        <c:auto val="1"/>
        <c:lblAlgn val="ctr"/>
        <c:lblOffset val="100"/>
        <c:noMultiLvlLbl val="0"/>
      </c:catAx>
      <c:valAx>
        <c:axId val="413578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78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5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7C-45E4-918F-0AE44E502B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7C-45E4-918F-0AE44E502B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7C-45E4-918F-0AE44E502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3571896"/>
        <c:axId val="413572224"/>
      </c:lineChart>
      <c:catAx>
        <c:axId val="413571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72224"/>
        <c:crosses val="autoZero"/>
        <c:auto val="1"/>
        <c:lblAlgn val="ctr"/>
        <c:lblOffset val="100"/>
        <c:noMultiLvlLbl val="0"/>
      </c:catAx>
      <c:valAx>
        <c:axId val="41357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357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0.91790193842645396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60-4774-82A0-84E6C279F9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0.85073472544470197</c:v>
                </c:pt>
                <c:pt idx="11">
                  <c:v>0</c:v>
                </c:pt>
                <c:pt idx="12">
                  <c:v>0.90873936581593195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1.6434648105181699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60-4774-82A0-84E6C279F9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1.1026878015162001</c:v>
                </c:pt>
                <c:pt idx="13">
                  <c:v>0</c:v>
                </c:pt>
                <c:pt idx="14">
                  <c:v>0.99931082012405203</c:v>
                </c:pt>
                <c:pt idx="15">
                  <c:v>0</c:v>
                </c:pt>
                <c:pt idx="16">
                  <c:v>2.3087525844245298</c:v>
                </c:pt>
                <c:pt idx="17">
                  <c:v>1.1716057891109599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60-4774-82A0-84E6C279F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750120"/>
        <c:axId val="66753072"/>
      </c:lineChart>
      <c:catAx>
        <c:axId val="66750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53072"/>
        <c:crosses val="autoZero"/>
        <c:auto val="1"/>
        <c:lblAlgn val="ctr"/>
        <c:lblOffset val="100"/>
        <c:noMultiLvlLbl val="0"/>
      </c:catAx>
      <c:valAx>
        <c:axId val="66753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750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DD-40D5-A833-42652E359B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DD-40D5-A833-42652E359B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DD-40D5-A833-42652E359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645864"/>
        <c:axId val="323644880"/>
      </c:barChart>
      <c:catAx>
        <c:axId val="323645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44880"/>
        <c:crosses val="autoZero"/>
        <c:auto val="1"/>
        <c:lblAlgn val="ctr"/>
        <c:lblOffset val="100"/>
        <c:noMultiLvlLbl val="0"/>
      </c:catAx>
      <c:valAx>
        <c:axId val="32364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645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161</c:v>
                </c:pt>
                <c:pt idx="1">
                  <c:v>47</c:v>
                </c:pt>
                <c:pt idx="2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C1-42C6-9F39-ADFB6CF2167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119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C1-42C6-9F39-ADFB6CF2167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95</c:v>
                </c:pt>
                <c:pt idx="2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C1-42C6-9F39-ADFB6CF216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464584"/>
        <c:axId val="387457696"/>
      </c:barChart>
      <c:catAx>
        <c:axId val="387464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57696"/>
        <c:crosses val="autoZero"/>
        <c:auto val="1"/>
        <c:lblAlgn val="ctr"/>
        <c:lblOffset val="100"/>
        <c:noMultiLvlLbl val="0"/>
      </c:catAx>
      <c:valAx>
        <c:axId val="38745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4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kymcoargentinaoficial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0.92264177132210601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BA-4381-BDCE-55B4D0D3AA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keewayargentina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1.8322082931532999</c:v>
                </c:pt>
                <c:pt idx="1">
                  <c:v>0.90315142198308995</c:v>
                </c:pt>
                <c:pt idx="2">
                  <c:v>1.1497544985361501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BA-4381-BDCE-55B4D0D3AA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symargentina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1.6559554980321101</c:v>
                </c:pt>
                <c:pt idx="1">
                  <c:v>1.1004126547455</c:v>
                </c:pt>
                <c:pt idx="2">
                  <c:v>1.1748445058742001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BA-4381-BDCE-55B4D0D3AA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461632"/>
        <c:axId val="387463928"/>
      </c:barChart>
      <c:catAx>
        <c:axId val="38746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3928"/>
        <c:crosses val="autoZero"/>
        <c:auto val="1"/>
        <c:lblAlgn val="ctr"/>
        <c:lblOffset val="100"/>
        <c:noMultiLvlLbl val="0"/>
      </c:catAx>
      <c:valAx>
        <c:axId val="38746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156</c:v>
                </c:pt>
                <c:pt idx="1">
                  <c:v>242</c:v>
                </c:pt>
                <c:pt idx="2">
                  <c:v>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B-4038-9DC4-CA64A6AF634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kymcoargentinaoficial</c:v>
                </c:pt>
                <c:pt idx="1">
                  <c:v>keewayargentina</c:v>
                </c:pt>
                <c:pt idx="2">
                  <c:v>symargentina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</c:v>
                </c:pt>
                <c:pt idx="1">
                  <c:v>19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AB-4038-9DC4-CA64A6AF6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7455400"/>
        <c:axId val="387462616"/>
      </c:barChart>
      <c:catAx>
        <c:axId val="38745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62616"/>
        <c:crosses val="autoZero"/>
        <c:auto val="1"/>
        <c:lblAlgn val="ctr"/>
        <c:lblOffset val="100"/>
        <c:noMultiLvlLbl val="0"/>
      </c:catAx>
      <c:valAx>
        <c:axId val="387462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5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4411B-5399-455B-A377-A88A2848F1C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DB23A1-76DD-430A-84C8-E635214455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692489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5791-5600-4212-B039-695BC995C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9BC8EE-B84C-4B38-B947-FD6E6ABE9B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7437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6644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4318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4911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053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8148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143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4277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0550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0945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5480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7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1.2616 %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39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70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1.3956 %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022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F388F-679D-497D-B2A5-60E1E0929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636784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1560E-EDE3-4841-A1C0-F80D27F88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566245-3B73-4809-9531-BEF0E77F36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5424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C84FF-FA97-467D-8A98-34E46A8773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4D1428-8604-43D6-9BD0-6DE8CFFF2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795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D55376-DADC-4DBD-A37F-7830036A9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D05CAF-C124-4029-86D0-3122241F8F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04614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101225-8ED4-421B-9562-AB8215D03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CBAE7-113E-4B27-A60F-3F5D13132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225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F6075-209A-4499-BF49-2E5F4680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16E46-1432-48A0-B475-3B4EEB63CE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1720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4E316-D6EE-4F07-8BF8-37978D5B5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DBA89-E9CA-4636-BC45-7E7F17152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586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F3F17-5B20-4D18-8544-B8A94D225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A35F3A-FFD9-4AC7-8F7E-DCF01EF974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4752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8B772-48A4-479A-8662-206E0F4A48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111D2-4EFE-4759-8E32-3E50EC0DF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0543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5294A-1575-4C77-9863-64568CCE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10A6EF-5675-4471-9A04-C0C0654D10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9056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32C5E1-B859-4A0B-9FDB-45EDB631A2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59D224-C343-481D-875C-1C0064E71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441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BAF3B-BB31-4241-AE6A-AB104E23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F4A57A-A7C2-45DF-B000-857199EF3A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0293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2CFB98-B118-4FC5-9FF7-DB0589EE8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170E1-B985-4636-9847-14C65109C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583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4FED0-F5C3-4BB6-A48A-AE4D12123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F82BA-31DB-4C37-8D34-3063A241DD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7162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0DBE3-FD54-4E71-A7CB-F178EF7D0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8B71D-38D9-4EB1-BE4A-ED2C92ED9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386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A199E-CF15-456F-985E-AE2761CC7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E97D68-014B-4733-8621-6E47723A36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3576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00BD4-FAB3-4F38-B9BD-1D0D314CFA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96F7D-6701-46EA-B05D-A1E2E3C8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5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FB7AB-CFC6-447C-91AE-B40456373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92D5C0-8D2B-41A2-B6D8-D02C2F1BEA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7694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F2F32-E5C0-4E5D-8923-28CFCB2BC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78D96-C14B-4A04-93BB-63E201E6D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061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89F86-EE3E-4EAC-BE3C-FC03EEF2E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2FA72F-925F-4BA6-8A3E-CAA8F4C3BE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4641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F853CD-A993-43DB-853E-707D51DAC6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64FC61-DA4F-48E4-BAC9-3CFFAB13E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016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EDA3B-36EC-49EC-9256-799C87746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DC9136-A8C8-42E7-8535-C401BE3CCD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2171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04C49-6543-4457-BA65-A1715915C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F9A925-361E-4FC6-AB7F-0A77B123D4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2353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62961-E86E-4AEE-B1F8-6297C00B4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3856F3-5ABC-4819-AF59-E53F2230B8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11780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91416-BF4F-4457-9DA1-F9DF421CBA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40B12-708F-4DF2-AF28-B8A033843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62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0D213-51D8-45B0-BB9C-C4C4AC5A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F68183-1DE2-4D5E-B200-B94945DD4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8043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1185320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3629826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3203543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720661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63169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6590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686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6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511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164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AE8A33-E6E0-4C4F-8A55-D33E0B2A6F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215480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EEB34-FCA9-459D-9F81-B84BAAA3E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BBB36-CA70-470C-93FC-60BC358582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9159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9848678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166759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813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9995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4415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4931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169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4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- 2022-04-13 16:00:36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moto hecha para ir siempre por más y vivir momentos únicos.
¿A dónde tenes pensado ir con tu 𝐊-𝐋𝐢𝐠𝐡𝐭 𝟐𝟎𝟐 este fin de semana largo?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https://quintly-image-storage.s3.amazonaws.com/62c963e965883dd4897bf553857b5d1e/ae9bc57221fe629564d02ba8dc1dcde7.jpg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1.8322 %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649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- 2022-04-06 16:58:33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moto que te incita a ir siempre más lejos.
Subite a tu 𝐊-𝐋𝐢𝐠𝐡𝐭 𝟐𝟎𝟐 y preparate para vivir experiencias únicas.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https://quintly-image-storage.s3.amazonaws.com/62c963e965883dd4897bf553857b5d1e/f9c544ba3c4480593f9f9a95c80d2bbd.jpg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834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6B481-C182-48D2-A5E5-A93DF04B4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635992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135167-3649-4CC1-9450-413A2FEB2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F8C98-B28C-481C-997E-43F7FA49D5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1756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4747777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34478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94998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88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2234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0323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15012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98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- 2022-04-01 11:39:03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futuro de la movilidad está centrado en la forma de trasladarse, no en dejar de hacerlo.
Kymco. Mobility Solutions for your Life.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https://quintly-image-storage.s3.amazonaws.com/9f7c3b8f3add4fea0e84089f9aa2928b/34322eb9cd7fdbfb7f8280de36498719.jpg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3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- 2022-04-06 16:57:33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tiene todo lo que buscas en una moto.
👉 Deslizá para saber por qué siempre decimos que 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https://quintly-image-storage.s3.amazonaws.com/3086822ddc8bbf49761372e04b6e54b3/402c3a9554752b4e01ad084527967f25.jpg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194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BA1DE-942A-4F99-B933-B5EDA4B502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16133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76DD0-6CB1-4EC3-A0E1-FE57F3BC5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3E319-D4D5-4F42-93F8-33F441BB2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9023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6154676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84414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5018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5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32811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8627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28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368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- 2022-04-21 12:28:57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Sentí el sonido único de la 𝗞-𝗟𝗶𝗴𝗵𝘁 202 y enamorate.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https://quintly-image-storage.s3.amazonaws.com/62c963e965883dd4897bf553857b5d1e/f98aba317cf521201acefe018bdc83f3.jpg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056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keewayargentina - 2022-04-28 10:46:31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𝗞-𝗟𝗶𝗴𝗵𝘁 202 es la moto con la que vas a enamorarte de la ruta.
Su gama de colores combina con su característico espíritu retro.
Conocela más en profundidad visitando nuestra web. Link en bio.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https://quintly-image-storage.s3.amazonaws.com/62c963e965883dd4897bf553857b5d1e/da96c86f800124b22fa0752b4850ba1c.jpg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0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D32A9-28F1-4891-8CE3-87967CFB2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666874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75496-756F-4E40-8A69-A63890F8A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DDC933-778E-4084-8327-C180FA28DD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12218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294528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926097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628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118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3874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781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79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414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- 2022-04-21 12:29:43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scooter que combina 𝗱𝗶𝘀𝗲ñ𝗼, 𝗲𝘀𝘁𝗶𝗹𝗼 y 𝗰𝗮𝗹𝗶𝗱𝗮𝗱.
El 𝗖𝗶𝘁𝘆𝗰𝗼𝗺 300i es un scooter superior.
Conocelo en más detalle en nuestra web. Link en bio.
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https://quintly-image-storage.s3.amazonaws.com/3086822ddc8bbf49761372e04b6e54b3/c2940452ecf9942794e1843c44280771.jpg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426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- 2022-04-08 11:57:04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futuro de la movilidad está centrado en la forma de trasladarse, no en dejar de hacerlo.
Kymco. Mobility Solutions for your Life.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https://quintly-image-storage.s3.amazonaws.com/9f7c3b8f3add4fea0e84089f9aa2928b/fa32c48d2290df328871cac4c453c270.jpg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1853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E5CFB-EEE7-447F-BA3D-337D84E453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772965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C056-286C-4E2A-A781-33CD4E1CA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90E85-4894-442B-9D8B-169720E128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42459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505911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0810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2268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7953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194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6886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055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251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- 2022-04-13 17:30:41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Combiná 𝐝𝐢𝐬𝐞ñ𝐨 y 𝐜𝐚𝐥𝐢𝐝𝐚𝐝 superior a la hora de moverte.
El 𝐂𝐢𝐭𝐲𝐜𝐨𝐦 𝟑𝟎𝟎𝐢 convierte tu rutina diaria en un paseo confortable y divertido.
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https://quintly-image-storage.s3.amazonaws.com/3086822ddc8bbf49761372e04b6e54b3/f7a1fbebcc81c7a4b85335eb5a32c3d9.jpg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416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symargentina - 2022-04-28 14:00:13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 colores para recorrer la ciudad de forma práctica y segura.
¿Qué versión de la 𝗖𝗶𝘁𝘆𝗰𝗼𝗺 300i te gusta más?
𝐒𝐘𝐌 es más que un scooter.
#Sym #Scooter #Citycom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https://quintly-image-storage.s3.amazonaws.com/3086822ddc8bbf49761372e04b6e54b3/757020319f34c18e37cb199a8f1792d1.jpg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752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5BB80-D893-476E-AE53-0EF02D340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736004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53336-DF41-4525-AE52-F2DA2A24B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DEE83-1293-48DF-A76F-28D78B8019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6674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467485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09991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452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3150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6001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4237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02461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40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- 2022-04-04 11:41:03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 Hay que seguir moviéndose.
Porque el mundo sigue andando y vos tampoco
querés parar.
Podemos movernos siempre seguros y sin dejar de buscar la adrenalina.
Kymco. Mobility for your liberty.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https://quintly-image-storage.s3.amazonaws.com/9f7c3b8f3add4fea0e84089f9aa2928b/6211ba7da4341a3821d04d7021051ad1.jpg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770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- 2022-04-06 11:55:03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
El mundo sigue andando, hay que seguir moviéndose. Salí a buscar nuevas experiencias, pero moviéndote libre. Sin seguir ninguna tendencia. Sino pasándola!
Kymco. Mobility for enjoy.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https://quintly-image-storage.s3.amazonaws.com/9f7c3b8f3add4fea0e84089f9aa2928b/35cf00b16254f88a77b12dfa265f9b3d.jpg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0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1F6BB-A6E0-4FC9-9679-EFA4CFE7A9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9376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7EB1C-7C41-476C-B36D-B2CC6A55E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847EAF-468F-403F-848B-F40044EBCA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9781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683066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84631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150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9156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372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0458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91749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82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kymcoargentinaoficial - 2022-04-11 11:59:05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Kymco. Mobility Solutions for your life. 
Subirse al futuro de la movilidad es hoy. No hay que dejar de moverse. El futuro tiene que ver con la forma de trasladarnos. Animándonos a ir adonde no van todos, vayamos más allá, pensemos más allá.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https://quintly-image-storage.s3.amazonaws.com/9f7c3b8f3add4fea0e84089f9aa2928b/647d1430a553f7440232e5bc1770e4ad.jpg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585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D0FB5-CB9E-4E43-A181-209E42C91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5482462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791</Words>
  <Application>Microsoft Office PowerPoint</Application>
  <PresentationFormat>On-screen Show (4:3)</PresentationFormat>
  <Paragraphs>261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</vt:lpstr>
      <vt:lpstr>Instagram Posts Table | SYM - 1 of 7</vt:lpstr>
      <vt:lpstr>Instagram Posts Table | SYM - 2 of 7</vt:lpstr>
      <vt:lpstr>Instagram Posts Table | SYM - 3 of 7</vt:lpstr>
      <vt:lpstr>Instagram Posts Table | SYM - 4 of 7</vt:lpstr>
      <vt:lpstr>Instagram Posts Table | SYM - 5 of 7</vt:lpstr>
      <vt:lpstr>Instagram Posts Table | SYM - 6 of 7</vt:lpstr>
      <vt:lpstr>Instagram Posts Table | SYM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2022-05-01T14:20:31Z</dcterms:created>
  <dcterms:modified xsi:type="dcterms:W3CDTF">2022-05-01T14:21:24Z</dcterms:modified>
</cp:coreProperties>
</file>