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benelliarg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36.3476</c:v>
                </c:pt>
                <c:pt idx="1">
                  <c:v>19.148900000000001</c:v>
                </c:pt>
                <c:pt idx="2">
                  <c:v>50</c:v>
                </c:pt>
                <c:pt idx="3">
                  <c:v>37.5</c:v>
                </c:pt>
                <c:pt idx="4">
                  <c:v>26.1538</c:v>
                </c:pt>
                <c:pt idx="5">
                  <c:v>43.9343</c:v>
                </c:pt>
                <c:pt idx="6">
                  <c:v>95.8035</c:v>
                </c:pt>
                <c:pt idx="7">
                  <c:v>92.3977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A7-4989-80C9-5825EEDEB1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98.153499999999994</c:v>
                </c:pt>
                <c:pt idx="1">
                  <c:v>8.5106000000000002</c:v>
                </c:pt>
                <c:pt idx="2">
                  <c:v>80</c:v>
                </c:pt>
                <c:pt idx="3">
                  <c:v>12.5</c:v>
                </c:pt>
                <c:pt idx="4">
                  <c:v>20</c:v>
                </c:pt>
                <c:pt idx="5">
                  <c:v>51.759399999999999</c:v>
                </c:pt>
                <c:pt idx="6">
                  <c:v>100</c:v>
                </c:pt>
                <c:pt idx="7">
                  <c:v>81.883099999999999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A7-4989-80C9-5825EEDEB1F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yamahamotorarg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26.4848</c:v>
                </c:pt>
                <c:pt idx="7">
                  <c:v>96.420299999999997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4A7-4989-80C9-5825EEDEB1F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bajajarg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25.253799999999998</c:v>
                </c:pt>
                <c:pt idx="1">
                  <c:v>17.0213</c:v>
                </c:pt>
                <c:pt idx="2">
                  <c:v>0</c:v>
                </c:pt>
                <c:pt idx="3">
                  <c:v>37.5</c:v>
                </c:pt>
                <c:pt idx="4">
                  <c:v>16.923100000000002</c:v>
                </c:pt>
                <c:pt idx="5">
                  <c:v>13.145099999999999</c:v>
                </c:pt>
                <c:pt idx="6">
                  <c:v>82.103700000000003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4A7-4989-80C9-5825EEDEB1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4421920"/>
        <c:axId val="404421592"/>
      </c:radarChart>
      <c:catAx>
        <c:axId val="404421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421592"/>
        <c:crosses val="autoZero"/>
        <c:auto val="1"/>
        <c:lblAlgn val="ctr"/>
        <c:lblOffset val="100"/>
        <c:noMultiLvlLbl val="0"/>
      </c:catAx>
      <c:valAx>
        <c:axId val="404421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421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benelliarg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68492</c:v>
                </c:pt>
                <c:pt idx="1">
                  <c:v>68518</c:v>
                </c:pt>
                <c:pt idx="2">
                  <c:v>68551</c:v>
                </c:pt>
                <c:pt idx="3">
                  <c:v>68571</c:v>
                </c:pt>
                <c:pt idx="4">
                  <c:v>68590</c:v>
                </c:pt>
                <c:pt idx="5">
                  <c:v>68619</c:v>
                </c:pt>
                <c:pt idx="6">
                  <c:v>68642</c:v>
                </c:pt>
                <c:pt idx="7">
                  <c:v>68665</c:v>
                </c:pt>
                <c:pt idx="8">
                  <c:v>68694</c:v>
                </c:pt>
                <c:pt idx="9">
                  <c:v>68726</c:v>
                </c:pt>
                <c:pt idx="10">
                  <c:v>68748</c:v>
                </c:pt>
                <c:pt idx="11">
                  <c:v>68774</c:v>
                </c:pt>
                <c:pt idx="12">
                  <c:v>68812</c:v>
                </c:pt>
                <c:pt idx="13">
                  <c:v>68859</c:v>
                </c:pt>
                <c:pt idx="14">
                  <c:v>68896</c:v>
                </c:pt>
                <c:pt idx="15">
                  <c:v>68938</c:v>
                </c:pt>
                <c:pt idx="16">
                  <c:v>68963</c:v>
                </c:pt>
                <c:pt idx="17">
                  <c:v>68981</c:v>
                </c:pt>
                <c:pt idx="18">
                  <c:v>69003</c:v>
                </c:pt>
                <c:pt idx="19">
                  <c:v>69036</c:v>
                </c:pt>
                <c:pt idx="20">
                  <c:v>69048</c:v>
                </c:pt>
                <c:pt idx="21">
                  <c:v>69089</c:v>
                </c:pt>
                <c:pt idx="22">
                  <c:v>69105</c:v>
                </c:pt>
                <c:pt idx="23">
                  <c:v>69137</c:v>
                </c:pt>
                <c:pt idx="24">
                  <c:v>69162</c:v>
                </c:pt>
                <c:pt idx="25">
                  <c:v>69191</c:v>
                </c:pt>
                <c:pt idx="26">
                  <c:v>69225</c:v>
                </c:pt>
                <c:pt idx="27">
                  <c:v>69242</c:v>
                </c:pt>
                <c:pt idx="28">
                  <c:v>69264</c:v>
                </c:pt>
                <c:pt idx="29">
                  <c:v>69289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9C-4526-92CD-AE0506B418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185246</c:v>
                </c:pt>
                <c:pt idx="1">
                  <c:v>185322</c:v>
                </c:pt>
                <c:pt idx="2">
                  <c:v>185426</c:v>
                </c:pt>
                <c:pt idx="3">
                  <c:v>185502</c:v>
                </c:pt>
                <c:pt idx="4">
                  <c:v>185561</c:v>
                </c:pt>
                <c:pt idx="5">
                  <c:v>185647</c:v>
                </c:pt>
                <c:pt idx="6">
                  <c:v>185707</c:v>
                </c:pt>
                <c:pt idx="7">
                  <c:v>185752</c:v>
                </c:pt>
                <c:pt idx="8">
                  <c:v>185787</c:v>
                </c:pt>
                <c:pt idx="9">
                  <c:v>185839</c:v>
                </c:pt>
                <c:pt idx="10">
                  <c:v>185896</c:v>
                </c:pt>
                <c:pt idx="11">
                  <c:v>185951</c:v>
                </c:pt>
                <c:pt idx="12">
                  <c:v>186028</c:v>
                </c:pt>
                <c:pt idx="13">
                  <c:v>186083</c:v>
                </c:pt>
                <c:pt idx="14">
                  <c:v>186152</c:v>
                </c:pt>
                <c:pt idx="15">
                  <c:v>186230</c:v>
                </c:pt>
                <c:pt idx="16">
                  <c:v>186274</c:v>
                </c:pt>
                <c:pt idx="17">
                  <c:v>186365</c:v>
                </c:pt>
                <c:pt idx="18">
                  <c:v>186434</c:v>
                </c:pt>
                <c:pt idx="19">
                  <c:v>186515</c:v>
                </c:pt>
                <c:pt idx="20">
                  <c:v>186608</c:v>
                </c:pt>
                <c:pt idx="21">
                  <c:v>186684</c:v>
                </c:pt>
                <c:pt idx="22">
                  <c:v>186736</c:v>
                </c:pt>
                <c:pt idx="23">
                  <c:v>186802</c:v>
                </c:pt>
                <c:pt idx="24">
                  <c:v>186859</c:v>
                </c:pt>
                <c:pt idx="25">
                  <c:v>186930</c:v>
                </c:pt>
                <c:pt idx="26">
                  <c:v>186984</c:v>
                </c:pt>
                <c:pt idx="27">
                  <c:v>187023</c:v>
                </c:pt>
                <c:pt idx="28">
                  <c:v>187066</c:v>
                </c:pt>
                <c:pt idx="29">
                  <c:v>187109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B9C-4526-92CD-AE0506B4186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yamahamotorarg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188324</c:v>
                </c:pt>
                <c:pt idx="1">
                  <c:v>188387</c:v>
                </c:pt>
                <c:pt idx="2">
                  <c:v>188442</c:v>
                </c:pt>
                <c:pt idx="3">
                  <c:v>188438</c:v>
                </c:pt>
                <c:pt idx="4">
                  <c:v>188445</c:v>
                </c:pt>
                <c:pt idx="5">
                  <c:v>188474</c:v>
                </c:pt>
                <c:pt idx="6">
                  <c:v>188520</c:v>
                </c:pt>
                <c:pt idx="7">
                  <c:v>188560</c:v>
                </c:pt>
                <c:pt idx="8">
                  <c:v>188648</c:v>
                </c:pt>
                <c:pt idx="9">
                  <c:v>188719</c:v>
                </c:pt>
                <c:pt idx="10">
                  <c:v>188810</c:v>
                </c:pt>
                <c:pt idx="11">
                  <c:v>188903</c:v>
                </c:pt>
                <c:pt idx="12">
                  <c:v>189004</c:v>
                </c:pt>
                <c:pt idx="13">
                  <c:v>189099</c:v>
                </c:pt>
                <c:pt idx="14">
                  <c:v>189179</c:v>
                </c:pt>
                <c:pt idx="15">
                  <c:v>189303</c:v>
                </c:pt>
                <c:pt idx="16">
                  <c:v>189376</c:v>
                </c:pt>
                <c:pt idx="17">
                  <c:v>189471</c:v>
                </c:pt>
                <c:pt idx="18">
                  <c:v>189571</c:v>
                </c:pt>
                <c:pt idx="19">
                  <c:v>189709</c:v>
                </c:pt>
                <c:pt idx="20">
                  <c:v>189853</c:v>
                </c:pt>
                <c:pt idx="21">
                  <c:v>189948</c:v>
                </c:pt>
                <c:pt idx="22">
                  <c:v>190057</c:v>
                </c:pt>
                <c:pt idx="23">
                  <c:v>190160</c:v>
                </c:pt>
                <c:pt idx="24">
                  <c:v>190246</c:v>
                </c:pt>
                <c:pt idx="25">
                  <c:v>190363</c:v>
                </c:pt>
                <c:pt idx="26">
                  <c:v>190436</c:v>
                </c:pt>
                <c:pt idx="27">
                  <c:v>190497</c:v>
                </c:pt>
                <c:pt idx="28">
                  <c:v>190532</c:v>
                </c:pt>
                <c:pt idx="29">
                  <c:v>190629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B9C-4526-92CD-AE0506B4186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bajajarg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47549</c:v>
                </c:pt>
                <c:pt idx="1">
                  <c:v>47560</c:v>
                </c:pt>
                <c:pt idx="2">
                  <c:v>47603</c:v>
                </c:pt>
                <c:pt idx="3">
                  <c:v>47637</c:v>
                </c:pt>
                <c:pt idx="4">
                  <c:v>47663</c:v>
                </c:pt>
                <c:pt idx="5">
                  <c:v>47706</c:v>
                </c:pt>
                <c:pt idx="6">
                  <c:v>47725</c:v>
                </c:pt>
                <c:pt idx="7">
                  <c:v>47745</c:v>
                </c:pt>
                <c:pt idx="8">
                  <c:v>47752</c:v>
                </c:pt>
                <c:pt idx="9">
                  <c:v>47782</c:v>
                </c:pt>
                <c:pt idx="10">
                  <c:v>47804</c:v>
                </c:pt>
                <c:pt idx="11">
                  <c:v>47832</c:v>
                </c:pt>
                <c:pt idx="12">
                  <c:v>47850</c:v>
                </c:pt>
                <c:pt idx="13">
                  <c:v>47854</c:v>
                </c:pt>
                <c:pt idx="14">
                  <c:v>47884</c:v>
                </c:pt>
                <c:pt idx="15">
                  <c:v>47886</c:v>
                </c:pt>
                <c:pt idx="16">
                  <c:v>47901</c:v>
                </c:pt>
                <c:pt idx="17">
                  <c:v>47926</c:v>
                </c:pt>
                <c:pt idx="18">
                  <c:v>47942</c:v>
                </c:pt>
                <c:pt idx="19">
                  <c:v>47972</c:v>
                </c:pt>
                <c:pt idx="20">
                  <c:v>47991</c:v>
                </c:pt>
                <c:pt idx="21">
                  <c:v>48002</c:v>
                </c:pt>
                <c:pt idx="22">
                  <c:v>48020</c:v>
                </c:pt>
                <c:pt idx="23">
                  <c:v>48042</c:v>
                </c:pt>
                <c:pt idx="24">
                  <c:v>48062</c:v>
                </c:pt>
                <c:pt idx="25">
                  <c:v>48088</c:v>
                </c:pt>
                <c:pt idx="26">
                  <c:v>48112</c:v>
                </c:pt>
                <c:pt idx="27">
                  <c:v>48121</c:v>
                </c:pt>
                <c:pt idx="28">
                  <c:v>48133</c:v>
                </c:pt>
                <c:pt idx="29">
                  <c:v>48141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B9C-4526-92CD-AE0506B418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493184"/>
        <c:axId val="327492528"/>
      </c:lineChart>
      <c:dateAx>
        <c:axId val="327493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92528"/>
        <c:crosses val="autoZero"/>
        <c:auto val="1"/>
        <c:lblOffset val="100"/>
        <c:baseTimeUnit val="days"/>
      </c:dateAx>
      <c:valAx>
        <c:axId val="327492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93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benelliarg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23</c:v>
                </c:pt>
                <c:pt idx="1">
                  <c:v>26</c:v>
                </c:pt>
                <c:pt idx="2">
                  <c:v>33</c:v>
                </c:pt>
                <c:pt idx="3">
                  <c:v>20</c:v>
                </c:pt>
                <c:pt idx="4">
                  <c:v>19</c:v>
                </c:pt>
                <c:pt idx="5">
                  <c:v>29</c:v>
                </c:pt>
                <c:pt idx="6">
                  <c:v>23</c:v>
                </c:pt>
                <c:pt idx="7">
                  <c:v>23</c:v>
                </c:pt>
                <c:pt idx="8">
                  <c:v>29</c:v>
                </c:pt>
                <c:pt idx="9">
                  <c:v>32</c:v>
                </c:pt>
                <c:pt idx="10">
                  <c:v>22</c:v>
                </c:pt>
                <c:pt idx="11">
                  <c:v>26</c:v>
                </c:pt>
                <c:pt idx="12">
                  <c:v>38</c:v>
                </c:pt>
                <c:pt idx="13">
                  <c:v>47</c:v>
                </c:pt>
                <c:pt idx="14">
                  <c:v>37</c:v>
                </c:pt>
                <c:pt idx="15">
                  <c:v>42</c:v>
                </c:pt>
                <c:pt idx="16">
                  <c:v>25</c:v>
                </c:pt>
                <c:pt idx="17">
                  <c:v>18</c:v>
                </c:pt>
                <c:pt idx="18">
                  <c:v>22</c:v>
                </c:pt>
                <c:pt idx="19">
                  <c:v>33</c:v>
                </c:pt>
                <c:pt idx="20">
                  <c:v>12</c:v>
                </c:pt>
                <c:pt idx="21">
                  <c:v>41</c:v>
                </c:pt>
                <c:pt idx="22">
                  <c:v>16</c:v>
                </c:pt>
                <c:pt idx="23">
                  <c:v>32</c:v>
                </c:pt>
                <c:pt idx="24">
                  <c:v>25</c:v>
                </c:pt>
                <c:pt idx="25">
                  <c:v>29</c:v>
                </c:pt>
                <c:pt idx="26">
                  <c:v>34</c:v>
                </c:pt>
                <c:pt idx="27">
                  <c:v>17</c:v>
                </c:pt>
                <c:pt idx="28">
                  <c:v>22</c:v>
                </c:pt>
                <c:pt idx="29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00-4378-AF0D-A701589D09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102</c:v>
                </c:pt>
                <c:pt idx="1">
                  <c:v>76</c:v>
                </c:pt>
                <c:pt idx="2">
                  <c:v>104</c:v>
                </c:pt>
                <c:pt idx="3">
                  <c:v>76</c:v>
                </c:pt>
                <c:pt idx="4">
                  <c:v>59</c:v>
                </c:pt>
                <c:pt idx="5">
                  <c:v>86</c:v>
                </c:pt>
                <c:pt idx="6">
                  <c:v>60</c:v>
                </c:pt>
                <c:pt idx="7">
                  <c:v>45</c:v>
                </c:pt>
                <c:pt idx="8">
                  <c:v>35</c:v>
                </c:pt>
                <c:pt idx="9">
                  <c:v>52</c:v>
                </c:pt>
                <c:pt idx="10">
                  <c:v>57</c:v>
                </c:pt>
                <c:pt idx="11">
                  <c:v>55</c:v>
                </c:pt>
                <c:pt idx="12">
                  <c:v>77</c:v>
                </c:pt>
                <c:pt idx="13">
                  <c:v>55</c:v>
                </c:pt>
                <c:pt idx="14">
                  <c:v>69</c:v>
                </c:pt>
                <c:pt idx="15">
                  <c:v>78</c:v>
                </c:pt>
                <c:pt idx="16">
                  <c:v>44</c:v>
                </c:pt>
                <c:pt idx="17">
                  <c:v>91</c:v>
                </c:pt>
                <c:pt idx="18">
                  <c:v>69</c:v>
                </c:pt>
                <c:pt idx="19">
                  <c:v>81</c:v>
                </c:pt>
                <c:pt idx="20">
                  <c:v>93</c:v>
                </c:pt>
                <c:pt idx="21">
                  <c:v>76</c:v>
                </c:pt>
                <c:pt idx="22">
                  <c:v>52</c:v>
                </c:pt>
                <c:pt idx="23">
                  <c:v>66</c:v>
                </c:pt>
                <c:pt idx="24">
                  <c:v>57</c:v>
                </c:pt>
                <c:pt idx="25">
                  <c:v>71</c:v>
                </c:pt>
                <c:pt idx="26">
                  <c:v>54</c:v>
                </c:pt>
                <c:pt idx="27">
                  <c:v>39</c:v>
                </c:pt>
                <c:pt idx="28">
                  <c:v>43</c:v>
                </c:pt>
                <c:pt idx="29">
                  <c:v>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400-4378-AF0D-A701589D09E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yamahamotorarg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48</c:v>
                </c:pt>
                <c:pt idx="1">
                  <c:v>63</c:v>
                </c:pt>
                <c:pt idx="2">
                  <c:v>55</c:v>
                </c:pt>
                <c:pt idx="3">
                  <c:v>-4</c:v>
                </c:pt>
                <c:pt idx="4">
                  <c:v>7</c:v>
                </c:pt>
                <c:pt idx="5">
                  <c:v>29</c:v>
                </c:pt>
                <c:pt idx="6">
                  <c:v>46</c:v>
                </c:pt>
                <c:pt idx="7">
                  <c:v>40</c:v>
                </c:pt>
                <c:pt idx="8">
                  <c:v>88</c:v>
                </c:pt>
                <c:pt idx="9">
                  <c:v>71</c:v>
                </c:pt>
                <c:pt idx="10">
                  <c:v>91</c:v>
                </c:pt>
                <c:pt idx="11">
                  <c:v>93</c:v>
                </c:pt>
                <c:pt idx="12">
                  <c:v>101</c:v>
                </c:pt>
                <c:pt idx="13">
                  <c:v>95</c:v>
                </c:pt>
                <c:pt idx="14">
                  <c:v>80</c:v>
                </c:pt>
                <c:pt idx="15">
                  <c:v>124</c:v>
                </c:pt>
                <c:pt idx="16">
                  <c:v>73</c:v>
                </c:pt>
                <c:pt idx="17">
                  <c:v>95</c:v>
                </c:pt>
                <c:pt idx="18">
                  <c:v>100</c:v>
                </c:pt>
                <c:pt idx="19">
                  <c:v>138</c:v>
                </c:pt>
                <c:pt idx="20">
                  <c:v>144</c:v>
                </c:pt>
                <c:pt idx="21">
                  <c:v>95</c:v>
                </c:pt>
                <c:pt idx="22">
                  <c:v>109</c:v>
                </c:pt>
                <c:pt idx="23">
                  <c:v>103</c:v>
                </c:pt>
                <c:pt idx="24">
                  <c:v>86</c:v>
                </c:pt>
                <c:pt idx="25">
                  <c:v>117</c:v>
                </c:pt>
                <c:pt idx="26">
                  <c:v>73</c:v>
                </c:pt>
                <c:pt idx="27">
                  <c:v>61</c:v>
                </c:pt>
                <c:pt idx="28">
                  <c:v>35</c:v>
                </c:pt>
                <c:pt idx="29">
                  <c:v>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400-4378-AF0D-A701589D09E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bajajarg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24</c:v>
                </c:pt>
                <c:pt idx="1">
                  <c:v>11</c:v>
                </c:pt>
                <c:pt idx="2">
                  <c:v>43</c:v>
                </c:pt>
                <c:pt idx="3">
                  <c:v>34</c:v>
                </c:pt>
                <c:pt idx="4">
                  <c:v>26</c:v>
                </c:pt>
                <c:pt idx="5">
                  <c:v>43</c:v>
                </c:pt>
                <c:pt idx="6">
                  <c:v>19</c:v>
                </c:pt>
                <c:pt idx="7">
                  <c:v>20</c:v>
                </c:pt>
                <c:pt idx="8">
                  <c:v>7</c:v>
                </c:pt>
                <c:pt idx="9">
                  <c:v>30</c:v>
                </c:pt>
                <c:pt idx="10">
                  <c:v>22</c:v>
                </c:pt>
                <c:pt idx="11">
                  <c:v>28</c:v>
                </c:pt>
                <c:pt idx="12">
                  <c:v>18</c:v>
                </c:pt>
                <c:pt idx="13">
                  <c:v>4</c:v>
                </c:pt>
                <c:pt idx="14">
                  <c:v>30</c:v>
                </c:pt>
                <c:pt idx="15">
                  <c:v>2</c:v>
                </c:pt>
                <c:pt idx="16">
                  <c:v>15</c:v>
                </c:pt>
                <c:pt idx="17">
                  <c:v>25</c:v>
                </c:pt>
                <c:pt idx="18">
                  <c:v>16</c:v>
                </c:pt>
                <c:pt idx="19">
                  <c:v>30</c:v>
                </c:pt>
                <c:pt idx="20">
                  <c:v>19</c:v>
                </c:pt>
                <c:pt idx="21">
                  <c:v>11</c:v>
                </c:pt>
                <c:pt idx="22">
                  <c:v>18</c:v>
                </c:pt>
                <c:pt idx="23">
                  <c:v>22</c:v>
                </c:pt>
                <c:pt idx="24">
                  <c:v>20</c:v>
                </c:pt>
                <c:pt idx="25">
                  <c:v>26</c:v>
                </c:pt>
                <c:pt idx="26">
                  <c:v>24</c:v>
                </c:pt>
                <c:pt idx="27">
                  <c:v>9</c:v>
                </c:pt>
                <c:pt idx="28">
                  <c:v>12</c:v>
                </c:pt>
                <c:pt idx="29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400-4378-AF0D-A701589D09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490232"/>
        <c:axId val="327495152"/>
      </c:lineChart>
      <c:dateAx>
        <c:axId val="327490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95152"/>
        <c:crosses val="autoZero"/>
        <c:auto val="1"/>
        <c:lblOffset val="100"/>
        <c:baseTimeUnit val="days"/>
      </c:dateAx>
      <c:valAx>
        <c:axId val="32749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90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benelliarg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21</c:v>
                </c:pt>
                <c:pt idx="1">
                  <c:v>24</c:v>
                </c:pt>
                <c:pt idx="2">
                  <c:v>34</c:v>
                </c:pt>
                <c:pt idx="3">
                  <c:v>25</c:v>
                </c:pt>
                <c:pt idx="4">
                  <c:v>29</c:v>
                </c:pt>
                <c:pt idx="5">
                  <c:v>28</c:v>
                </c:pt>
                <c:pt idx="6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EE-4E15-A1AE-271BBE2365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70</c:v>
                </c:pt>
                <c:pt idx="1">
                  <c:v>64</c:v>
                </c:pt>
                <c:pt idx="2">
                  <c:v>75</c:v>
                </c:pt>
                <c:pt idx="3">
                  <c:v>62</c:v>
                </c:pt>
                <c:pt idx="4">
                  <c:v>67</c:v>
                </c:pt>
                <c:pt idx="5">
                  <c:v>57</c:v>
                </c:pt>
                <c:pt idx="6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EE-4E15-A1AE-271BBE23656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yamahamotorarg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67</c:v>
                </c:pt>
                <c:pt idx="1">
                  <c:v>79</c:v>
                </c:pt>
                <c:pt idx="2">
                  <c:v>85</c:v>
                </c:pt>
                <c:pt idx="3">
                  <c:v>87</c:v>
                </c:pt>
                <c:pt idx="4">
                  <c:v>60</c:v>
                </c:pt>
                <c:pt idx="5">
                  <c:v>96</c:v>
                </c:pt>
                <c:pt idx="6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2EE-4E15-A1AE-271BBE23656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bajajarg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25</c:v>
                </c:pt>
                <c:pt idx="1">
                  <c:v>24</c:v>
                </c:pt>
                <c:pt idx="2">
                  <c:v>29</c:v>
                </c:pt>
                <c:pt idx="3">
                  <c:v>13</c:v>
                </c:pt>
                <c:pt idx="4">
                  <c:v>19</c:v>
                </c:pt>
                <c:pt idx="5">
                  <c:v>9</c:v>
                </c:pt>
                <c:pt idx="6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2EE-4E15-A1AE-271BBE2365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7468256"/>
        <c:axId val="327472192"/>
      </c:barChart>
      <c:catAx>
        <c:axId val="327468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72192"/>
        <c:crosses val="autoZero"/>
        <c:auto val="1"/>
        <c:lblAlgn val="ctr"/>
        <c:lblOffset val="100"/>
        <c:noMultiLvlLbl val="0"/>
      </c:catAx>
      <c:valAx>
        <c:axId val="327472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68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benelliarg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4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57-4C41-AD12-06DF4E801A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</c:v>
                </c:pt>
                <c:pt idx="1">
                  <c:v>0</c:v>
                </c:pt>
                <c:pt idx="2">
                  <c:v>3</c:v>
                </c:pt>
                <c:pt idx="3">
                  <c:v>1</c:v>
                </c:pt>
                <c:pt idx="4">
                  <c:v>4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57-4C41-AD12-06DF4E801AA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yamahamotorarg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</c:v>
                </c:pt>
                <c:pt idx="1">
                  <c:v>9</c:v>
                </c:pt>
                <c:pt idx="2">
                  <c:v>17</c:v>
                </c:pt>
                <c:pt idx="3">
                  <c:v>7</c:v>
                </c:pt>
                <c:pt idx="4">
                  <c:v>14</c:v>
                </c:pt>
                <c:pt idx="5">
                  <c:v>5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57-4C41-AD12-06DF4E801AA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bajajarg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157-4C41-AD12-06DF4E801A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7471536"/>
        <c:axId val="327468912"/>
      </c:barChart>
      <c:catAx>
        <c:axId val="327471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68912"/>
        <c:crosses val="autoZero"/>
        <c:auto val="1"/>
        <c:lblAlgn val="ctr"/>
        <c:lblOffset val="100"/>
        <c:noMultiLvlLbl val="0"/>
      </c:catAx>
      <c:valAx>
        <c:axId val="327468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71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benelliarg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0.48773406880534198</c:v>
                </c:pt>
                <c:pt idx="1">
                  <c:v>0.41176755213625599</c:v>
                </c:pt>
                <c:pt idx="2">
                  <c:v>0.40209028886630899</c:v>
                </c:pt>
                <c:pt idx="3">
                  <c:v>0.71563361881260001</c:v>
                </c:pt>
                <c:pt idx="4">
                  <c:v>0.35019596458121599</c:v>
                </c:pt>
                <c:pt idx="5">
                  <c:v>0.38757439396138799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EF-422B-A510-E99100D838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0.197553940604908</c:v>
                </c:pt>
                <c:pt idx="2">
                  <c:v>0.24815095312525201</c:v>
                </c:pt>
                <c:pt idx="3">
                  <c:v>0.227740268669062</c:v>
                </c:pt>
                <c:pt idx="4">
                  <c:v>0.33959619072173303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BEF-422B-A510-E99100D838B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yamahamotorarg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7.0246363655555297E-2</c:v>
                </c:pt>
                <c:pt idx="1">
                  <c:v>6.7789294920963306E-2</c:v>
                </c:pt>
                <c:pt idx="2">
                  <c:v>9.9966098453567895E-2</c:v>
                </c:pt>
                <c:pt idx="3">
                  <c:v>3.4531323982230702E-2</c:v>
                </c:pt>
                <c:pt idx="4">
                  <c:v>0.165343217233694</c:v>
                </c:pt>
                <c:pt idx="5">
                  <c:v>9.4154404779497103E-2</c:v>
                </c:pt>
                <c:pt idx="6">
                  <c:v>8.6730421442997196E-2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BEF-422B-A510-E99100D838B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bajajarg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0.24523635350263001</c:v>
                </c:pt>
                <c:pt idx="1">
                  <c:v>0.574772703521789</c:v>
                </c:pt>
                <c:pt idx="2">
                  <c:v>0.133765283728707</c:v>
                </c:pt>
                <c:pt idx="3">
                  <c:v>0.31142230118089698</c:v>
                </c:pt>
                <c:pt idx="4">
                  <c:v>3.5531403490437902E-2</c:v>
                </c:pt>
                <c:pt idx="5">
                  <c:v>0.52252063956526296</c:v>
                </c:pt>
                <c:pt idx="6">
                  <c:v>0.32709792036785501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BEF-422B-A510-E99100D838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7484984"/>
        <c:axId val="327483672"/>
      </c:barChart>
      <c:catAx>
        <c:axId val="327484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83672"/>
        <c:crosses val="autoZero"/>
        <c:auto val="1"/>
        <c:lblAlgn val="ctr"/>
        <c:lblOffset val="100"/>
        <c:noMultiLvlLbl val="0"/>
      </c:catAx>
      <c:valAx>
        <c:axId val="327483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84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benelliarg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4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3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57-4CCA-B17E-E1C8F0C9EC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A57-4CCA-B17E-E1C8F0C9EC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yamahamotorarg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3</c:v>
                </c:pt>
                <c:pt idx="9">
                  <c:v>9</c:v>
                </c:pt>
                <c:pt idx="10">
                  <c:v>0</c:v>
                </c:pt>
                <c:pt idx="11">
                  <c:v>6</c:v>
                </c:pt>
                <c:pt idx="12">
                  <c:v>5</c:v>
                </c:pt>
                <c:pt idx="13">
                  <c:v>2</c:v>
                </c:pt>
                <c:pt idx="14">
                  <c:v>3</c:v>
                </c:pt>
                <c:pt idx="15">
                  <c:v>4</c:v>
                </c:pt>
                <c:pt idx="16">
                  <c:v>3</c:v>
                </c:pt>
                <c:pt idx="17">
                  <c:v>10</c:v>
                </c:pt>
                <c:pt idx="18">
                  <c:v>7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A57-4CCA-B17E-E1C8F0C9EC5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bajajarg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3</c:v>
                </c:pt>
                <c:pt idx="17">
                  <c:v>4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A57-4CCA-B17E-E1C8F0C9EC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482688"/>
        <c:axId val="327480064"/>
      </c:lineChart>
      <c:catAx>
        <c:axId val="327482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80064"/>
        <c:crosses val="autoZero"/>
        <c:auto val="1"/>
        <c:lblAlgn val="ctr"/>
        <c:lblOffset val="100"/>
        <c:noMultiLvlLbl val="0"/>
      </c:catAx>
      <c:valAx>
        <c:axId val="327480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82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benelliarg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0.32664082574800701</c:v>
                </c:pt>
                <c:pt idx="11">
                  <c:v>0.330996036757981</c:v>
                </c:pt>
                <c:pt idx="12">
                  <c:v>0.38819447468896501</c:v>
                </c:pt>
                <c:pt idx="13">
                  <c:v>0</c:v>
                </c:pt>
                <c:pt idx="14">
                  <c:v>1.36027757211504</c:v>
                </c:pt>
                <c:pt idx="15">
                  <c:v>0.49068710712367303</c:v>
                </c:pt>
                <c:pt idx="16">
                  <c:v>0.47871027684624701</c:v>
                </c:pt>
                <c:pt idx="17">
                  <c:v>0.33898059027626598</c:v>
                </c:pt>
                <c:pt idx="18">
                  <c:v>0.243891816558512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1C-4C62-9373-B3DB067C83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0.12799505748361401</c:v>
                </c:pt>
                <c:pt idx="13">
                  <c:v>0.40399699151176499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0.36222735575373399</c:v>
                </c:pt>
                <c:pt idx="18">
                  <c:v>0.183374520969879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01C-4C62-9373-B3DB067C83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yamahamotorarg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6.3868083376879797E-2</c:v>
                </c:pt>
                <c:pt idx="3">
                  <c:v>0</c:v>
                </c:pt>
                <c:pt idx="4">
                  <c:v>0</c:v>
                </c:pt>
                <c:pt idx="5">
                  <c:v>7.9703145371147505E-2</c:v>
                </c:pt>
                <c:pt idx="6">
                  <c:v>0</c:v>
                </c:pt>
                <c:pt idx="7">
                  <c:v>0</c:v>
                </c:pt>
                <c:pt idx="8">
                  <c:v>0.226441386518028</c:v>
                </c:pt>
                <c:pt idx="9">
                  <c:v>5.5950552379745902E-2</c:v>
                </c:pt>
                <c:pt idx="10">
                  <c:v>0</c:v>
                </c:pt>
                <c:pt idx="11">
                  <c:v>6.4307946210053896E-2</c:v>
                </c:pt>
                <c:pt idx="12">
                  <c:v>0.20260082095999199</c:v>
                </c:pt>
                <c:pt idx="13">
                  <c:v>5.96454001784084E-2</c:v>
                </c:pt>
                <c:pt idx="14">
                  <c:v>0.100922128443466</c:v>
                </c:pt>
                <c:pt idx="15">
                  <c:v>7.82252062516825E-2</c:v>
                </c:pt>
                <c:pt idx="16">
                  <c:v>9.3426865766179507E-2</c:v>
                </c:pt>
                <c:pt idx="17">
                  <c:v>0.105523093678467</c:v>
                </c:pt>
                <c:pt idx="18">
                  <c:v>8.1060436399227595E-2</c:v>
                </c:pt>
                <c:pt idx="19">
                  <c:v>3.5892807187006798E-2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01C-4C62-9373-B3DB067C83D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bajajarg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0.40139652541132698</c:v>
                </c:pt>
                <c:pt idx="10">
                  <c:v>0.51637990508644704</c:v>
                </c:pt>
                <c:pt idx="11">
                  <c:v>0</c:v>
                </c:pt>
                <c:pt idx="12">
                  <c:v>0</c:v>
                </c:pt>
                <c:pt idx="13">
                  <c:v>3.5540317354127902E-2</c:v>
                </c:pt>
                <c:pt idx="14">
                  <c:v>0</c:v>
                </c:pt>
                <c:pt idx="15">
                  <c:v>0</c:v>
                </c:pt>
                <c:pt idx="16">
                  <c:v>0.30801608373577499</c:v>
                </c:pt>
                <c:pt idx="17">
                  <c:v>0.32404406999351898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0.10662095206238401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01C-4C62-9373-B3DB067C83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484000"/>
        <c:axId val="327484328"/>
      </c:lineChart>
      <c:catAx>
        <c:axId val="327484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84328"/>
        <c:crosses val="autoZero"/>
        <c:auto val="1"/>
        <c:lblAlgn val="ctr"/>
        <c:lblOffset val="100"/>
        <c:noMultiLvlLbl val="0"/>
      </c:catAx>
      <c:valAx>
        <c:axId val="327484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84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benelliarg</c:v>
                </c:pt>
                <c:pt idx="1">
                  <c:v>hondamotosargentina</c:v>
                </c:pt>
                <c:pt idx="2">
                  <c:v>yamahamotorarg</c:v>
                </c:pt>
                <c:pt idx="3">
                  <c:v>bajajarg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8</c:v>
                </c:pt>
                <c:pt idx="2">
                  <c:v>10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D7-4F97-9CF8-3F124C63DE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benelliarg</c:v>
                </c:pt>
                <c:pt idx="1">
                  <c:v>hondamotosargentina</c:v>
                </c:pt>
                <c:pt idx="2">
                  <c:v>yamahamotorarg</c:v>
                </c:pt>
                <c:pt idx="3">
                  <c:v>bajajarg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4</c:v>
                </c:pt>
                <c:pt idx="2">
                  <c:v>47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D7-4F97-9CF8-3F124C63DE4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benelliarg</c:v>
                </c:pt>
                <c:pt idx="1">
                  <c:v>hondamotosargentina</c:v>
                </c:pt>
                <c:pt idx="2">
                  <c:v>yamahamotorarg</c:v>
                </c:pt>
                <c:pt idx="3">
                  <c:v>bajajarg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</c:v>
                </c:pt>
                <c:pt idx="1">
                  <c:v>1</c:v>
                </c:pt>
                <c:pt idx="2">
                  <c:v>8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D7-4F97-9CF8-3F124C63DE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7496792"/>
        <c:axId val="327496464"/>
      </c:barChart>
      <c:catAx>
        <c:axId val="327496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96464"/>
        <c:crosses val="autoZero"/>
        <c:auto val="1"/>
        <c:lblAlgn val="ctr"/>
        <c:lblOffset val="100"/>
        <c:noMultiLvlLbl val="0"/>
      </c:catAx>
      <c:valAx>
        <c:axId val="327496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96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benelliarg</c:v>
                </c:pt>
                <c:pt idx="1">
                  <c:v>hondamotosargentina</c:v>
                </c:pt>
                <c:pt idx="2">
                  <c:v>yamahamotorarg</c:v>
                </c:pt>
                <c:pt idx="3">
                  <c:v>bajajarg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2021</c:v>
                </c:pt>
                <c:pt idx="1">
                  <c:v>2647</c:v>
                </c:pt>
                <c:pt idx="2">
                  <c:v>9046</c:v>
                </c:pt>
                <c:pt idx="3">
                  <c:v>1314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AA-4641-80BD-0F031E3895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benelliarg</c:v>
                </c:pt>
                <c:pt idx="1">
                  <c:v>hondamotosargentina</c:v>
                </c:pt>
                <c:pt idx="2">
                  <c:v>yamahamotorarg</c:v>
                </c:pt>
                <c:pt idx="3">
                  <c:v>bajajarg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855</c:v>
                </c:pt>
                <c:pt idx="1">
                  <c:v>733</c:v>
                </c:pt>
                <c:pt idx="2">
                  <c:v>977</c:v>
                </c:pt>
                <c:pt idx="3">
                  <c:v>255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AA-4641-80BD-0F031E3895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benelliarg</c:v>
                </c:pt>
                <c:pt idx="1">
                  <c:v>hondamotosargentina</c:v>
                </c:pt>
                <c:pt idx="2">
                  <c:v>yamahamotorarg</c:v>
                </c:pt>
                <c:pt idx="3">
                  <c:v>bajajarg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2368</c:v>
                </c:pt>
                <c:pt idx="1">
                  <c:v>2798</c:v>
                </c:pt>
                <c:pt idx="2">
                  <c:v>1913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AA-4641-80BD-0F031E3895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4420280"/>
        <c:axId val="404422248"/>
      </c:barChart>
      <c:catAx>
        <c:axId val="404420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422248"/>
        <c:crosses val="autoZero"/>
        <c:auto val="1"/>
        <c:lblAlgn val="ctr"/>
        <c:lblOffset val="100"/>
        <c:noMultiLvlLbl val="0"/>
      </c:catAx>
      <c:valAx>
        <c:axId val="404422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420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benelliarg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0.68731199797881604</c:v>
                </c:pt>
                <c:pt idx="1">
                  <c:v>0.32580632019435002</c:v>
                </c:pt>
                <c:pt idx="2">
                  <c:v>0.41515677621222702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85-4B37-B66A-978FDFCF4F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0.187648793022133</c:v>
                </c:pt>
                <c:pt idx="1">
                  <c:v>0.35581457015004297</c:v>
                </c:pt>
                <c:pt idx="2">
                  <c:v>0.39264211180390002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85-4B37-B66A-978FDFCF4F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yamahamotorarg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0.10099758417233901</c:v>
                </c:pt>
                <c:pt idx="1">
                  <c:v>0.101882827349874</c:v>
                </c:pt>
                <c:pt idx="2">
                  <c:v>6.4489259289974593E-2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585-4B37-B66A-978FDFCF4FA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bajajarg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0.34333622666432601</c:v>
                </c:pt>
                <c:pt idx="2">
                  <c:v>0.178356606926835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585-4B37-B66A-978FDFCF4F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4413720"/>
        <c:axId val="404417328"/>
      </c:barChart>
      <c:catAx>
        <c:axId val="404413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417328"/>
        <c:crosses val="autoZero"/>
        <c:auto val="1"/>
        <c:lblAlgn val="ctr"/>
        <c:lblOffset val="100"/>
        <c:noMultiLvlLbl val="0"/>
      </c:catAx>
      <c:valAx>
        <c:axId val="404417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413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benelliarg</c:v>
                </c:pt>
                <c:pt idx="1">
                  <c:v>hondamotosargentina</c:v>
                </c:pt>
                <c:pt idx="2">
                  <c:v>yamahamotorarg</c:v>
                </c:pt>
                <c:pt idx="3">
                  <c:v>bajajarg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5037</c:v>
                </c:pt>
                <c:pt idx="1">
                  <c:v>6002</c:v>
                </c:pt>
                <c:pt idx="2">
                  <c:v>11635</c:v>
                </c:pt>
                <c:pt idx="3">
                  <c:v>1484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D5-4FAE-BBD7-3607B65BC3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benelliarg</c:v>
                </c:pt>
                <c:pt idx="1">
                  <c:v>hondamotosargentina</c:v>
                </c:pt>
                <c:pt idx="2">
                  <c:v>yamahamotorarg</c:v>
                </c:pt>
                <c:pt idx="3">
                  <c:v>bajajarg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207</c:v>
                </c:pt>
                <c:pt idx="1">
                  <c:v>176</c:v>
                </c:pt>
                <c:pt idx="2">
                  <c:v>301</c:v>
                </c:pt>
                <c:pt idx="3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D5-4FAE-BBD7-3607B65BC3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4406832"/>
        <c:axId val="383428088"/>
      </c:barChart>
      <c:catAx>
        <c:axId val="404406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428088"/>
        <c:crosses val="autoZero"/>
        <c:auto val="1"/>
        <c:lblAlgn val="ctr"/>
        <c:lblOffset val="100"/>
        <c:noMultiLvlLbl val="0"/>
      </c:catAx>
      <c:valAx>
        <c:axId val="383428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406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43E99-F17A-4A00-B7BF-7EAF282741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4BBB7F-4483-4981-83E3-F7D6A04760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483972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80A1A-167F-4C02-B93B-434ABFB81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La Emilia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53CC13-BE5D-4BD5-94AD-E82F20DAAB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89640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362770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92483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72366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35476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47923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7575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54874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5205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85578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5564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262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yamahamotorarg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783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hondamotosargentina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129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benelliarg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0.4478 %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174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bajajarg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1049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908A8B-7391-4687-A00E-9020016444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089874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C479F-4E87-4024-B1A8-11E60C242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04A22F-80DE-4AE4-9DD0-2BFC60B67A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33861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CD4E10-E892-4B4A-954E-50F786F118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69CD8B-EC14-4154-81A1-846D1B653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00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E919C-F5F1-49A9-88E7-1E8E55076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AA6149-1811-4D31-8817-DA08E6F4FA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18277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E8AEB3-EA4A-47D6-9DDC-5D3ECEC047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42D090-93EB-4FC4-9130-E70AA0F7F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984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D4262-E47C-4F38-8F7D-D23B24B2D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AEDFE0-B53C-4993-9365-472B9BB890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98007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4C6769-F4A5-43FF-8D1A-8A38E68167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CD8E9B-2369-4F04-938C-729B08C16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579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37AE1-F543-47B2-8F04-C010512D2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0822B6-54C9-4D08-B5CA-7162BF18DE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72246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19E8C6-7587-46FD-90CA-29C67F6E40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12DE9B-496E-438E-80B5-7836929D3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264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8DB99-5A9B-435C-A188-A947AA0E5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B72A15-74D0-4309-8334-A05D9F5B16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25460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6BD5F9-90E3-4B49-A1AF-F8BC886CF7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5851F5-A998-4436-B3FA-0086A80C0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079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AF169-A3D6-4BC4-A18C-CB0C421C4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63654F-A890-44E1-8FE4-677F8B2663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43785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83B979-43C2-4034-8B75-00F7B46BF1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7125A3-A027-4743-8DE2-2E06F7CA8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274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511EB-5EEE-4267-B917-C3398788D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29F83E-F8BC-4D39-94E7-FC5AB8AEC8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68754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194E93-508F-40E9-9744-B413E6B6E5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8531E-EE0D-4A67-AC52-0F197F721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631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D27B5-BCFA-45EA-A207-40EA7051C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E195F7-C309-4018-A1D0-ED38A9BA73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01614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E72222-9329-45C0-9FA5-BC8BD7178C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C4E821-08D0-4B64-BA0E-FB05743DA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94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A242C-5E38-4B51-A854-12D82F8FA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F5D546-DA94-4B5E-B5D9-1BC582030A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6433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D7A8AE-2F7D-4C82-931A-DD76728129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236E97-7EAD-4DB6-9839-3EB82B370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0145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66CC5-1890-41A9-BFFB-572D4C214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1FA3B3-859E-4E16-B732-BEBE172FE5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27139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9929B9-A820-4578-A06F-3D244C1986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87F8D0-9E46-4867-B8FC-A66293D8E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6769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EC7B9-AA75-4FE9-BD45-D59B0F1FA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867FBB-46F6-4909-9867-9D3055048A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87562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1D6F69-1E2B-4B43-BF1D-ED12E243DE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00A9A-CB31-4BFD-9788-3433AE734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2211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61836-419C-4226-B08D-2452D2B2B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Interactions Distribution | La Emilia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B240DF-E609-4012-BA97-01DA7FEEDD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69819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E615AB-A877-4979-BC24-75C3D09896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B53EA6-F52A-47BF-B4F8-C1C16D133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3263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59628-C58E-425C-9E26-AD7E93786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La Emilia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4FFE11-7381-4324-8324-8E467287E3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9471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61949272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3489973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63598015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03018625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8869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1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193.19230769231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196.23076923077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650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329.13333333333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848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#TransporteIdeal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274.06666666667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11.933333333333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898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#ViajaSeguro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274.06666666667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11.933333333333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536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#MoveteConYamaha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274.06666666667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11.933333333333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518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#motogp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291.07692307692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292.92307692308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764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#HondaArgentina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517.18181818182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533.18181818182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288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033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#Caberg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106.77777777778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961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#BajajArgentina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2362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AF3C2F-0F7A-4B54-9AD9-C04D69FC14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7569515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1F9F1-9503-401E-BCBD-3A5E80C94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La Emilia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86D3D2-D7FD-49BA-B92C-3D6676AF43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64936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52036837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21294478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0919442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5026438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6816467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301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#teamyamaha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191.42857142857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193.57142857143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508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#plandeahorro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118.57142857143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251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#yamahaplandeahorro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118.57142857143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873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#motogpdeargentina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191.42857142857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193.57142857143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66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#YamahaRidingAcademy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125.85714285714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634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#educacionvial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115.42857142857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117.71428571429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515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#mxgp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049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#viajaseguro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102.83333333333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405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102.83333333333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773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#manejoseguroyamaha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102.83333333333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0899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841072-D1C7-4D5A-A79F-8E5EEE8F12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6774898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D7AF4-CC3E-425E-B866-2E6781F9D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B896B5-9618-4D46-9558-074D55FB75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217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05598887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69411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3015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65005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2518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9203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1369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708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- 2022-04-01 12:52:02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 después de 3 años, ¡¡¡vuelve el MotoGP a Argentina!!! 🇦🇷🇦🇷
Los pilotos de Yamaha están ansiosos por volver a pisar las pistas de Termas de Río Hondo este fin de semana. 
Y vos, ¿recordás este icónico momento en el GP de Argentina del 2015? 🏆🏁
#yamaha #motogp #motogpargentina #argentina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https://quintly-image-storage.s3.amazonaws.com/05ba99dd86ca078cac16d6c2a8db7a2f/51015c2349b5ec47f8ee054ca8c2d0ce.jpg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323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- 2022-04-15 08:57:23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MT-03 😍
Pedí tu cotización en bit.ly/MT-03-Yamaha (link en bio).
.
#MT03 #YamahaMT03 #TransporteIdeal #ViajaSeguro
#MoveteConYamaha 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https://quintly-image-storage.s3.amazonaws.com/05ba99dd86ca078cac16d6c2a8db7a2f/6ac091923824496e6716824d61a40efd.jpg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3159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6F1F8E-A416-4A95-92DB-71D0A2AFB2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5555930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916CA-6089-436D-ACE9-39D6B06C6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07B95A-BE55-45D2-8248-6439797D60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11847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01165977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975965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0069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89695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2875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9441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9041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417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- 2022-04-06 17:01:19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MT-03: conocé más sobre este
referente absoluto de la categoría que evolucionó en
diseño y equipamiento.
Pedí tu cotización en bit.ly/MT-03-Yamaha (link en bio).
.
#MT03 #YamahaMT03 #TransporteIdeal #ViajaSeguro
#MoveteConYamaha 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https://quintly-image-storage.s3.amazonaws.com/05ba99dd86ca078cac16d6c2a8db7a2f/225cc7ef040f9b3dfc75cc3812d46cbb.jpg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273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- 2022-04-11 17:00:58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XR150, la puerta de entrada a la familia XR. El comienzo de la aventura. 👊
#XR150 #HondaArgentina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https://quintly-image-storage.s3.amazonaws.com/942abbb851f556d65031fef76ea51956/40f63b5bcc49266c2939f74826b52717.jpg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3997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29A471-D6A9-4391-99FA-E93C5B1A93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5186742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F0975-7487-4E19-A1F1-502BE7DC5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4B8363-8151-46E0-B500-6F753D6F13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10493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1392222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222204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61098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804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45467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3478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5890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663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- 2022-04-08 17:00:50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Twister, una moto nacida para impresionar 🤩
#Twister #HondaArgentina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https://quintly-image-storage.s3.amazonaws.com/942abbb851f556d65031fef76ea51956/4be8e5a08409634149e534fbecbaaf54.jpg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510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- 2022-04-14 14:00:28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moto que destaca por su 𝐩𝐨𝐭𝐞𝐧𝐜𝐢𝐚, su 𝐝𝐢𝐬𝐞ñ𝐨 y tecnología.
La 𝐓𝐍𝐓 𝟔𝟎𝟎𝐢 tiene todo lo que necesitas para mover tu límite al extremo.
Descubrí más sobre ella en nuestra web o en historias destacas.
#Benelli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https://quintly-image-storage.s3.amazonaws.com/d5897333df2d10d8c5ff9489f96eeada/d82801e109d1179f147a07e16643f286.jpg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880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A8410A-2F92-4F3B-B747-E9578EFE08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9255509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E93E1-DBCD-4C60-973E-CA713C15C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DC4AA6-9BE0-4DD6-9783-A8FEAD52C4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56206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1824993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7240592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27998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4399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7698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2284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77515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711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- 2022-04-20 13:00:20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¡Desde Colón hasta Ushuaia! manuespinosa18 viajó con su XR150 desde su pueblo, en la Provincia de Buenos Aires, hasta el kilómetro 0 de la Ruta Nacional 40. En apenas 25 días recorrió 9.000 kilómetros y vivió una experiencia única, que hoy se suma a #MiLeyenda. 
¡Vos también sumate! Envianos una foto de tu Honda por MD y contanos de ese viaje juntos qué contás en cada reunión 😉
#XR150 #HondaArgentina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https://quintly-image-storage.s3.amazonaws.com/942abbb851f556d65031fef76ea51956/daf64d50bad473394bdcf0756c49890a.jpg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8298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82A8F8-64C3-4A10-BE9B-2811ED85B9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3552273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270B2-E0C5-4CA8-8CF0-218B1058C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E08E58-02E2-4C6F-8257-9E6D6FDFB4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38774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2994728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240958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7286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37094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95335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80511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67869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669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- 2022-04-22 13:30:45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Llega el viernes y es momento de escapar de la rutina. Subite a una XR190 y hacé de tu finde una aventura única.
 Hecha en Argentina. Hecha para vos 🔥
Conocela más en el link en bio. 
#XR190 #HondaArgentina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https://quintly-image-storage.s3.amazonaws.com/942abbb851f556d65031fef76ea51956/d6fd76ef321a8720802208ce2b34e0ad.jpg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135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- 2022-04-02 18:46:05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Resumen del día de hoy en el qualifying de #argentinagp: 
fabioquartararo20 el francés finaliza el primer día en 6ta posición.
frankymorbido termina en 15to lugar.
.
#yamaha #teamyamaha #motogp #motogpdeargentina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https://quintly-image-storage.s3.amazonaws.com/05ba99dd86ca078cac16d6c2a8db7a2f/e823b6a3662cb3f3df6a6d7701409e0a.jpg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705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3E3753-9FF7-48FF-ABED-606D825449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5191593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65A93-F72A-4E3B-B1FD-596C77F56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3DD023-93AD-4B9E-B2CD-C05BED66AE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236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71679761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234344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17468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9157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4859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20372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8997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05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- 2022-04-18 16:05:44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Volvemos con otra #TriviaBenellista para arrancar la semana con todo.
¿Se animan a descubrir el modelo? ¡Leemos sus respuestas!
Pista: Si no lo sacaste con las primeras 4 fotos, en la última tenes una pequeña ayuda.
#Benelli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https://quintly-image-storage.s3.amazonaws.com/d5897333df2d10d8c5ff9489f96eeada/b97fadf79b00bdf8eb2ac7053fd03891.jpg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145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- 2022-04-20 14:50:30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MT-03: conocé más sobre este referente absoluto de la categoría.
Pedí tu cotización en bit.ly/MT-03-Yamaha (link en bio).
.
#MT03 #YamahaMT03 #TransporteIdeal #ViajaSeguro
#MoveteConYamaha 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https://quintly-image-storage.s3.amazonaws.com/05ba99dd86ca078cac16d6c2a8db7a2f/e0a54fd82d1a13492f955c7de5befd34.jpg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196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D4E558-D26F-4285-8BD9-E35091CC00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4062795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F6D31-918D-4E71-A9ED-C27BB877E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A8BE6A-60C5-4A22-BD6A-1788A68649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68696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5858835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1031516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8374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5919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13651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3402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272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410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- 2022-04-06 16:55:12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𝐓𝐍𝐓 𝟔𝟎𝟎𝐢 con su 𝐝𝐢𝐬𝐞ñ𝐨 y 𝐭𝐞𝐜𝐧𝐨𝐥𝐨𝐠𝐢́𝐚 marca la diferencia en su categoría.
Disponible en 𝟒 𝐜𝐨𝐥𝐨𝐫𝐞𝐬 𝐝𝐢𝐟𝐞𝐫𝐞𝐧𝐭𝐞𝐬 y con un 𝐦𝐨𝐭𝐨𝐫 𝐝𝐞 𝐜𝐮𝐚𝐭𝐫𝐨 𝐜𝐢𝐥𝐢𝐧𝐝𝐫𝐨𝐬 𝐞𝐧 𝐥𝐢́𝐧𝐞𝐚 que no dejará de sorprenderte.
Descubrí más sobre ella en nuestra web o en historias destacas.
#Benelli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https://quintly-image-storage.s3.amazonaws.com/d5897333df2d10d8c5ff9489f96eeada/556dab12f3cca04c33a732e1a39f4dd7.jpg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138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- 2022-04-14 12:00:09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💡 Disfrutá de un fin de semana extra largo con extra responsabilidad.
#HondaSafety #HondaArgentina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https://quintly-image-storage.s3.amazonaws.com/942abbb851f556d65031fef76ea51956/135d515098be75967f8824c4b0a925d5.jpg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3534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5ADCF4-61A9-4FD2-9306-0F860A23AB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616634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DF658-48B3-4E73-BD76-A69098F31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1AE972-0202-4BE7-9310-AF8419DB6F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77172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4268885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305723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3758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2524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6710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37832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91725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397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- 2022-04-29 18:00:51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Ese segundo en el que se te eriza la piel y prendés el motor de tu XR190, te das cuenta que ese viaje valió la espera. 🔥⌚ 
#XR190 #HondaArgentina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https://quintly-image-storage.s3.amazonaws.com/942abbb851f556d65031fef76ea51956/af50a8f9d767bd18913d44926ba1b1f9.jpg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317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- 2022-04-18 10:07:49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#Repostby motoblogcom
Ahora si! Ya esta la nota con el #TestRide completo de la #Benelli #TRK251. Una opción más que válida para todos los días y para iniciarse en el moto turismo, buena velocidad crucero, buen consumo, ABS como equipamiento estándar y neumáticos Metzeler de muy buena calidad y performance.
Pasen por Motoblog.com para ver la ficha técnica, nuestra reseña escrita, el video y las fotos! (Estas y muchas más)
benelliarg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https://quintly-image-storage.s3.amazonaws.com/d5897333df2d10d8c5ff9489f96eeada/00c7bcd5a6de5b8d40944623b83462cd.jpg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4169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3E0B7D-6E4C-44A2-95CF-341BD365BD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5197673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F0FC5-F15A-4D28-B78D-31D523245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0C4E59-5447-4918-9D32-661BCA529A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49004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61755394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028014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3548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5226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95544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0484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0561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301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- 2022-04-13 17:30:57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¡Otra leyenda en Santa Fe! mgattino53 es de Carlos Pellegrini y nos compartió fotos de su Tornado, con la que ya lleva más de 25 mil kilómetros ¡en menos de dos años! 🔥 Entre los tantos viajes juntos, resalta una aventura de más de 10.000 km que los llevó hasta Ushuaia, en la que pasaron por todos los terrenos posibles.👊 ¡Que sigan las aventuras!
¿Vos también querés sumarte a #MiLeyenda? Envianos una foto de tu Honda por MD y contanos qué viaje la hizo tan especial 😉
#Tornado #HondaArgentina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https://quintly-image-storage.s3.amazonaws.com/942abbb851f556d65031fef76ea51956/1d82ae04f80f479545c2e9231d0ef63e.jpg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4411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CC2995-179C-43C5-A0BF-C97867293D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2518369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90592-B05D-4967-8289-9F994A142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659ED6-936E-4A7C-89C4-CDE81E03E8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17614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76855373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3764853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53713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8096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92110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0342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0434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160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- 2022-04-22 18:23:51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¿Ya sabés a dónde vas a escaparte? Conocé la XR190 en nuestro link en bio y andá googleando dónde pasar el finde. 🔥 
#XR190 #HondaArgentina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https://quintly-image-storage.s3.amazonaws.com/942abbb851f556d65031fef76ea51956/af557562bcd98b3e925b9252e6e3e888.jpg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645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- 2022-04-01 15:17:01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Disfrutá de aventuras más largas junto con tu 𝐓𝐑𝐊 𝟓𝟎𝟐. Su posición de conducción es increíblemente cómoda, con un manillar ancho, un sillín de felpa y un montón de espacio para las piernas.
Descubrí más sobre ella en nuestra web o en historias destacas.
#Benelli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https://quintly-image-storage.s3.amazonaws.com/d5897333df2d10d8c5ff9489f96eeada/e5c20b7b83e330bc21b4602bdbb2f7e8.jpg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3048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37C348-6D60-4E73-AF9E-09A8A834F2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8662213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38104-5BFF-48EF-974B-907E54258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465780-0A09-432D-8F26-7CC7937327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6144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29691676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4312428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62405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678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0275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7862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5356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026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- 2022-04-12 12:32:46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Volvemos con un nuevo #𝗠𝗮𝗿𝘁𝗲𝘀𝗠𝗶𝗕𝗲𝗻𝗲𝗹𝗹𝗶 junto a hwgonzalez �, gracias por enviarnos la foto! ⁣
⁣
𝘚𝘶𝘣í vos también la tuya 𝘤𝘰𝘯 𝘦𝘭 𝘩𝘢𝘴𝘩𝘵𝘢𝘨 #𝐌𝐢𝐁𝐞𝐧𝐞𝐥𝐥𝐢 𝘺 𝘦𝘵𝘪𝘲𝘶𝘦𝘵𝘢𝘯𝘰𝘴 𝘱𝘢𝘳𝘢 𝘲𝘶𝘦 𝘱𝘰𝘥𝘢𝘮𝘰𝘴 𝘤𝘰𝘮𝘱𝘢𝘳𝘵𝘪𝘳𝘭a. ⁣⁣⁣⁣
⁣
Un nuevo camino comienza de la mano de #Benelli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https://quintly-image-storage.s3.amazonaws.com/d5897333df2d10d8c5ff9489f96eeada/3d9e3471cbc12e942dde39d6fe3ba249.jpg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959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- 2022-04-29 15:02:49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MT-03: conocé más sobre este referente absoluto de la categoría.
Pedí tu cotización en bit.ly/MT-03-Yamaha (link en bio).
.
#MT03 #YamahaMT03 #TransporteIdeal #ViajaSeguro
#MoveteConYamaha 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https://quintly-image-storage.s3.amazonaws.com/05ba99dd86ca078cac16d6c2a8db7a2f/de7037c14a7f96c11b7f362275655161.jpg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8289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960E04-08B3-491E-BB02-8FC4F915A0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4527256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AFD31-12C7-4052-A038-7BA639323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22360C-D603-49DB-9AE7-E5CC90EAF9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36633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5579253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2311675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84799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6843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82746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26196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74295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050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- 2022-04-13 09:07:45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Confiabilidad, Calidad y Versatilidad es lo que la familia XTZ te transmite.
Encontrá tu preferido en nuestro catálogo online: bit.ly/XTZSeries (link en bio).
#TransporteIdeal #ViajaSeguro #MoveteConYamaha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https://quintly-image-storage.s3.amazonaws.com/05ba99dd86ca078cac16d6c2a8db7a2f/8a77d2b92a1e7d5194fa928d7060984e.jpg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989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- 2022-04-05 17:11:02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𝐓𝐍𝐓 𝟏𝟓 es perfecta para riders novatos, aquellos que buscan un modelo amigable para iniciarse en el mundo de las dos ruedas
Deslizá para conocer algunos de sus detalles.
#Benelli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https://quintly-image-storage.s3.amazonaws.com/d5897333df2d10d8c5ff9489f96eeada/af208eda96d1fc0d7b337e0c1a251129.jpg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0514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1BA07F-187B-403D-9065-C9BEF30B94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2280247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33D84-EBF3-4158-824C-CE3D378F8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B6BEDD-D328-474C-850B-24904BAECC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70364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50108751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021903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3556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398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9734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7794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52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402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- 2022-04-22 12:53:12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𝗕𝗲𝗻𝗲𝗹𝗹𝗶 𝗧𝗡𝗧 600i es una moto que pide pista.
Su motor 4 tiempos/16 válvulas de cuatro cilindros, junto con su rugido excepcional, enamora a quien la vea.
Descubrí más sobre ella en nuestra web o en historias destacas.
#Benelli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https://quintly-image-storage.s3.amazonaws.com/d5897333df2d10d8c5ff9489f96eeada/917bc30762bee67dde03c274d0703502.jpg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631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- 2022-04-30 12:00:28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𝗧𝗡𝗧 600𝗶 es la combinación perfecta entre 𝗯𝗲𝗹𝗹𝗲𝘇𝗮 y 𝗽𝗼𝘁𝗲𝗻𝗰𝗶𝗮.
Cuando escuches su 𝗰𝗮𝗿𝗮𝗰𝘁𝗲𝗿í𝘀𝘁𝗶𝗰𝗼 𝗿𝘂𝗴𝗶𝗱𝗼 no podrás olvidarlo.
Conocela en los Benelli Stores o visitando nuestra web.
#Benelli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https://quintly-image-storage.s3.amazonaws.com/d5897333df2d10d8c5ff9489f96eeada/5d62879dd8391120134003237dd538e5.jpg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2474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42AE4F-8228-4114-BC9A-BE48C14134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4321123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D8874-4D59-4F33-9619-245A4017A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74FC79-B7A7-4DCB-8C7B-0A02AC5C97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55014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37170195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7450418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5233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2939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538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2727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8485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834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bajajarg - 2022-04-12 16:32:36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Estas naves buscan piloto 👨‍✈️🏍 
Conocé los modelos de la edición Dunlop, con un mayor agarre en curva con más adherencia.
Conocelas a fondo en el link de nuestra bio.
#BajajArgentina #Motos #Dominar400 #DominarD250  #RouserNS200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https://quintly-image-storage.s3.amazonaws.com/1cf768b0080f5ec92cb52f01da91ff2b/9d63932361d4c5e92ad2bd00b6ade147.jpg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8702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94BC5B-5E9B-49D9-9EFF-EAD44C4FC5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2587628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1473</Words>
  <Application>Microsoft Office PowerPoint</Application>
  <PresentationFormat>On-screen Show (4:3)</PresentationFormat>
  <Paragraphs>505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quintly_template</vt:lpstr>
      <vt:lpstr>Reporte Instagram</vt:lpstr>
      <vt:lpstr>Instagram Key Metrics Table | La Emilia</vt:lpstr>
      <vt:lpstr>Instagram Key Metrics Radar | La Emilia</vt:lpstr>
      <vt:lpstr>Instagram Followers Total | La Emilia</vt:lpstr>
      <vt:lpstr>Instagram Followers Change | La Emilia</vt:lpstr>
      <vt:lpstr>Instagram Followers Change Per Weekday | La Emilia</vt:lpstr>
      <vt:lpstr>Instagram Posts By Weekday | La Emilia</vt:lpstr>
      <vt:lpstr>Instagram Interaction Rate By Weekday | La Emilia</vt:lpstr>
      <vt:lpstr>Instagram Posts By Hour | La Emilia</vt:lpstr>
      <vt:lpstr>Instagram Interaction Rate By Hour | La Emilia</vt:lpstr>
      <vt:lpstr>Instagram Post Type Distribution Per Profile | La Emilia</vt:lpstr>
      <vt:lpstr>Instagram Interactions by Post Type | La Emilia</vt:lpstr>
      <vt:lpstr>Instagram Interaction Rate By Post Type | La Emilia</vt:lpstr>
      <vt:lpstr>Instagram Interactions Distribution | La Emilia</vt:lpstr>
      <vt:lpstr>Instagram Hashtag Detection | La Emilia - 1 of 2</vt:lpstr>
      <vt:lpstr>Instagram Hashtag Detection | La Emilia - 2 of 2</vt:lpstr>
      <vt:lpstr>Instagram Posts Table | La Emilia - 1 of 14</vt:lpstr>
      <vt:lpstr>Instagram Posts Table | La Emilia - 2 of 14</vt:lpstr>
      <vt:lpstr>Instagram Posts Table | La Emilia - 3 of 14</vt:lpstr>
      <vt:lpstr>Instagram Posts Table | La Emilia - 4 of 14</vt:lpstr>
      <vt:lpstr>Instagram Posts Table | La Emilia - 5 of 14</vt:lpstr>
      <vt:lpstr>Instagram Posts Table | La Emilia - 6 of 14</vt:lpstr>
      <vt:lpstr>Instagram Posts Table | La Emilia - 7 of 14</vt:lpstr>
      <vt:lpstr>Instagram Posts Table | La Emilia - 8 of 14</vt:lpstr>
      <vt:lpstr>Instagram Posts Table | La Emilia - 9 of 14</vt:lpstr>
      <vt:lpstr>Instagram Posts Table | La Emilia - 10 of 14</vt:lpstr>
      <vt:lpstr>Instagram Posts Table | La Emilia - 11 of 14</vt:lpstr>
      <vt:lpstr>Instagram Posts Table | La Emilia - 12 of 14</vt:lpstr>
      <vt:lpstr>Instagram Posts Table | La Emilia - 13 of 14</vt:lpstr>
      <vt:lpstr>Instagram Posts Table | La Emilia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2022-05-01T14:18:08Z</dcterms:created>
  <dcterms:modified xsi:type="dcterms:W3CDTF">2022-05-01T14:19:29Z</dcterms:modified>
</cp:coreProperties>
</file>