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19.994499999999999</c:v>
                </c:pt>
                <c:pt idx="7">
                  <c:v>81.167699999999996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D6-4D2F-993D-C41C319023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56.983600000000003</c:v>
                </c:pt>
                <c:pt idx="1">
                  <c:v>45.454500000000003</c:v>
                </c:pt>
                <c:pt idx="2">
                  <c:v>50</c:v>
                </c:pt>
                <c:pt idx="3">
                  <c:v>40</c:v>
                </c:pt>
                <c:pt idx="4">
                  <c:v>44.444400000000002</c:v>
                </c:pt>
                <c:pt idx="5">
                  <c:v>62.018099999999997</c:v>
                </c:pt>
                <c:pt idx="6">
                  <c:v>45.299199999999999</c:v>
                </c:pt>
                <c:pt idx="7">
                  <c:v>64.440700000000007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D6-4D2F-993D-C41C319023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69.5518</c:v>
                </c:pt>
                <c:pt idx="1">
                  <c:v>54.545499999999997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51.247199999999999</c:v>
                </c:pt>
                <c:pt idx="6">
                  <c:v>46.392600000000002</c:v>
                </c:pt>
                <c:pt idx="7">
                  <c:v>68.032300000000006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D6-4D2F-993D-C41C319023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40.596800000000002</c:v>
                </c:pt>
                <c:pt idx="1">
                  <c:v>18.181799999999999</c:v>
                </c:pt>
                <c:pt idx="2">
                  <c:v>100</c:v>
                </c:pt>
                <c:pt idx="3">
                  <c:v>0</c:v>
                </c:pt>
                <c:pt idx="4">
                  <c:v>22.222200000000001</c:v>
                </c:pt>
                <c:pt idx="5">
                  <c:v>51.587299999999999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AD6-4D2F-993D-C41C319023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0688104"/>
        <c:axId val="420688432"/>
      </c:radarChart>
      <c:catAx>
        <c:axId val="420688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88432"/>
        <c:crosses val="autoZero"/>
        <c:auto val="1"/>
        <c:lblAlgn val="ctr"/>
        <c:lblOffset val="100"/>
        <c:noMultiLvlLbl val="0"/>
      </c:catAx>
      <c:valAx>
        <c:axId val="42068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8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40830</c:v>
                </c:pt>
                <c:pt idx="1">
                  <c:v>40850</c:v>
                </c:pt>
                <c:pt idx="2">
                  <c:v>40870</c:v>
                </c:pt>
                <c:pt idx="3">
                  <c:v>40888</c:v>
                </c:pt>
                <c:pt idx="4">
                  <c:v>40903</c:v>
                </c:pt>
                <c:pt idx="5">
                  <c:v>40925</c:v>
                </c:pt>
                <c:pt idx="6">
                  <c:v>40947</c:v>
                </c:pt>
                <c:pt idx="7">
                  <c:v>40974</c:v>
                </c:pt>
                <c:pt idx="8">
                  <c:v>40983</c:v>
                </c:pt>
                <c:pt idx="9">
                  <c:v>41001</c:v>
                </c:pt>
                <c:pt idx="10">
                  <c:v>41029</c:v>
                </c:pt>
                <c:pt idx="11">
                  <c:v>41047</c:v>
                </c:pt>
                <c:pt idx="12">
                  <c:v>41071</c:v>
                </c:pt>
                <c:pt idx="13">
                  <c:v>41086</c:v>
                </c:pt>
                <c:pt idx="14">
                  <c:v>41114</c:v>
                </c:pt>
                <c:pt idx="15">
                  <c:v>41137</c:v>
                </c:pt>
                <c:pt idx="16">
                  <c:v>41156</c:v>
                </c:pt>
                <c:pt idx="17">
                  <c:v>41181</c:v>
                </c:pt>
                <c:pt idx="18">
                  <c:v>41200</c:v>
                </c:pt>
                <c:pt idx="19">
                  <c:v>41212</c:v>
                </c:pt>
                <c:pt idx="20">
                  <c:v>41233</c:v>
                </c:pt>
                <c:pt idx="21">
                  <c:v>41239</c:v>
                </c:pt>
                <c:pt idx="22">
                  <c:v>41264</c:v>
                </c:pt>
                <c:pt idx="23">
                  <c:v>41289</c:v>
                </c:pt>
                <c:pt idx="24">
                  <c:v>41316</c:v>
                </c:pt>
                <c:pt idx="25">
                  <c:v>41340</c:v>
                </c:pt>
                <c:pt idx="26">
                  <c:v>41370</c:v>
                </c:pt>
                <c:pt idx="27">
                  <c:v>41393</c:v>
                </c:pt>
                <c:pt idx="28">
                  <c:v>41421</c:v>
                </c:pt>
                <c:pt idx="29">
                  <c:v>41454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23-45B7-BD5D-6D2136F2ED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23342</c:v>
                </c:pt>
                <c:pt idx="1">
                  <c:v>23344</c:v>
                </c:pt>
                <c:pt idx="2">
                  <c:v>23350</c:v>
                </c:pt>
                <c:pt idx="3">
                  <c:v>23359</c:v>
                </c:pt>
                <c:pt idx="4">
                  <c:v>23366</c:v>
                </c:pt>
                <c:pt idx="5">
                  <c:v>23369</c:v>
                </c:pt>
                <c:pt idx="6">
                  <c:v>23378</c:v>
                </c:pt>
                <c:pt idx="7">
                  <c:v>23383</c:v>
                </c:pt>
                <c:pt idx="8">
                  <c:v>23388</c:v>
                </c:pt>
                <c:pt idx="9">
                  <c:v>23400</c:v>
                </c:pt>
                <c:pt idx="10">
                  <c:v>23413</c:v>
                </c:pt>
                <c:pt idx="11">
                  <c:v>23417</c:v>
                </c:pt>
                <c:pt idx="12">
                  <c:v>23425</c:v>
                </c:pt>
                <c:pt idx="13">
                  <c:v>23437</c:v>
                </c:pt>
                <c:pt idx="14">
                  <c:v>23446</c:v>
                </c:pt>
                <c:pt idx="15">
                  <c:v>23453</c:v>
                </c:pt>
                <c:pt idx="16">
                  <c:v>23462</c:v>
                </c:pt>
                <c:pt idx="17">
                  <c:v>23496</c:v>
                </c:pt>
                <c:pt idx="18">
                  <c:v>23506</c:v>
                </c:pt>
                <c:pt idx="19">
                  <c:v>23524</c:v>
                </c:pt>
                <c:pt idx="20">
                  <c:v>23527</c:v>
                </c:pt>
                <c:pt idx="21">
                  <c:v>23544</c:v>
                </c:pt>
                <c:pt idx="22">
                  <c:v>23555</c:v>
                </c:pt>
                <c:pt idx="23">
                  <c:v>23557</c:v>
                </c:pt>
                <c:pt idx="24">
                  <c:v>23568</c:v>
                </c:pt>
                <c:pt idx="25">
                  <c:v>23577</c:v>
                </c:pt>
                <c:pt idx="26">
                  <c:v>23586</c:v>
                </c:pt>
                <c:pt idx="27">
                  <c:v>23600</c:v>
                </c:pt>
                <c:pt idx="28">
                  <c:v>23607</c:v>
                </c:pt>
                <c:pt idx="29">
                  <c:v>23622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23-45B7-BD5D-6D2136F2ED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28470</c:v>
                </c:pt>
                <c:pt idx="1">
                  <c:v>28477</c:v>
                </c:pt>
                <c:pt idx="2">
                  <c:v>28534</c:v>
                </c:pt>
                <c:pt idx="3">
                  <c:v>28574</c:v>
                </c:pt>
                <c:pt idx="4">
                  <c:v>28590</c:v>
                </c:pt>
                <c:pt idx="5">
                  <c:v>28609</c:v>
                </c:pt>
                <c:pt idx="6">
                  <c:v>28630</c:v>
                </c:pt>
                <c:pt idx="7">
                  <c:v>28644</c:v>
                </c:pt>
                <c:pt idx="8">
                  <c:v>28648</c:v>
                </c:pt>
                <c:pt idx="9">
                  <c:v>28660</c:v>
                </c:pt>
                <c:pt idx="10">
                  <c:v>28672</c:v>
                </c:pt>
                <c:pt idx="11">
                  <c:v>28685</c:v>
                </c:pt>
                <c:pt idx="12">
                  <c:v>28710</c:v>
                </c:pt>
                <c:pt idx="13">
                  <c:v>28721</c:v>
                </c:pt>
                <c:pt idx="14">
                  <c:v>28735</c:v>
                </c:pt>
                <c:pt idx="15">
                  <c:v>28739</c:v>
                </c:pt>
                <c:pt idx="16">
                  <c:v>28744</c:v>
                </c:pt>
                <c:pt idx="17">
                  <c:v>28759</c:v>
                </c:pt>
                <c:pt idx="18">
                  <c:v>28774</c:v>
                </c:pt>
                <c:pt idx="19">
                  <c:v>28782</c:v>
                </c:pt>
                <c:pt idx="20">
                  <c:v>28792</c:v>
                </c:pt>
                <c:pt idx="21">
                  <c:v>28795</c:v>
                </c:pt>
                <c:pt idx="22">
                  <c:v>28800</c:v>
                </c:pt>
                <c:pt idx="23">
                  <c:v>28795</c:v>
                </c:pt>
                <c:pt idx="24">
                  <c:v>28810</c:v>
                </c:pt>
                <c:pt idx="25">
                  <c:v>28821</c:v>
                </c:pt>
                <c:pt idx="26">
                  <c:v>28825</c:v>
                </c:pt>
                <c:pt idx="27">
                  <c:v>28834</c:v>
                </c:pt>
                <c:pt idx="28">
                  <c:v>28830</c:v>
                </c:pt>
                <c:pt idx="29">
                  <c:v>28832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23-45B7-BD5D-6D2136F2EDC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16521</c:v>
                </c:pt>
                <c:pt idx="1">
                  <c:v>16530</c:v>
                </c:pt>
                <c:pt idx="2">
                  <c:v>16534</c:v>
                </c:pt>
                <c:pt idx="3">
                  <c:v>16538</c:v>
                </c:pt>
                <c:pt idx="4">
                  <c:v>16548</c:v>
                </c:pt>
                <c:pt idx="5">
                  <c:v>16569</c:v>
                </c:pt>
                <c:pt idx="6">
                  <c:v>16576</c:v>
                </c:pt>
                <c:pt idx="7">
                  <c:v>16599</c:v>
                </c:pt>
                <c:pt idx="8">
                  <c:v>16611</c:v>
                </c:pt>
                <c:pt idx="9">
                  <c:v>16623</c:v>
                </c:pt>
                <c:pt idx="10">
                  <c:v>16631</c:v>
                </c:pt>
                <c:pt idx="11">
                  <c:v>16644</c:v>
                </c:pt>
                <c:pt idx="12">
                  <c:v>16658</c:v>
                </c:pt>
                <c:pt idx="13">
                  <c:v>16675</c:v>
                </c:pt>
                <c:pt idx="14">
                  <c:v>16688</c:v>
                </c:pt>
                <c:pt idx="15">
                  <c:v>16695</c:v>
                </c:pt>
                <c:pt idx="16">
                  <c:v>16701</c:v>
                </c:pt>
                <c:pt idx="17">
                  <c:v>16712</c:v>
                </c:pt>
                <c:pt idx="18">
                  <c:v>16726</c:v>
                </c:pt>
                <c:pt idx="19">
                  <c:v>16740</c:v>
                </c:pt>
                <c:pt idx="20">
                  <c:v>16751</c:v>
                </c:pt>
                <c:pt idx="21">
                  <c:v>16754</c:v>
                </c:pt>
                <c:pt idx="22">
                  <c:v>16772</c:v>
                </c:pt>
                <c:pt idx="23">
                  <c:v>16780</c:v>
                </c:pt>
                <c:pt idx="24">
                  <c:v>16785</c:v>
                </c:pt>
                <c:pt idx="25">
                  <c:v>16794</c:v>
                </c:pt>
                <c:pt idx="26">
                  <c:v>16797</c:v>
                </c:pt>
                <c:pt idx="27">
                  <c:v>16807</c:v>
                </c:pt>
                <c:pt idx="28">
                  <c:v>16815</c:v>
                </c:pt>
                <c:pt idx="29">
                  <c:v>16829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23-45B7-BD5D-6D2136F2E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0686464"/>
        <c:axId val="420686792"/>
      </c:lineChart>
      <c:dateAx>
        <c:axId val="420686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86792"/>
        <c:crosses val="autoZero"/>
        <c:auto val="1"/>
        <c:lblOffset val="100"/>
        <c:baseTimeUnit val="days"/>
      </c:dateAx>
      <c:valAx>
        <c:axId val="42068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068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20</c:v>
                </c:pt>
                <c:pt idx="2">
                  <c:v>20</c:v>
                </c:pt>
                <c:pt idx="3">
                  <c:v>18</c:v>
                </c:pt>
                <c:pt idx="4">
                  <c:v>15</c:v>
                </c:pt>
                <c:pt idx="5">
                  <c:v>22</c:v>
                </c:pt>
                <c:pt idx="6">
                  <c:v>22</c:v>
                </c:pt>
                <c:pt idx="7">
                  <c:v>27</c:v>
                </c:pt>
                <c:pt idx="8">
                  <c:v>9</c:v>
                </c:pt>
                <c:pt idx="9">
                  <c:v>18</c:v>
                </c:pt>
                <c:pt idx="10">
                  <c:v>28</c:v>
                </c:pt>
                <c:pt idx="11">
                  <c:v>18</c:v>
                </c:pt>
                <c:pt idx="12">
                  <c:v>24</c:v>
                </c:pt>
                <c:pt idx="13">
                  <c:v>15</c:v>
                </c:pt>
                <c:pt idx="14">
                  <c:v>28</c:v>
                </c:pt>
                <c:pt idx="15">
                  <c:v>23</c:v>
                </c:pt>
                <c:pt idx="16">
                  <c:v>19</c:v>
                </c:pt>
                <c:pt idx="17">
                  <c:v>25</c:v>
                </c:pt>
                <c:pt idx="18">
                  <c:v>19</c:v>
                </c:pt>
                <c:pt idx="19">
                  <c:v>12</c:v>
                </c:pt>
                <c:pt idx="20">
                  <c:v>21</c:v>
                </c:pt>
                <c:pt idx="21">
                  <c:v>6</c:v>
                </c:pt>
                <c:pt idx="22">
                  <c:v>25</c:v>
                </c:pt>
                <c:pt idx="23">
                  <c:v>25</c:v>
                </c:pt>
                <c:pt idx="24">
                  <c:v>27</c:v>
                </c:pt>
                <c:pt idx="25">
                  <c:v>24</c:v>
                </c:pt>
                <c:pt idx="26">
                  <c:v>30</c:v>
                </c:pt>
                <c:pt idx="27">
                  <c:v>23</c:v>
                </c:pt>
                <c:pt idx="28">
                  <c:v>28</c:v>
                </c:pt>
                <c:pt idx="29">
                  <c:v>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FF-49F5-BC57-087C87D9AF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5</c:v>
                </c:pt>
                <c:pt idx="1">
                  <c:v>2</c:v>
                </c:pt>
                <c:pt idx="2">
                  <c:v>6</c:v>
                </c:pt>
                <c:pt idx="3">
                  <c:v>9</c:v>
                </c:pt>
                <c:pt idx="4">
                  <c:v>7</c:v>
                </c:pt>
                <c:pt idx="5">
                  <c:v>3</c:v>
                </c:pt>
                <c:pt idx="6">
                  <c:v>9</c:v>
                </c:pt>
                <c:pt idx="7">
                  <c:v>5</c:v>
                </c:pt>
                <c:pt idx="8">
                  <c:v>5</c:v>
                </c:pt>
                <c:pt idx="9">
                  <c:v>12</c:v>
                </c:pt>
                <c:pt idx="10">
                  <c:v>13</c:v>
                </c:pt>
                <c:pt idx="11">
                  <c:v>4</c:v>
                </c:pt>
                <c:pt idx="12">
                  <c:v>8</c:v>
                </c:pt>
                <c:pt idx="13">
                  <c:v>12</c:v>
                </c:pt>
                <c:pt idx="14">
                  <c:v>9</c:v>
                </c:pt>
                <c:pt idx="15">
                  <c:v>7</c:v>
                </c:pt>
                <c:pt idx="16">
                  <c:v>9</c:v>
                </c:pt>
                <c:pt idx="17">
                  <c:v>34</c:v>
                </c:pt>
                <c:pt idx="18">
                  <c:v>10</c:v>
                </c:pt>
                <c:pt idx="19">
                  <c:v>18</c:v>
                </c:pt>
                <c:pt idx="20">
                  <c:v>3</c:v>
                </c:pt>
                <c:pt idx="21">
                  <c:v>17</c:v>
                </c:pt>
                <c:pt idx="22">
                  <c:v>11</c:v>
                </c:pt>
                <c:pt idx="23">
                  <c:v>2</c:v>
                </c:pt>
                <c:pt idx="24">
                  <c:v>11</c:v>
                </c:pt>
                <c:pt idx="25">
                  <c:v>9</c:v>
                </c:pt>
                <c:pt idx="26">
                  <c:v>9</c:v>
                </c:pt>
                <c:pt idx="27">
                  <c:v>14</c:v>
                </c:pt>
                <c:pt idx="28">
                  <c:v>7</c:v>
                </c:pt>
                <c:pt idx="29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FF-49F5-BC57-087C87D9AF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</c:v>
                </c:pt>
                <c:pt idx="1">
                  <c:v>7</c:v>
                </c:pt>
                <c:pt idx="2">
                  <c:v>57</c:v>
                </c:pt>
                <c:pt idx="3">
                  <c:v>40</c:v>
                </c:pt>
                <c:pt idx="4">
                  <c:v>16</c:v>
                </c:pt>
                <c:pt idx="5">
                  <c:v>19</c:v>
                </c:pt>
                <c:pt idx="6">
                  <c:v>21</c:v>
                </c:pt>
                <c:pt idx="7">
                  <c:v>14</c:v>
                </c:pt>
                <c:pt idx="8">
                  <c:v>4</c:v>
                </c:pt>
                <c:pt idx="9">
                  <c:v>12</c:v>
                </c:pt>
                <c:pt idx="10">
                  <c:v>12</c:v>
                </c:pt>
                <c:pt idx="11">
                  <c:v>13</c:v>
                </c:pt>
                <c:pt idx="12">
                  <c:v>25</c:v>
                </c:pt>
                <c:pt idx="13">
                  <c:v>11</c:v>
                </c:pt>
                <c:pt idx="14">
                  <c:v>14</c:v>
                </c:pt>
                <c:pt idx="15">
                  <c:v>4</c:v>
                </c:pt>
                <c:pt idx="16">
                  <c:v>5</c:v>
                </c:pt>
                <c:pt idx="17">
                  <c:v>15</c:v>
                </c:pt>
                <c:pt idx="18">
                  <c:v>15</c:v>
                </c:pt>
                <c:pt idx="19">
                  <c:v>8</c:v>
                </c:pt>
                <c:pt idx="20">
                  <c:v>10</c:v>
                </c:pt>
                <c:pt idx="21">
                  <c:v>3</c:v>
                </c:pt>
                <c:pt idx="22">
                  <c:v>5</c:v>
                </c:pt>
                <c:pt idx="23">
                  <c:v>-5</c:v>
                </c:pt>
                <c:pt idx="24">
                  <c:v>15</c:v>
                </c:pt>
                <c:pt idx="25">
                  <c:v>11</c:v>
                </c:pt>
                <c:pt idx="26">
                  <c:v>4</c:v>
                </c:pt>
                <c:pt idx="27">
                  <c:v>9</c:v>
                </c:pt>
                <c:pt idx="28">
                  <c:v>-4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FF-49F5-BC57-087C87D9AF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44652</c:v>
                </c:pt>
                <c:pt idx="1">
                  <c:v>44653</c:v>
                </c:pt>
                <c:pt idx="2">
                  <c:v>44654</c:v>
                </c:pt>
                <c:pt idx="3">
                  <c:v>44655</c:v>
                </c:pt>
                <c:pt idx="4">
                  <c:v>44656</c:v>
                </c:pt>
                <c:pt idx="5">
                  <c:v>44657</c:v>
                </c:pt>
                <c:pt idx="6">
                  <c:v>44658</c:v>
                </c:pt>
                <c:pt idx="7">
                  <c:v>44659</c:v>
                </c:pt>
                <c:pt idx="8">
                  <c:v>44660</c:v>
                </c:pt>
                <c:pt idx="9">
                  <c:v>44661</c:v>
                </c:pt>
                <c:pt idx="10">
                  <c:v>44662</c:v>
                </c:pt>
                <c:pt idx="11">
                  <c:v>44663</c:v>
                </c:pt>
                <c:pt idx="12">
                  <c:v>44664</c:v>
                </c:pt>
                <c:pt idx="13">
                  <c:v>44665</c:v>
                </c:pt>
                <c:pt idx="14">
                  <c:v>44666</c:v>
                </c:pt>
                <c:pt idx="15">
                  <c:v>44667</c:v>
                </c:pt>
                <c:pt idx="16">
                  <c:v>44668</c:v>
                </c:pt>
                <c:pt idx="17">
                  <c:v>44669</c:v>
                </c:pt>
                <c:pt idx="18">
                  <c:v>44670</c:v>
                </c:pt>
                <c:pt idx="19">
                  <c:v>44671</c:v>
                </c:pt>
                <c:pt idx="20">
                  <c:v>44672</c:v>
                </c:pt>
                <c:pt idx="21">
                  <c:v>44673</c:v>
                </c:pt>
                <c:pt idx="22">
                  <c:v>44674</c:v>
                </c:pt>
                <c:pt idx="23">
                  <c:v>44675</c:v>
                </c:pt>
                <c:pt idx="24">
                  <c:v>44676</c:v>
                </c:pt>
                <c:pt idx="25">
                  <c:v>44677</c:v>
                </c:pt>
                <c:pt idx="26">
                  <c:v>44678</c:v>
                </c:pt>
                <c:pt idx="27">
                  <c:v>44679</c:v>
                </c:pt>
                <c:pt idx="28">
                  <c:v>44680</c:v>
                </c:pt>
                <c:pt idx="29">
                  <c:v>44681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5</c:v>
                </c:pt>
                <c:pt idx="1">
                  <c:v>9</c:v>
                </c:pt>
                <c:pt idx="2">
                  <c:v>4</c:v>
                </c:pt>
                <c:pt idx="3">
                  <c:v>4</c:v>
                </c:pt>
                <c:pt idx="4">
                  <c:v>10</c:v>
                </c:pt>
                <c:pt idx="5">
                  <c:v>21</c:v>
                </c:pt>
                <c:pt idx="6">
                  <c:v>7</c:v>
                </c:pt>
                <c:pt idx="7">
                  <c:v>23</c:v>
                </c:pt>
                <c:pt idx="8">
                  <c:v>12</c:v>
                </c:pt>
                <c:pt idx="9">
                  <c:v>12</c:v>
                </c:pt>
                <c:pt idx="10">
                  <c:v>8</c:v>
                </c:pt>
                <c:pt idx="11">
                  <c:v>13</c:v>
                </c:pt>
                <c:pt idx="12">
                  <c:v>14</c:v>
                </c:pt>
                <c:pt idx="13">
                  <c:v>17</c:v>
                </c:pt>
                <c:pt idx="14">
                  <c:v>13</c:v>
                </c:pt>
                <c:pt idx="15">
                  <c:v>7</c:v>
                </c:pt>
                <c:pt idx="16">
                  <c:v>6</c:v>
                </c:pt>
                <c:pt idx="17">
                  <c:v>11</c:v>
                </c:pt>
                <c:pt idx="18">
                  <c:v>14</c:v>
                </c:pt>
                <c:pt idx="19">
                  <c:v>14</c:v>
                </c:pt>
                <c:pt idx="20">
                  <c:v>11</c:v>
                </c:pt>
                <c:pt idx="21">
                  <c:v>3</c:v>
                </c:pt>
                <c:pt idx="22">
                  <c:v>18</c:v>
                </c:pt>
                <c:pt idx="23">
                  <c:v>8</c:v>
                </c:pt>
                <c:pt idx="24">
                  <c:v>5</c:v>
                </c:pt>
                <c:pt idx="25">
                  <c:v>9</c:v>
                </c:pt>
                <c:pt idx="26">
                  <c:v>3</c:v>
                </c:pt>
                <c:pt idx="27">
                  <c:v>10</c:v>
                </c:pt>
                <c:pt idx="28">
                  <c:v>8</c:v>
                </c:pt>
                <c:pt idx="29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FF-49F5-BC57-087C87D9AF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887672"/>
        <c:axId val="73888328"/>
      </c:lineChart>
      <c:dateAx>
        <c:axId val="73887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88328"/>
        <c:crosses val="autoZero"/>
        <c:auto val="1"/>
        <c:lblOffset val="100"/>
        <c:baseTimeUnit val="days"/>
      </c:dateAx>
      <c:valAx>
        <c:axId val="73888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887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</c:v>
                </c:pt>
                <c:pt idx="1">
                  <c:v>19</c:v>
                </c:pt>
                <c:pt idx="2">
                  <c:v>22</c:v>
                </c:pt>
                <c:pt idx="3">
                  <c:v>20</c:v>
                </c:pt>
                <c:pt idx="4">
                  <c:v>19</c:v>
                </c:pt>
                <c:pt idx="5">
                  <c:v>22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0B-4824-8AEE-C2563D6D6F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8</c:v>
                </c:pt>
                <c:pt idx="2">
                  <c:v>10</c:v>
                </c:pt>
                <c:pt idx="3">
                  <c:v>10</c:v>
                </c:pt>
                <c:pt idx="4">
                  <c:v>9</c:v>
                </c:pt>
                <c:pt idx="5">
                  <c:v>8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0B-4824-8AEE-C2563D6D6F6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21</c:v>
                </c:pt>
                <c:pt idx="1">
                  <c:v>14</c:v>
                </c:pt>
                <c:pt idx="2">
                  <c:v>14</c:v>
                </c:pt>
                <c:pt idx="3">
                  <c:v>13</c:v>
                </c:pt>
                <c:pt idx="4">
                  <c:v>6</c:v>
                </c:pt>
                <c:pt idx="5">
                  <c:v>4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0B-4824-8AEE-C2563D6D6F6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7</c:v>
                </c:pt>
                <c:pt idx="1">
                  <c:v>12</c:v>
                </c:pt>
                <c:pt idx="2">
                  <c:v>13</c:v>
                </c:pt>
                <c:pt idx="3">
                  <c:v>11</c:v>
                </c:pt>
                <c:pt idx="4">
                  <c:v>10</c:v>
                </c:pt>
                <c:pt idx="5">
                  <c:v>12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B0B-4824-8AEE-C2563D6D6F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665784"/>
        <c:axId val="426664472"/>
      </c:barChart>
      <c:catAx>
        <c:axId val="426665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664472"/>
        <c:crosses val="autoZero"/>
        <c:auto val="1"/>
        <c:lblAlgn val="ctr"/>
        <c:lblOffset val="100"/>
        <c:noMultiLvlLbl val="0"/>
      </c:catAx>
      <c:valAx>
        <c:axId val="42666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665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2</c:v>
                </c:pt>
                <c:pt idx="4">
                  <c:v>5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F8-452A-9690-7015AF68C2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F8-452A-9690-7015AF68C2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F8-452A-9690-7015AF68C2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9F8-452A-9690-7015AF68C2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659880"/>
        <c:axId val="426663160"/>
      </c:barChart>
      <c:catAx>
        <c:axId val="426659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663160"/>
        <c:crosses val="autoZero"/>
        <c:auto val="1"/>
        <c:lblAlgn val="ctr"/>
        <c:lblOffset val="100"/>
        <c:noMultiLvlLbl val="0"/>
      </c:catAx>
      <c:valAx>
        <c:axId val="426663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65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0.102085460113752</c:v>
                </c:pt>
                <c:pt idx="1">
                  <c:v>6.0765154829614497E-2</c:v>
                </c:pt>
                <c:pt idx="2">
                  <c:v>0.186184434397939</c:v>
                </c:pt>
                <c:pt idx="3">
                  <c:v>0.18715667687521301</c:v>
                </c:pt>
                <c:pt idx="4">
                  <c:v>7.0001458363715893E-2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D9-4B8A-BFF1-68A4809545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0.36197938846776301</c:v>
                </c:pt>
                <c:pt idx="1">
                  <c:v>0.15330891746869901</c:v>
                </c:pt>
                <c:pt idx="2">
                  <c:v>0.359850097947364</c:v>
                </c:pt>
                <c:pt idx="3">
                  <c:v>0.119240269142322</c:v>
                </c:pt>
                <c:pt idx="4">
                  <c:v>0.32507168611418702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D9-4B8A-BFF1-68A4809545C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0.20243621514083299</c:v>
                </c:pt>
                <c:pt idx="2">
                  <c:v>0.10819866671320399</c:v>
                </c:pt>
                <c:pt idx="3">
                  <c:v>0.34902795713936702</c:v>
                </c:pt>
                <c:pt idx="4">
                  <c:v>0.39789187113887797</c:v>
                </c:pt>
                <c:pt idx="5">
                  <c:v>0.24780984956895</c:v>
                </c:pt>
                <c:pt idx="6">
                  <c:v>0.272241806568706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D9-4B8A-BFF1-68A4809545C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0.61769115442278899</c:v>
                </c:pt>
                <c:pt idx="3">
                  <c:v>0.87556221889055497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D9-4B8A-BFF1-68A4809545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6654632"/>
        <c:axId val="426655616"/>
      </c:barChart>
      <c:catAx>
        <c:axId val="42665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655616"/>
        <c:crosses val="autoZero"/>
        <c:auto val="1"/>
        <c:lblAlgn val="ctr"/>
        <c:lblOffset val="100"/>
        <c:noMultiLvlLbl val="0"/>
      </c:catAx>
      <c:valAx>
        <c:axId val="42665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65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</c:v>
                </c:pt>
                <c:pt idx="13">
                  <c:v>1</c:v>
                </c:pt>
                <c:pt idx="14">
                  <c:v>2</c:v>
                </c:pt>
                <c:pt idx="15">
                  <c:v>3</c:v>
                </c:pt>
                <c:pt idx="16">
                  <c:v>1</c:v>
                </c:pt>
                <c:pt idx="17">
                  <c:v>2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4B-49D3-9FD9-B35F5C3EAE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4B-49D3-9FD9-B35F5C3EAE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4B-49D3-9FD9-B35F5C3EAE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4B-49D3-9FD9-B35F5C3EA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6667752"/>
        <c:axId val="426663816"/>
      </c:lineChart>
      <c:catAx>
        <c:axId val="426667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663816"/>
        <c:crosses val="autoZero"/>
        <c:auto val="1"/>
        <c:lblAlgn val="ctr"/>
        <c:lblOffset val="100"/>
        <c:noMultiLvlLbl val="0"/>
      </c:catAx>
      <c:valAx>
        <c:axId val="42666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666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0.165293274022217</c:v>
                </c:pt>
                <c:pt idx="11">
                  <c:v>0</c:v>
                </c:pt>
                <c:pt idx="12">
                  <c:v>9.5408250079000501E-2</c:v>
                </c:pt>
                <c:pt idx="13">
                  <c:v>0.104523687984637</c:v>
                </c:pt>
                <c:pt idx="14">
                  <c:v>4.1323318505554298E-2</c:v>
                </c:pt>
                <c:pt idx="15">
                  <c:v>8.6697942746947296E-2</c:v>
                </c:pt>
                <c:pt idx="16">
                  <c:v>0.117892996912905</c:v>
                </c:pt>
                <c:pt idx="17">
                  <c:v>0.263740003403097</c:v>
                </c:pt>
                <c:pt idx="18">
                  <c:v>0.128831522399669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77-4DD1-B272-E55658088B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0.30807672104149803</c:v>
                </c:pt>
                <c:pt idx="18">
                  <c:v>0.36202563993355802</c:v>
                </c:pt>
                <c:pt idx="19">
                  <c:v>0.11925550491929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77-4DD1-B272-E55658088B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0.25307176766266398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0.34906450712091602</c:v>
                </c:pt>
                <c:pt idx="15">
                  <c:v>0</c:v>
                </c:pt>
                <c:pt idx="16">
                  <c:v>0.27227031555431402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0.24783580005584999</c:v>
                </c:pt>
                <c:pt idx="21">
                  <c:v>0</c:v>
                </c:pt>
                <c:pt idx="22">
                  <c:v>0.20245741413013099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77-4DD1-B272-E55658088B4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0.68228166986564298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877-4DD1-B272-E55658088B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919272"/>
        <c:axId val="424920584"/>
      </c:lineChart>
      <c:catAx>
        <c:axId val="42491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20584"/>
        <c:crosses val="autoZero"/>
        <c:auto val="1"/>
        <c:lblAlgn val="ctr"/>
        <c:lblOffset val="100"/>
        <c:noMultiLvlLbl val="0"/>
      </c:catAx>
      <c:valAx>
        <c:axId val="424920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1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27-47E4-9E82-B99EC54486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11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27-47E4-9E82-B99EC54486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27-47E4-9E82-B99EC54486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922224"/>
        <c:axId val="424923536"/>
      </c:barChart>
      <c:catAx>
        <c:axId val="42492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23536"/>
        <c:crosses val="autoZero"/>
        <c:auto val="1"/>
        <c:lblAlgn val="ctr"/>
        <c:lblOffset val="100"/>
        <c:noMultiLvlLbl val="0"/>
      </c:catAx>
      <c:valAx>
        <c:axId val="42492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2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582</c:v>
                </c:pt>
                <c:pt idx="1">
                  <c:v>350</c:v>
                </c:pt>
                <c:pt idx="2">
                  <c:v>452</c:v>
                </c:pt>
                <c:pt idx="3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D3-4240-AD94-0D3B3AD762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164</c:v>
                </c:pt>
                <c:pt idx="1">
                  <c:v>72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D3-4240-AD94-0D3B3AD762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136</c:v>
                </c:pt>
                <c:pt idx="1">
                  <c:v>125</c:v>
                </c:pt>
                <c:pt idx="2">
                  <c:v>0</c:v>
                </c:pt>
                <c:pt idx="3">
                  <c:v>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D3-4240-AD94-0D3B3AD762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925176"/>
        <c:axId val="424917960"/>
      </c:barChart>
      <c:catAx>
        <c:axId val="42492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17960"/>
        <c:crosses val="autoZero"/>
        <c:auto val="1"/>
        <c:lblAlgn val="ctr"/>
        <c:lblOffset val="100"/>
        <c:noMultiLvlLbl val="0"/>
      </c:catAx>
      <c:valAx>
        <c:axId val="42491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2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0.16474750504058</c:v>
                </c:pt>
                <c:pt idx="1">
                  <c:v>0.12871700992247601</c:v>
                </c:pt>
                <c:pt idx="2">
                  <c:v>7.9744273573676999E-2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DB-461E-A102-4297A4E5BD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0.53361792956243004</c:v>
                </c:pt>
                <c:pt idx="1">
                  <c:v>0.29755904343912198</c:v>
                </c:pt>
                <c:pt idx="2">
                  <c:v>0.15301027968045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DB-461E-A102-4297A4E5BD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0.26191508873079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DB-461E-A102-4297A4E5BD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0.79762871861823503</c:v>
                </c:pt>
                <c:pt idx="1">
                  <c:v>0.56841766548358497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DB-461E-A102-4297A4E5BD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926488"/>
        <c:axId val="424930424"/>
      </c:barChart>
      <c:catAx>
        <c:axId val="42492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30424"/>
        <c:crosses val="autoZero"/>
        <c:auto val="1"/>
        <c:lblAlgn val="ctr"/>
        <c:lblOffset val="100"/>
        <c:noMultiLvlLbl val="0"/>
      </c:catAx>
      <c:valAx>
        <c:axId val="42493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2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738</c:v>
                </c:pt>
                <c:pt idx="1">
                  <c:v>519</c:v>
                </c:pt>
                <c:pt idx="2">
                  <c:v>424</c:v>
                </c:pt>
                <c:pt idx="3">
                  <c:v>444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14-4CB0-881D-8C2D15B068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144</c:v>
                </c:pt>
                <c:pt idx="1">
                  <c:v>28</c:v>
                </c:pt>
                <c:pt idx="2">
                  <c:v>28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14-4CB0-881D-8C2D15B068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4927144"/>
        <c:axId val="424927472"/>
      </c:barChart>
      <c:catAx>
        <c:axId val="42492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27472"/>
        <c:crosses val="autoZero"/>
        <c:auto val="1"/>
        <c:lblAlgn val="ctr"/>
        <c:lblOffset val="100"/>
        <c:noMultiLvlLbl val="0"/>
      </c:catAx>
      <c:valAx>
        <c:axId val="42492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92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B982A-9EFB-4265-8B53-BF6D196727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40BDE2-EE34-44DD-9680-6FADD5B2F9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797771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9C0C6-4917-4F4E-A86A-E0C2EBF87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46F67B-8FB6-4765-9FE0-9E02B280C5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5937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77323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371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9281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6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36805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67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6118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545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2838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8543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1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667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456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67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0.6823 %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247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414C4-4693-4EFC-B913-F98C422D88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03444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EFCBA-82A2-4ADA-BA54-DC46819A6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F9BF21-88FD-4F38-B594-C1B46EE99A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2456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F7A6DA-2C97-495A-BBC4-4A83942F04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58AB7-1162-4071-8EEF-2EC386EE5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19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BB8E3-DAB7-451B-872D-FF861CF72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569DF6-C1F1-4D3D-B574-38BB0A13F9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219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D3954B-704F-4CCB-80B4-3291D0113B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CCA0B-0FF5-4258-BA7B-168DF0998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966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659CF-1500-4466-81E0-FEFAAE994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2D0293-6DCF-4B5E-93C6-3E4079AD30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7795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7113F-FAA7-422A-B75F-DCF7438E23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078F1-62E0-4BF4-8562-47500428F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611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F976B-5E24-4F82-B42B-B925BD419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63FA4F-551A-4BD1-ADA3-25B8C8C152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8093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7997B9-96B0-4A09-B346-BF712867F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CB0787-74BB-47D5-B084-07C657C52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4029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1F5DB-F9AD-4ACA-A4D3-A09807513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3AAD2A-4749-4617-B3F6-192FF07DF0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9118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C2CF6-FAB8-4FC4-A69E-32DB6F4654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5CDBB-2E8D-4BC1-AE2C-77CED0035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73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220A5-E827-43CF-A590-B7D66DF6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EE31C-B328-4888-BE49-570B507F5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42967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03C40-623B-4CB5-9C3A-F68B67542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A27DB0-2653-477E-B8C7-66E954018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675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2F53F-CDAD-418C-95AF-D26229FA5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983302-B334-4F11-8411-1DE47B8CDA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9519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F00D8-CB83-49A7-A232-1105ABD74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A69D1-17D7-4691-8C71-DE7E7E03B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937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BCDF1-4B97-4FFC-9294-9C70FBB2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570FA0-CE4A-49B0-8C31-9933DCF4E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78400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3B3938-7E3B-4AFF-8DE1-2C7685D13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24278-450F-4AC4-9357-B1D84F5B8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26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B4A512-9150-4BBB-9532-1D911A995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A05966-F665-4A0C-A228-7029528532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40036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8B80E-390D-4AB7-BB03-6106E1F6A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23816-B37E-405A-8D5A-87B30E08A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12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10628-DFD3-4BE2-8EF3-38199715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5C4987-99AC-4406-885A-471DFAD91D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69853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04F5-28FC-40CA-8AD0-673CF15926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D1A9D-0BD8-4B09-8853-BA680FDE8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7791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DEF57-D542-45DC-B9E5-691C50D6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77D9D9-C0C7-428C-97A8-0B95160D3E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796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4E7B07-5A1C-41BE-87F4-4DFF6F46A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D92180-54DF-4CD3-920F-BC7C4CBA8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91080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BCD2B-1528-49B1-BBB6-A3A5FFD92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9A429A-C721-4445-973F-DA709ED407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1826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9B93F-43B8-4B2A-AAA5-0E9E67C28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4931-FAD7-4FD4-AF26-4040F2951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8811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9E7AE-CDC7-4B11-9E8A-016F52F56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DF2747-3221-45CD-A765-C14610108D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52025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1000571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03985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91301735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77077802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678592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540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080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60.555555555556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46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38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73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752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145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5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956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7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5924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967CD-E63A-431C-8D4E-D98D539629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832395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D73F6-E8B9-4136-BF02-41F656465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D5EAF-AD11-4416-B3B6-6978E312C8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2540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79691146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36371816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1085899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8814029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64920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215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05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844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84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006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#Zanellizate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003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6000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#onoff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91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96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03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#𝗝𝘂𝗴𝗮𝗱𝗼𝗿𝗠𝗼𝘁𝗼𝗺𝗲𝗹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693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5F8725-3C06-4A59-AE16-F1EC823A04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0500304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2451-9347-4DED-862D-FBC60DA67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7105A-80B6-426B-88A0-DD15B2B374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4945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8219385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82711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0115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924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153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3771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0656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02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- 2022-04-12 19:00:32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💪⁣⁣
⁣⁣
➡️ Motor cg 4t con balanceador interno, refrigerado por aire⁣⁣
➡️Potencia 13.7hp / 8000rpm⁣⁣
➡️ Transmisión 5 marchas⁣⁣
➡️ Encendido electrónico por CDI⁣⁣
⁣⁣
Más detalles en nuestra nueva web 💻www.gilera.com.ar⁣⁣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https://quintly-image-storage.s3.amazonaws.com/baf555c13543137cac97c04cac7f9de1/12905f176c5370f9be79cca82348776f.jpg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226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31026-0E31-4BD2-AD61-29A05EE826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99105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ACD6F-79BB-4527-81DB-2E3A5CF2C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27FDE-779C-41AC-A73C-BAAE606F2A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7557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1678523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46103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58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504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9275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5384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310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- 2022-04-07 19:00:57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#GileraAC1 Descubrí nuestro nuevo  clásico! 🙌😎⁣
⁣
◼ Motor 4 tiempos, refrigerado por aire⁣
◼ Transmisión 5 marchas⁣
◼ Potencia 11.4 hp / 8000 rpm⁣
◼ Frenos Delantero a disco, trasero a tambor⁣
◼ Encendido Eléctrico y patada⁣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https://quintly-image-storage.s3.amazonaws.com/baf555c13543137cac97c04cac7f9de1/ffe28db72552c209a3a962d622adb0ad.jpg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362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24C02-E5A7-4AB7-9DE9-FEFF2DECE4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1234264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32DA5-3D71-4959-BEFE-796703653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AD9FFB-ED76-4E67-B143-29696BF4C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2899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341761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86677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175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4965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375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398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9355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81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- 2022-04-13 17:30:31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X marca lo desconocido y nos llama a posibilidades infinitas.
Descubrí la nueva Ceccato X 700.
#Zanella #Ceccatox700 #Iconica #Zanellizate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https://quintly-image-storage.s3.amazonaws.com/ff2c71213d07dd609d03dbb5c0c72aa3/ebb2facd169f04bdc44bc46d6810190c.jpg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5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- 2022-04-06 17:02:10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más pequeña de la familia y una de nuestras favoritas, la 𝐌𝐀𝐗 𝟏𝟏𝟎, viene a demostrar que lo bueno también puede venir en envase pequeño 💪
Sus 𝐫𝐨𝐛𝐮𝐬𝐭𝐨𝐬 𝐧𝐞𝐮𝐦𝐚́𝐭𝐢𝐜𝐨𝐬 y 𝐬𝐮𝐬 𝐦𝐚𝐧𝐢𝐥𝐥𝐚𝐫𝐞𝐬 𝐚𝐥𝐭𝐨𝐬 te dan una 𝐜𝐨𝐧𝐝𝐮𝐜𝐜𝐢𝐨́𝐧 𝐝𝐢𝐧𝐚́𝐦𝐢𝐜𝐚, 𝐝𝐢𝐯𝐞𝐫𝐭𝐢𝐝𝐚 y 𝐬𝐮́𝐩𝐞𝐫 𝐬𝐞𝐠𝐮𝐫𝐚.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https://quintly-image-storage.s3.amazonaws.com/d2b7cc5ad4d687d3f399f4e35a49e386/42ef6bc59cb21c3e74b7e1530080eddc.jpg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9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9D1059-8A00-4360-B744-E3322BE298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61261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3D6C1-73F6-4743-8652-168A730D4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E9C38-4781-487F-B69C-1E907F0128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7968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2704281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70729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9006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3299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6154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411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4646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222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- 2022-04-21 18:18:16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Marzo, enzojfernandez disfrutando de su merecido premio.
¡Qué sigan los éxitos, Enzo!
Bancamos el fútbol argentino.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https://quintly-image-storage.s3.amazonaws.com/d2b7cc5ad4d687d3f399f4e35a49e386/cf548d07aaec2069ebcee9bb5260a7c4.jpg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057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7731B-194C-4D3E-B1BE-7237E4AA1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36870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966C6-2AE4-4C05-BC4E-79F49F7B8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583FE9-F394-4B95-B111-94440E2C4A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85753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1514194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6941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6421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978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4574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362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6282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53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- 2022-04-15 17:00:55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Exclusive Edizione 🛵 fue creada para convertir incluso el viaje más normal en una salida divertida 😉. 
Exclusive edizione incluye un motor monocilíndrico de 4 tiempos, 149.6 cm3 y trasmisión automática. Su asiento biplaza, sus neumáticos con banda blanca y sus accesorios destacados (parabrisa, cajuela trasera y alarma) hacen del scooter Exclusive Edizione tu mejor versión! 
Este abril, #Zanellizate.
Vos elegís el camino, nosotros te llevamos.
#Zanella #ExclusiveLT #NosImpulsaNuestraHistoria⁣⁣
#TuMejorVersión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https://quintly-image-storage.s3.amazonaws.com/ff2c71213d07dd609d03dbb5c0c72aa3/d51b77a07f918b00fa64910a87cb0a2f.jpg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1195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844087-CC38-4E38-8937-5B9E16A49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928055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7FF80-51BC-4C08-BDE7-2AA426088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BF931E-4DA3-4DFD-AF67-1699E1A505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1247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9722278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1279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6810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303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79834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1360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442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200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- 2022-04-29 10:00:08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acompañarte en cada kilómetro, con Triax touring 250 ponete en marcha y disfruta de tu próximo destino.
TENELA EN 12 CUOTAS SIN INTERÉS TASA TOTALMENTE SUBSIDIADA
Consultá en nuestra red de concesionarios oficiales
Sé dueño de tu camino.
#triax #corven #corvenmotors #touring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https://quintly-image-storage.s3.amazonaws.com/480ed02ab0eeb6cc0f3ff00e45a30dab/c94789747374cfc81afba29a487b8983.jpg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437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4B09F-C212-46E0-8AAE-697EC823F6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6313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7B5D4-C071-4FA4-AD07-C36009E8D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18D08C-E136-48E3-83A1-255464E673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94956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066861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60622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4984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444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80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64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41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616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- 2022-04-19 19:00:30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el diseño clásico de la #GileraAC1! 🙌😎⁣
⁣
◼ Motor 4 tiempos, refrigerado por aire⁣
◼ Transmisión 5 marchas⁣
◼ Potencia 11.4 hp / 8000 rpm⁣
◼ Frenos Delantero a disco, trasero a tambor⁣
◼ Encendido Eléctrico y patada⁣
⁣
Más info en: 💻 www.gilera.com.ar/modelo⁣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https://quintly-image-storage.s3.amazonaws.com/baf555c13543137cac97c04cac7f9de1/6d53cb4bcf56e57dcbe59195ede866db.jpg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820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D5850A-7C00-4D29-9A30-D27E26BCDE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656037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044F5-B409-489E-BD47-20ACF3F28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42928E-30E8-4599-8067-BD4B35F209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30036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424323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81025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228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7242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2869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667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0589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011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- 2022-04-21 14:48:15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acompañarte en cada kilómetro, con la Triax R3 250 en marcha disfruta de tu próximo destino con el diseño más exclusivo del mercado nacional.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https://quintly-image-storage.s3.amazonaws.com/480ed02ab0eeb6cc0f3ff00e45a30dab/287f031eb6654daecbd383869bf1a719.jpg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26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- 2022-04-25 18:07:18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Explorar lo desconocido es con lo que sueñan los aventureros 🏍. 
Hace tuyo el camino con la PATAGONIAN EAGLE 250 🏍 y preparate para descubrir nuevos paisajes.
#BuiltToRide #Custom #Motorcycle⁣
#IndustriaNacional #Zanella #PatagonianEagle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https://quintly-image-storage.s3.amazonaws.com/ff2c71213d07dd609d03dbb5c0c72aa3/de563088814fac07c97aaf8b2276b8e9.jpg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625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758464-02BF-406A-A0C7-C27C596EF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8136059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B178C-A305-4ABA-9E40-80A70361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F0A40-D3FE-4BCC-A3CD-85F1D620DB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580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411503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67375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164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8387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2954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5297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447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02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- 2022-04-03 16:14:51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Tercer y último día del 🏆Premio Michelin de la República Argentina, lleno de pasión, adrenalina y velocidad 
🏍️
Cerramos con un gran sorteo 🙌 
Sorteamos 2 kit de indumentaria oficial Corven Bajaj edición Moto GP 2022 🏁
Para participar:
💥 Seguí a las cuentas bajajarg corvenmotos
💥 Dale like a la publicación
💥Compartila en stories 
Anunciaremos el ganador el día lunes 4 de abril 🥳
#ArgentinaGP #MotoGP #Bajaj #Moto
Para bases y condiciones ingresá a https://www.bajajargentina.com.ar/ganaenmotogpconcorvenybajaj.pdf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https://quintly-image-storage.s3.amazonaws.com/480ed02ab0eeb6cc0f3ff00e45a30dab/c9c880f62594afc62e8eaa14aef0f8c4.jpg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22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9D194-1D9C-4520-BF96-9788E44A59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6782671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32EA8-02C2-4C9C-8066-5E005E57E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3D3095-96A4-4713-811C-360F8974DE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733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3798957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2458130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417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879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8100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00783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1014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184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- 2022-04-23 20:00:09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NUEVO DISEÑO
Nuevas gráficas y faros, sistema de luces encendidas, tablero con medidor de combustible, portaequipaje de aluminio e indicador de marcha y nivel de combustible.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https://quintly-image-storage.s3.amazonaws.com/480ed02ab0eeb6cc0f3ff00e45a30dab/e74bfc7d37289894ebfb5c1b10161a21.jpg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393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7033CF-5CFE-4D47-9724-019AAB22D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901015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573E8-F3AB-4135-A86C-A030EA081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E5851-5E69-42CB-AC73-AD4E5DCA7A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08259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1901545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59056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894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5262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052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973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8260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- 2022-04-27 10:45:25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con la que te despedís para siempre del bondi 👋 🚍
Subite a una 𝗕𝗹𝗶𝘁𝘇 110 y:
✅ Llegá antes a todos lados.
✅ Gastá menos.
✅ Viajá cómodo.
✅ Optimizá tu tiempo: Terminá con esas esperas eternas.
�
✔️ 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https://quintly-image-storage.s3.amazonaws.com/d2b7cc5ad4d687d3f399f4e35a49e386/8468db188e3dd265767a98a1d51212ea.jpg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019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11170-6E75-470F-89B1-C4DC958B60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4746569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9CB48-D161-408D-805D-F299DF020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F01BA4-CEE1-4C94-813A-C72373C0B6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0615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948710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368553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9612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875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2516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78521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2412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601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- 2022-04-22 17:30:12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Carácter deportivo. Alma tecnológica.
Combinando la tecnología e innovación de CF MOTOS con la historia de Zanella y los genes deportivos de la categoría RZ, obtienes 28 caballos de pura potencia con un instinto deportivo y de fácil conducción ideal para los pilotos jóvenes como vos.
#Zanella #CFMoto #RZ #RZ300 #REACHFORPROGRESS #CFMOTObyZanella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https://quintly-image-storage.s3.amazonaws.com/ff2c71213d07dd609d03dbb5c0c72aa3/f1ab2549629f1e02dce39d57f903a2bc.jpg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492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62122-D2B7-45E7-9CA3-1BB39800CA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545121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FD8739-4F52-4368-B216-65DFEBAB5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6C6467-83DB-4463-8BAE-C2C15BE65D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0214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711294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3764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0805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11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4700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1719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886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52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- 2022-04-29 17:00:35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Impresionante en todos los sentidos de la palabra, la RZ 400 es práctica y perfecta para enfrentar la jungla urbana. 
Agresiva, receptiva y rápida, la aliada ideal para que rompas todos tus límites 😎🏍.
Conseguila en 12 cuotas sin interés. Financiación hasta el 50% a traves de BBVA.
#Zanella #CFMoto #RZ #RZ400 #ReachForProgress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https://quintly-image-storage.s3.amazonaws.com/ff2c71213d07dd609d03dbb5c0c72aa3/33a245a6348d8f9be0ac9d48d3248352.jpg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65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- 2022-04-25 22:11:27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Triax 150 R3 es la moto ideal para aquellos que desean emprender aventuras y recorrer grandes distancias de experiencia única, con el aval de ser una marca Corven.
#corven #corvenmotors #triax #triaxR3 #onoff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https://quintly-image-storage.s3.amazonaws.com/480ed02ab0eeb6cc0f3ff00e45a30dab/02304ddfa73f2b964c0d8d8c491c255d.jpg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786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5AD12-9790-49C0-83C5-9A2D56FD9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125685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FCD7A-EFC2-4513-AE06-1CFA10F97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27597C-BDBF-4DBB-A1C9-1853384E85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98987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058880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5238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0428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8762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3780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6606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583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19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- 2022-04-20 12:19:12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modelo perfecto para dar el paso y convertirte en motociclista 💪 🏍️
La 𝗕𝗹𝗶𝘁𝘇 110 es todo lo que necesitas para ganar confianza y dejar atrás bondi, subte y tren 👋 🚌 🚊
✔️ Visitá nuestra web para conocer todos sus detalles. Ingresá visitando el link en nuestra bio.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https://quintly-image-storage.s3.amazonaws.com/d2b7cc5ad4d687d3f399f4e35a49e386/d91004be8981fcff691bdcf710ff65b3.jpg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227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- 2022-04-18 16:24:46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Momento de conocer un poco más en detalle a la más chiquita y con más onda de la famila, la 𝗠𝗔𝗫 110 😎
Una moto súper 𝗱𝗶𝘃𝗲𝗿𝘁𝗶𝗱𝗮 y 𝘀𝗲𝗴𝘂𝗿𝗮 de manejar 🤩 
👉 Deslizá y conocela en profundidad.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https://quintly-image-storage.s3.amazonaws.com/d2b7cc5ad4d687d3f399f4e35a49e386/03c1f72f368f25dc733f560692a898b1.jpg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46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EBA4B-3B94-4366-97DE-2D0187090C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4489911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B7169-AF0C-4439-9D41-799838570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A93FF4-6149-42DE-B89B-48353D466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7829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6129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489345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2934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833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254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0377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2928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620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- 2022-04-27 17:30:26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 buscabas una señal para comprarte la moto de tus sueños, esta es la oportunidad 😉.
Zanellizate y  sentí la libertad, seguridad e independencia de ir a donde quieras cuando quieras.
🏍 Ingresa en el link de nuestra bio para ver todas las promociones.
Zanellizate.  Vos elegís el camino, nosotros te llevamos.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https://quintly-image-storage.s3.amazonaws.com/ff2c71213d07dd609d03dbb5c0c72aa3/79fe6bad600a76629883e1321f097b2d.jpg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212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3A56C8-CD7A-4DC5-8205-A2DE8FA13F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7171504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A457DB-32E1-445D-844C-3F6A3AC14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FC8E0-820F-41BA-A25E-157EC0527D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6851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872784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9685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512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052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441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106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391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78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- 2022-04-26 19:00:14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Viví tu aventura con la Gilera SMX 200 ADVENTURE ❗🏁⁣⁣
⁣⁣
#AventuraModoOn⁣⁣
⁣⁣
✔️ Motor 4 tiempos, refrigerado por aire⁣⁣
✔️ Transmisión 5 marchas⁣⁣
✔️ Potencia 15 hp a 7500rpm⁣⁣
✔️ Frenos Disco delantero y trasero⁣⁣
✔️ Neumáticos Delantero 90/90 - 19 / Trasero 110/90 - 17⁣⁣
✔️ Encendido Eléctrico y pedal⁣⁣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https://quintly-image-storage.s3.amazonaws.com/baf555c13543137cac97c04cac7f9de1/812598413b751b918f5d774d6c99d584.jpg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8452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73082-D8DC-4C9F-A23F-14D07A7CB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207035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98674-7F6E-488A-8C7D-726D3A83C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3F8A36-5783-4220-86BE-343F92158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1931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76735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598121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8426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6363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4505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793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820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569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- 2022-04-28 13:09:44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𝗠𝗔𝗫 110 es un modelo que destaca entre la multitud.
𝗖𝗼𝗺𝗽𝗮𝗰𝘁𝗮, 𝗱𝗶𝘃𝗲𝗿𝘁𝗶𝗱𝗮 y 𝘀𝗲𝗴𝘂𝗿𝗮, una moto que va al frente, sin vueltas. Como vos 👊
⚡Visitá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https://quintly-image-storage.s3.amazonaws.com/d2b7cc5ad4d687d3f399f4e35a49e386/205681a23fec7870348a1c0e34a0668b.jpg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67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- 2022-04-19 17:00:15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Amantes de la ZT ❤️⁣
🏍 La ZT 150 te da la libertad absoluta de elegir tu camino y descubrir nuevos horizontes más allá de la ciudad.
Este abril, #Zanellizate. 
Vos elegís el camino, nosotros te llevamos.
#Zanella #Zanellizate #ZT150 #Descubrí #NuevosHorizontes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https://quintly-image-storage.s3.amazonaws.com/ff2c71213d07dd609d03dbb5c0c72aa3/672cf1b5c188439c9f9f040c9282c87b.jpg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43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DE2136-E639-42EE-9BD5-98958C222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33790636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2D2D1-1ADB-4012-9941-4CAD2F4F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6295F8-2C2A-4364-8964-E14D71BA5B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463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051096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502313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2715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8848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67361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8671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5075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13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- 2022-04-22 15:07:55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moto con la que te vas a mover de forma 𝘀𝗲𝗴𝘂𝗿𝗮, 𝗰𝗼́𝗺𝗼𝗱𝗮 y sin resignar ni un poco de 𝗲𝗹𝗲𝗴𝗮𝗻𝗰𝗶𝗮 😎
La 𝗦𝘁𝗿𝗮𝘁𝗼 𝗘𝘂𝗿𝗼 150 y su 𝗱𝗶𝘀𝗲ñ𝗼 𝗿𝗲𝘁𝗿𝗼 es todo lo que necesitas para que tus días sean más dinámicos.
✔️ Visitá nuestra web para conocer todos sus detalles. Ingresá visitando el link en nuestra bio.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https://quintly-image-storage.s3.amazonaws.com/d2b7cc5ad4d687d3f399f4e35a49e386/09d2452d7b51671297f94d4a4002301b.jpg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81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- 2022-04-11 12:09:41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𝐌𝐀𝐗 𝟏𝟏𝟎 tiene un color para todos 🤩
Encontrá el tuyo y salí a recorrer la ciudad con toda la onda que su 𝐝𝐢𝐬𝐞ñ𝐨 𝐜𝐨𝐦𝐩𝐚𝐜𝐭𝐨 𝐒𝐦𝐚𝐫𝐭 te brinda 😎
👉 En nuestra web vas a poder ver todos sus detalles. Link en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https://quintly-image-storage.s3.amazonaws.com/d2b7cc5ad4d687d3f399f4e35a49e386/1177809858a1797f788257451cd1b08c.jpg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957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1A297-5E09-493E-9F97-FF78B4196F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981784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BB507-6EE1-4196-8D3C-3ADD6E0A1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19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71F2DC-C93A-4EA6-8DCE-66516E94A3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3947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7123622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88640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70002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23991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248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8486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8875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062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- 2022-04-13 17:00:13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𝐒𝐭𝐫𝐚𝐭𝐨 𝐄𝐮𝐫𝐨 𝟏𝟓𝟎, con su cómodo 𝐚𝐬𝐢𝐞𝐧𝐭𝐨 𝐛𝐢𝐩𝐥𝐚𝐳𝐚, te deja sin excusa a la hora de llevar a ese amigo que está a pata 😅
✔️Visitá nuestra web para conocer todos sus detalles. Ingresá visitando el link en nuestra bio.
#MotomelTeBanca 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https://quintly-image-storage.s3.amazonaws.com/d2b7cc5ad4d687d3f399f4e35a49e386/73ebe9389264f067885e9d31564b659a.jpg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09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F49D4-3B37-4407-B1B8-4440F75D28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212041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1581</Words>
  <Application>Microsoft Office PowerPoint</Application>
  <PresentationFormat>On-screen Show (4:3)</PresentationFormat>
  <Paragraphs>550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Calibri</vt:lpstr>
      <vt:lpstr>quintly_template</vt:lpstr>
      <vt:lpstr>Reporte Instagram</vt:lpstr>
      <vt:lpstr>Instagram Key Metrics Table | Motomel</vt:lpstr>
      <vt:lpstr>Instagram Key Metrics Radar | Motomel</vt:lpstr>
      <vt:lpstr>Instagram Followers Total | Motomel</vt:lpstr>
      <vt:lpstr>Instagram Followers Change | Motomel</vt:lpstr>
      <vt:lpstr>Instagram Followers Change Per Weekday | Motomel</vt:lpstr>
      <vt:lpstr>Instagram Posts By Weekday | Motomel</vt:lpstr>
      <vt:lpstr>Instagram Interaction Rate By Weekday | Motomel</vt:lpstr>
      <vt:lpstr>Instagram Posts By Hour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19</vt:lpstr>
      <vt:lpstr>Instagram Posts Table | Motomel - 2 of 19</vt:lpstr>
      <vt:lpstr>Instagram Posts Table | Motomel - 3 of 19</vt:lpstr>
      <vt:lpstr>Instagram Posts Table | Motomel - 4 of 19</vt:lpstr>
      <vt:lpstr>Instagram Posts Table | Motomel - 5 of 19</vt:lpstr>
      <vt:lpstr>Instagram Posts Table | Motomel - 6 of 19</vt:lpstr>
      <vt:lpstr>Instagram Posts Table | Motomel - 7 of 19</vt:lpstr>
      <vt:lpstr>Instagram Posts Table | Motomel - 8 of 19</vt:lpstr>
      <vt:lpstr>Instagram Posts Table | Motomel - 9 of 19</vt:lpstr>
      <vt:lpstr>Instagram Posts Table | Motomel - 10 of 19</vt:lpstr>
      <vt:lpstr>Instagram Posts Table | Motomel - 11 of 19</vt:lpstr>
      <vt:lpstr>Instagram Posts Table | Motomel - 12 of 19</vt:lpstr>
      <vt:lpstr>Instagram Posts Table | Motomel - 13 of 19</vt:lpstr>
      <vt:lpstr>Instagram Posts Table | Motomel - 14 of 19</vt:lpstr>
      <vt:lpstr>Instagram Posts Table | Motomel - 15 of 19</vt:lpstr>
      <vt:lpstr>Instagram Posts Table | Motomel - 16 of 19</vt:lpstr>
      <vt:lpstr>Instagram Posts Table | Motomel - 17 of 19</vt:lpstr>
      <vt:lpstr>Instagram Posts Table | Motomel - 18 of 19</vt:lpstr>
      <vt:lpstr>Instagram Posts Table | Motomel - 19 of 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2022-05-01T14:15:45Z</dcterms:created>
  <dcterms:modified xsi:type="dcterms:W3CDTF">2022-05-01T14:17:09Z</dcterms:modified>
</cp:coreProperties>
</file>