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19.994499999999999</c:v>
                </c:pt>
                <c:pt idx="7">
                  <c:v>81.167699999999996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64-4ACD-9626-8B79F216C1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56.983600000000003</c:v>
                </c:pt>
                <c:pt idx="1">
                  <c:v>45.454500000000003</c:v>
                </c:pt>
                <c:pt idx="2">
                  <c:v>50</c:v>
                </c:pt>
                <c:pt idx="3">
                  <c:v>40</c:v>
                </c:pt>
                <c:pt idx="4">
                  <c:v>44.444400000000002</c:v>
                </c:pt>
                <c:pt idx="5">
                  <c:v>62.018099999999997</c:v>
                </c:pt>
                <c:pt idx="6">
                  <c:v>45.299199999999999</c:v>
                </c:pt>
                <c:pt idx="7">
                  <c:v>64.440700000000007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64-4ACD-9626-8B79F216C1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69.5518</c:v>
                </c:pt>
                <c:pt idx="1">
                  <c:v>54.545499999999997</c:v>
                </c:pt>
                <c:pt idx="2">
                  <c:v>0</c:v>
                </c:pt>
                <c:pt idx="3">
                  <c:v>0</c:v>
                </c:pt>
                <c:pt idx="4">
                  <c:v>33.333300000000001</c:v>
                </c:pt>
                <c:pt idx="5">
                  <c:v>51.247199999999999</c:v>
                </c:pt>
                <c:pt idx="6">
                  <c:v>46.392600000000002</c:v>
                </c:pt>
                <c:pt idx="7">
                  <c:v>68.032300000000006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64-4ACD-9626-8B79F216C1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40.596800000000002</c:v>
                </c:pt>
                <c:pt idx="1">
                  <c:v>18.181799999999999</c:v>
                </c:pt>
                <c:pt idx="2">
                  <c:v>100</c:v>
                </c:pt>
                <c:pt idx="3">
                  <c:v>0</c:v>
                </c:pt>
                <c:pt idx="4">
                  <c:v>22.222200000000001</c:v>
                </c:pt>
                <c:pt idx="5">
                  <c:v>51.587299999999999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64-4ACD-9626-8B79F216C1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6527160"/>
        <c:axId val="326528144"/>
      </c:radarChart>
      <c:catAx>
        <c:axId val="326527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528144"/>
        <c:crosses val="autoZero"/>
        <c:auto val="1"/>
        <c:lblAlgn val="ctr"/>
        <c:lblOffset val="100"/>
        <c:noMultiLvlLbl val="0"/>
      </c:catAx>
      <c:valAx>
        <c:axId val="32652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527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40830</c:v>
                </c:pt>
                <c:pt idx="1">
                  <c:v>40850</c:v>
                </c:pt>
                <c:pt idx="2">
                  <c:v>40870</c:v>
                </c:pt>
                <c:pt idx="3">
                  <c:v>40888</c:v>
                </c:pt>
                <c:pt idx="4">
                  <c:v>40903</c:v>
                </c:pt>
                <c:pt idx="5">
                  <c:v>40925</c:v>
                </c:pt>
                <c:pt idx="6">
                  <c:v>40947</c:v>
                </c:pt>
                <c:pt idx="7">
                  <c:v>40974</c:v>
                </c:pt>
                <c:pt idx="8">
                  <c:v>40983</c:v>
                </c:pt>
                <c:pt idx="9">
                  <c:v>41001</c:v>
                </c:pt>
                <c:pt idx="10">
                  <c:v>41029</c:v>
                </c:pt>
                <c:pt idx="11">
                  <c:v>41047</c:v>
                </c:pt>
                <c:pt idx="12">
                  <c:v>41071</c:v>
                </c:pt>
                <c:pt idx="13">
                  <c:v>41086</c:v>
                </c:pt>
                <c:pt idx="14">
                  <c:v>41114</c:v>
                </c:pt>
                <c:pt idx="15">
                  <c:v>41137</c:v>
                </c:pt>
                <c:pt idx="16">
                  <c:v>41156</c:v>
                </c:pt>
                <c:pt idx="17">
                  <c:v>41181</c:v>
                </c:pt>
                <c:pt idx="18">
                  <c:v>41200</c:v>
                </c:pt>
                <c:pt idx="19">
                  <c:v>41212</c:v>
                </c:pt>
                <c:pt idx="20">
                  <c:v>41233</c:v>
                </c:pt>
                <c:pt idx="21">
                  <c:v>41239</c:v>
                </c:pt>
                <c:pt idx="22">
                  <c:v>41264</c:v>
                </c:pt>
                <c:pt idx="23">
                  <c:v>41289</c:v>
                </c:pt>
                <c:pt idx="24">
                  <c:v>41316</c:v>
                </c:pt>
                <c:pt idx="25">
                  <c:v>41340</c:v>
                </c:pt>
                <c:pt idx="26">
                  <c:v>41370</c:v>
                </c:pt>
                <c:pt idx="27">
                  <c:v>41393</c:v>
                </c:pt>
                <c:pt idx="28">
                  <c:v>41421</c:v>
                </c:pt>
                <c:pt idx="29">
                  <c:v>41454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0D-4E00-A4CC-CB17D7292A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23342</c:v>
                </c:pt>
                <c:pt idx="1">
                  <c:v>23344</c:v>
                </c:pt>
                <c:pt idx="2">
                  <c:v>23350</c:v>
                </c:pt>
                <c:pt idx="3">
                  <c:v>23359</c:v>
                </c:pt>
                <c:pt idx="4">
                  <c:v>23366</c:v>
                </c:pt>
                <c:pt idx="5">
                  <c:v>23369</c:v>
                </c:pt>
                <c:pt idx="6">
                  <c:v>23378</c:v>
                </c:pt>
                <c:pt idx="7">
                  <c:v>23383</c:v>
                </c:pt>
                <c:pt idx="8">
                  <c:v>23388</c:v>
                </c:pt>
                <c:pt idx="9">
                  <c:v>23400</c:v>
                </c:pt>
                <c:pt idx="10">
                  <c:v>23413</c:v>
                </c:pt>
                <c:pt idx="11">
                  <c:v>23417</c:v>
                </c:pt>
                <c:pt idx="12">
                  <c:v>23425</c:v>
                </c:pt>
                <c:pt idx="13">
                  <c:v>23437</c:v>
                </c:pt>
                <c:pt idx="14">
                  <c:v>23446</c:v>
                </c:pt>
                <c:pt idx="15">
                  <c:v>23453</c:v>
                </c:pt>
                <c:pt idx="16">
                  <c:v>23462</c:v>
                </c:pt>
                <c:pt idx="17">
                  <c:v>23496</c:v>
                </c:pt>
                <c:pt idx="18">
                  <c:v>23506</c:v>
                </c:pt>
                <c:pt idx="19">
                  <c:v>23524</c:v>
                </c:pt>
                <c:pt idx="20">
                  <c:v>23527</c:v>
                </c:pt>
                <c:pt idx="21">
                  <c:v>23544</c:v>
                </c:pt>
                <c:pt idx="22">
                  <c:v>23555</c:v>
                </c:pt>
                <c:pt idx="23">
                  <c:v>23557</c:v>
                </c:pt>
                <c:pt idx="24">
                  <c:v>23568</c:v>
                </c:pt>
                <c:pt idx="25">
                  <c:v>23577</c:v>
                </c:pt>
                <c:pt idx="26">
                  <c:v>23586</c:v>
                </c:pt>
                <c:pt idx="27">
                  <c:v>23600</c:v>
                </c:pt>
                <c:pt idx="28">
                  <c:v>23607</c:v>
                </c:pt>
                <c:pt idx="29">
                  <c:v>23622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0D-4E00-A4CC-CB17D7292A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28470</c:v>
                </c:pt>
                <c:pt idx="1">
                  <c:v>28477</c:v>
                </c:pt>
                <c:pt idx="2">
                  <c:v>28534</c:v>
                </c:pt>
                <c:pt idx="3">
                  <c:v>28574</c:v>
                </c:pt>
                <c:pt idx="4">
                  <c:v>28590</c:v>
                </c:pt>
                <c:pt idx="5">
                  <c:v>28609</c:v>
                </c:pt>
                <c:pt idx="6">
                  <c:v>28630</c:v>
                </c:pt>
                <c:pt idx="7">
                  <c:v>28644</c:v>
                </c:pt>
                <c:pt idx="8">
                  <c:v>28648</c:v>
                </c:pt>
                <c:pt idx="9">
                  <c:v>28660</c:v>
                </c:pt>
                <c:pt idx="10">
                  <c:v>28672</c:v>
                </c:pt>
                <c:pt idx="11">
                  <c:v>28685</c:v>
                </c:pt>
                <c:pt idx="12">
                  <c:v>28710</c:v>
                </c:pt>
                <c:pt idx="13">
                  <c:v>28721</c:v>
                </c:pt>
                <c:pt idx="14">
                  <c:v>28735</c:v>
                </c:pt>
                <c:pt idx="15">
                  <c:v>28739</c:v>
                </c:pt>
                <c:pt idx="16">
                  <c:v>28744</c:v>
                </c:pt>
                <c:pt idx="17">
                  <c:v>28759</c:v>
                </c:pt>
                <c:pt idx="18">
                  <c:v>28774</c:v>
                </c:pt>
                <c:pt idx="19">
                  <c:v>28782</c:v>
                </c:pt>
                <c:pt idx="20">
                  <c:v>28792</c:v>
                </c:pt>
                <c:pt idx="21">
                  <c:v>28795</c:v>
                </c:pt>
                <c:pt idx="22">
                  <c:v>28800</c:v>
                </c:pt>
                <c:pt idx="23">
                  <c:v>28795</c:v>
                </c:pt>
                <c:pt idx="24">
                  <c:v>28810</c:v>
                </c:pt>
                <c:pt idx="25">
                  <c:v>28821</c:v>
                </c:pt>
                <c:pt idx="26">
                  <c:v>28825</c:v>
                </c:pt>
                <c:pt idx="27">
                  <c:v>28834</c:v>
                </c:pt>
                <c:pt idx="28">
                  <c:v>28830</c:v>
                </c:pt>
                <c:pt idx="29">
                  <c:v>28832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0D-4E00-A4CC-CB17D7292A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16521</c:v>
                </c:pt>
                <c:pt idx="1">
                  <c:v>16530</c:v>
                </c:pt>
                <c:pt idx="2">
                  <c:v>16534</c:v>
                </c:pt>
                <c:pt idx="3">
                  <c:v>16538</c:v>
                </c:pt>
                <c:pt idx="4">
                  <c:v>16548</c:v>
                </c:pt>
                <c:pt idx="5">
                  <c:v>16569</c:v>
                </c:pt>
                <c:pt idx="6">
                  <c:v>16576</c:v>
                </c:pt>
                <c:pt idx="7">
                  <c:v>16599</c:v>
                </c:pt>
                <c:pt idx="8">
                  <c:v>16611</c:v>
                </c:pt>
                <c:pt idx="9">
                  <c:v>16623</c:v>
                </c:pt>
                <c:pt idx="10">
                  <c:v>16631</c:v>
                </c:pt>
                <c:pt idx="11">
                  <c:v>16644</c:v>
                </c:pt>
                <c:pt idx="12">
                  <c:v>16658</c:v>
                </c:pt>
                <c:pt idx="13">
                  <c:v>16675</c:v>
                </c:pt>
                <c:pt idx="14">
                  <c:v>16688</c:v>
                </c:pt>
                <c:pt idx="15">
                  <c:v>16695</c:v>
                </c:pt>
                <c:pt idx="16">
                  <c:v>16701</c:v>
                </c:pt>
                <c:pt idx="17">
                  <c:v>16712</c:v>
                </c:pt>
                <c:pt idx="18">
                  <c:v>16726</c:v>
                </c:pt>
                <c:pt idx="19">
                  <c:v>16740</c:v>
                </c:pt>
                <c:pt idx="20">
                  <c:v>16751</c:v>
                </c:pt>
                <c:pt idx="21">
                  <c:v>16754</c:v>
                </c:pt>
                <c:pt idx="22">
                  <c:v>16772</c:v>
                </c:pt>
                <c:pt idx="23">
                  <c:v>16780</c:v>
                </c:pt>
                <c:pt idx="24">
                  <c:v>16785</c:v>
                </c:pt>
                <c:pt idx="25">
                  <c:v>16794</c:v>
                </c:pt>
                <c:pt idx="26">
                  <c:v>16797</c:v>
                </c:pt>
                <c:pt idx="27">
                  <c:v>16807</c:v>
                </c:pt>
                <c:pt idx="28">
                  <c:v>16815</c:v>
                </c:pt>
                <c:pt idx="29">
                  <c:v>16829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A0D-4E00-A4CC-CB17D7292A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144680"/>
        <c:axId val="408139432"/>
      </c:lineChart>
      <c:dateAx>
        <c:axId val="408144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39432"/>
        <c:crosses val="autoZero"/>
        <c:auto val="1"/>
        <c:lblOffset val="100"/>
        <c:baseTimeUnit val="days"/>
      </c:dateAx>
      <c:valAx>
        <c:axId val="40813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44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20</c:v>
                </c:pt>
                <c:pt idx="2">
                  <c:v>20</c:v>
                </c:pt>
                <c:pt idx="3">
                  <c:v>18</c:v>
                </c:pt>
                <c:pt idx="4">
                  <c:v>15</c:v>
                </c:pt>
                <c:pt idx="5">
                  <c:v>22</c:v>
                </c:pt>
                <c:pt idx="6">
                  <c:v>22</c:v>
                </c:pt>
                <c:pt idx="7">
                  <c:v>27</c:v>
                </c:pt>
                <c:pt idx="8">
                  <c:v>9</c:v>
                </c:pt>
                <c:pt idx="9">
                  <c:v>18</c:v>
                </c:pt>
                <c:pt idx="10">
                  <c:v>28</c:v>
                </c:pt>
                <c:pt idx="11">
                  <c:v>18</c:v>
                </c:pt>
                <c:pt idx="12">
                  <c:v>24</c:v>
                </c:pt>
                <c:pt idx="13">
                  <c:v>15</c:v>
                </c:pt>
                <c:pt idx="14">
                  <c:v>28</c:v>
                </c:pt>
                <c:pt idx="15">
                  <c:v>23</c:v>
                </c:pt>
                <c:pt idx="16">
                  <c:v>19</c:v>
                </c:pt>
                <c:pt idx="17">
                  <c:v>25</c:v>
                </c:pt>
                <c:pt idx="18">
                  <c:v>19</c:v>
                </c:pt>
                <c:pt idx="19">
                  <c:v>12</c:v>
                </c:pt>
                <c:pt idx="20">
                  <c:v>21</c:v>
                </c:pt>
                <c:pt idx="21">
                  <c:v>6</c:v>
                </c:pt>
                <c:pt idx="22">
                  <c:v>25</c:v>
                </c:pt>
                <c:pt idx="23">
                  <c:v>25</c:v>
                </c:pt>
                <c:pt idx="24">
                  <c:v>27</c:v>
                </c:pt>
                <c:pt idx="25">
                  <c:v>24</c:v>
                </c:pt>
                <c:pt idx="26">
                  <c:v>30</c:v>
                </c:pt>
                <c:pt idx="27">
                  <c:v>23</c:v>
                </c:pt>
                <c:pt idx="28">
                  <c:v>28</c:v>
                </c:pt>
                <c:pt idx="29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A5-45C5-AB05-FEF709096A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</c:v>
                </c:pt>
                <c:pt idx="1">
                  <c:v>2</c:v>
                </c:pt>
                <c:pt idx="2">
                  <c:v>6</c:v>
                </c:pt>
                <c:pt idx="3">
                  <c:v>9</c:v>
                </c:pt>
                <c:pt idx="4">
                  <c:v>7</c:v>
                </c:pt>
                <c:pt idx="5">
                  <c:v>3</c:v>
                </c:pt>
                <c:pt idx="6">
                  <c:v>9</c:v>
                </c:pt>
                <c:pt idx="7">
                  <c:v>5</c:v>
                </c:pt>
                <c:pt idx="8">
                  <c:v>5</c:v>
                </c:pt>
                <c:pt idx="9">
                  <c:v>12</c:v>
                </c:pt>
                <c:pt idx="10">
                  <c:v>13</c:v>
                </c:pt>
                <c:pt idx="11">
                  <c:v>4</c:v>
                </c:pt>
                <c:pt idx="12">
                  <c:v>8</c:v>
                </c:pt>
                <c:pt idx="13">
                  <c:v>12</c:v>
                </c:pt>
                <c:pt idx="14">
                  <c:v>9</c:v>
                </c:pt>
                <c:pt idx="15">
                  <c:v>7</c:v>
                </c:pt>
                <c:pt idx="16">
                  <c:v>9</c:v>
                </c:pt>
                <c:pt idx="17">
                  <c:v>34</c:v>
                </c:pt>
                <c:pt idx="18">
                  <c:v>10</c:v>
                </c:pt>
                <c:pt idx="19">
                  <c:v>18</c:v>
                </c:pt>
                <c:pt idx="20">
                  <c:v>3</c:v>
                </c:pt>
                <c:pt idx="21">
                  <c:v>17</c:v>
                </c:pt>
                <c:pt idx="22">
                  <c:v>11</c:v>
                </c:pt>
                <c:pt idx="23">
                  <c:v>2</c:v>
                </c:pt>
                <c:pt idx="24">
                  <c:v>11</c:v>
                </c:pt>
                <c:pt idx="25">
                  <c:v>9</c:v>
                </c:pt>
                <c:pt idx="26">
                  <c:v>9</c:v>
                </c:pt>
                <c:pt idx="27">
                  <c:v>14</c:v>
                </c:pt>
                <c:pt idx="28">
                  <c:v>7</c:v>
                </c:pt>
                <c:pt idx="2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A5-45C5-AB05-FEF709096A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</c:v>
                </c:pt>
                <c:pt idx="1">
                  <c:v>7</c:v>
                </c:pt>
                <c:pt idx="2">
                  <c:v>57</c:v>
                </c:pt>
                <c:pt idx="3">
                  <c:v>40</c:v>
                </c:pt>
                <c:pt idx="4">
                  <c:v>16</c:v>
                </c:pt>
                <c:pt idx="5">
                  <c:v>19</c:v>
                </c:pt>
                <c:pt idx="6">
                  <c:v>21</c:v>
                </c:pt>
                <c:pt idx="7">
                  <c:v>14</c:v>
                </c:pt>
                <c:pt idx="8">
                  <c:v>4</c:v>
                </c:pt>
                <c:pt idx="9">
                  <c:v>12</c:v>
                </c:pt>
                <c:pt idx="10">
                  <c:v>12</c:v>
                </c:pt>
                <c:pt idx="11">
                  <c:v>13</c:v>
                </c:pt>
                <c:pt idx="12">
                  <c:v>25</c:v>
                </c:pt>
                <c:pt idx="13">
                  <c:v>11</c:v>
                </c:pt>
                <c:pt idx="14">
                  <c:v>14</c:v>
                </c:pt>
                <c:pt idx="15">
                  <c:v>4</c:v>
                </c:pt>
                <c:pt idx="16">
                  <c:v>5</c:v>
                </c:pt>
                <c:pt idx="17">
                  <c:v>15</c:v>
                </c:pt>
                <c:pt idx="18">
                  <c:v>15</c:v>
                </c:pt>
                <c:pt idx="19">
                  <c:v>8</c:v>
                </c:pt>
                <c:pt idx="20">
                  <c:v>10</c:v>
                </c:pt>
                <c:pt idx="21">
                  <c:v>3</c:v>
                </c:pt>
                <c:pt idx="22">
                  <c:v>5</c:v>
                </c:pt>
                <c:pt idx="23">
                  <c:v>-5</c:v>
                </c:pt>
                <c:pt idx="24">
                  <c:v>15</c:v>
                </c:pt>
                <c:pt idx="25">
                  <c:v>11</c:v>
                </c:pt>
                <c:pt idx="26">
                  <c:v>4</c:v>
                </c:pt>
                <c:pt idx="27">
                  <c:v>9</c:v>
                </c:pt>
                <c:pt idx="28">
                  <c:v>-4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0A5-45C5-AB05-FEF709096A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</c:v>
                </c:pt>
                <c:pt idx="1">
                  <c:v>9</c:v>
                </c:pt>
                <c:pt idx="2">
                  <c:v>4</c:v>
                </c:pt>
                <c:pt idx="3">
                  <c:v>4</c:v>
                </c:pt>
                <c:pt idx="4">
                  <c:v>10</c:v>
                </c:pt>
                <c:pt idx="5">
                  <c:v>21</c:v>
                </c:pt>
                <c:pt idx="6">
                  <c:v>7</c:v>
                </c:pt>
                <c:pt idx="7">
                  <c:v>23</c:v>
                </c:pt>
                <c:pt idx="8">
                  <c:v>12</c:v>
                </c:pt>
                <c:pt idx="9">
                  <c:v>12</c:v>
                </c:pt>
                <c:pt idx="10">
                  <c:v>8</c:v>
                </c:pt>
                <c:pt idx="11">
                  <c:v>13</c:v>
                </c:pt>
                <c:pt idx="12">
                  <c:v>14</c:v>
                </c:pt>
                <c:pt idx="13">
                  <c:v>17</c:v>
                </c:pt>
                <c:pt idx="14">
                  <c:v>13</c:v>
                </c:pt>
                <c:pt idx="15">
                  <c:v>7</c:v>
                </c:pt>
                <c:pt idx="16">
                  <c:v>6</c:v>
                </c:pt>
                <c:pt idx="17">
                  <c:v>11</c:v>
                </c:pt>
                <c:pt idx="18">
                  <c:v>14</c:v>
                </c:pt>
                <c:pt idx="19">
                  <c:v>14</c:v>
                </c:pt>
                <c:pt idx="20">
                  <c:v>11</c:v>
                </c:pt>
                <c:pt idx="21">
                  <c:v>3</c:v>
                </c:pt>
                <c:pt idx="22">
                  <c:v>18</c:v>
                </c:pt>
                <c:pt idx="23">
                  <c:v>8</c:v>
                </c:pt>
                <c:pt idx="24">
                  <c:v>5</c:v>
                </c:pt>
                <c:pt idx="25">
                  <c:v>9</c:v>
                </c:pt>
                <c:pt idx="26">
                  <c:v>3</c:v>
                </c:pt>
                <c:pt idx="27">
                  <c:v>10</c:v>
                </c:pt>
                <c:pt idx="28">
                  <c:v>8</c:v>
                </c:pt>
                <c:pt idx="2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0A5-45C5-AB05-FEF709096A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146648"/>
        <c:axId val="408141400"/>
      </c:lineChart>
      <c:dateAx>
        <c:axId val="408146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41400"/>
        <c:crosses val="autoZero"/>
        <c:auto val="1"/>
        <c:lblOffset val="100"/>
        <c:baseTimeUnit val="days"/>
      </c:dateAx>
      <c:valAx>
        <c:axId val="40814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4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</c:v>
                </c:pt>
                <c:pt idx="1">
                  <c:v>19</c:v>
                </c:pt>
                <c:pt idx="2">
                  <c:v>22</c:v>
                </c:pt>
                <c:pt idx="3">
                  <c:v>20</c:v>
                </c:pt>
                <c:pt idx="4">
                  <c:v>19</c:v>
                </c:pt>
                <c:pt idx="5">
                  <c:v>22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4A-496F-92D7-5F633A9CB3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</c:v>
                </c:pt>
                <c:pt idx="1">
                  <c:v>8</c:v>
                </c:pt>
                <c:pt idx="2">
                  <c:v>10</c:v>
                </c:pt>
                <c:pt idx="3">
                  <c:v>10</c:v>
                </c:pt>
                <c:pt idx="4">
                  <c:v>9</c:v>
                </c:pt>
                <c:pt idx="5">
                  <c:v>8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4A-496F-92D7-5F633A9CB3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21</c:v>
                </c:pt>
                <c:pt idx="1">
                  <c:v>14</c:v>
                </c:pt>
                <c:pt idx="2">
                  <c:v>14</c:v>
                </c:pt>
                <c:pt idx="3">
                  <c:v>13</c:v>
                </c:pt>
                <c:pt idx="4">
                  <c:v>6</c:v>
                </c:pt>
                <c:pt idx="5">
                  <c:v>4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4A-496F-92D7-5F633A9CB3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</c:v>
                </c:pt>
                <c:pt idx="1">
                  <c:v>12</c:v>
                </c:pt>
                <c:pt idx="2">
                  <c:v>13</c:v>
                </c:pt>
                <c:pt idx="3">
                  <c:v>11</c:v>
                </c:pt>
                <c:pt idx="4">
                  <c:v>10</c:v>
                </c:pt>
                <c:pt idx="5">
                  <c:v>12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4A-496F-92D7-5F633A9CB3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166656"/>
        <c:axId val="408167312"/>
      </c:barChart>
      <c:catAx>
        <c:axId val="40816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67312"/>
        <c:crosses val="autoZero"/>
        <c:auto val="1"/>
        <c:lblAlgn val="ctr"/>
        <c:lblOffset val="100"/>
        <c:noMultiLvlLbl val="0"/>
      </c:catAx>
      <c:valAx>
        <c:axId val="40816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6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2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95-41B5-92F5-5E29807038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95-41B5-92F5-5E29807038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95-41B5-92F5-5E29807038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95-41B5-92F5-5E29807038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158784"/>
        <c:axId val="408169936"/>
      </c:barChart>
      <c:catAx>
        <c:axId val="40815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69936"/>
        <c:crosses val="autoZero"/>
        <c:auto val="1"/>
        <c:lblAlgn val="ctr"/>
        <c:lblOffset val="100"/>
        <c:noMultiLvlLbl val="0"/>
      </c:catAx>
      <c:valAx>
        <c:axId val="40816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58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0.102085460113752</c:v>
                </c:pt>
                <c:pt idx="1">
                  <c:v>6.0765154829614497E-2</c:v>
                </c:pt>
                <c:pt idx="2">
                  <c:v>0.186184434397939</c:v>
                </c:pt>
                <c:pt idx="3">
                  <c:v>0.18715667687521301</c:v>
                </c:pt>
                <c:pt idx="4">
                  <c:v>7.0001458363715893E-2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28-4B59-BED8-C39A39DD95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0.36197938846776301</c:v>
                </c:pt>
                <c:pt idx="1">
                  <c:v>0.15330891746869901</c:v>
                </c:pt>
                <c:pt idx="2">
                  <c:v>0.359850097947364</c:v>
                </c:pt>
                <c:pt idx="3">
                  <c:v>0.119240269142322</c:v>
                </c:pt>
                <c:pt idx="4">
                  <c:v>0.32507168611418702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28-4B59-BED8-C39A39DD95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0.20243621514083299</c:v>
                </c:pt>
                <c:pt idx="2">
                  <c:v>0.10819866671320399</c:v>
                </c:pt>
                <c:pt idx="3">
                  <c:v>0.34902795713936702</c:v>
                </c:pt>
                <c:pt idx="4">
                  <c:v>0.39789187113887797</c:v>
                </c:pt>
                <c:pt idx="5">
                  <c:v>0.24780984956895</c:v>
                </c:pt>
                <c:pt idx="6">
                  <c:v>0.272241806568706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28-4B59-BED8-C39A39DD95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0.61769115442278899</c:v>
                </c:pt>
                <c:pt idx="3">
                  <c:v>0.87556221889055497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28-4B59-BED8-C39A39DD9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732792"/>
        <c:axId val="383736400"/>
      </c:barChart>
      <c:catAx>
        <c:axId val="383732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36400"/>
        <c:crosses val="autoZero"/>
        <c:auto val="1"/>
        <c:lblAlgn val="ctr"/>
        <c:lblOffset val="100"/>
        <c:noMultiLvlLbl val="0"/>
      </c:catAx>
      <c:valAx>
        <c:axId val="38373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3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8B-43E6-9B30-5D843463AE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8B-43E6-9B30-5D843463AE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8B-43E6-9B30-5D843463AE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F8B-43E6-9B30-5D843463AE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729512"/>
        <c:axId val="383734432"/>
      </c:lineChart>
      <c:catAx>
        <c:axId val="383729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34432"/>
        <c:crosses val="autoZero"/>
        <c:auto val="1"/>
        <c:lblAlgn val="ctr"/>
        <c:lblOffset val="100"/>
        <c:noMultiLvlLbl val="0"/>
      </c:catAx>
      <c:valAx>
        <c:axId val="38373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2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0.165293274022217</c:v>
                </c:pt>
                <c:pt idx="11">
                  <c:v>0</c:v>
                </c:pt>
                <c:pt idx="12">
                  <c:v>9.5408250079000501E-2</c:v>
                </c:pt>
                <c:pt idx="13">
                  <c:v>0.104523687984637</c:v>
                </c:pt>
                <c:pt idx="14">
                  <c:v>4.1323318505554298E-2</c:v>
                </c:pt>
                <c:pt idx="15">
                  <c:v>8.6697942746947296E-2</c:v>
                </c:pt>
                <c:pt idx="16">
                  <c:v>0.117892996912905</c:v>
                </c:pt>
                <c:pt idx="17">
                  <c:v>0.263740003403097</c:v>
                </c:pt>
                <c:pt idx="18">
                  <c:v>0.128831522399669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F7-44FA-A1BF-05602181F7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0.30807672104149803</c:v>
                </c:pt>
                <c:pt idx="18">
                  <c:v>0.36202563993355802</c:v>
                </c:pt>
                <c:pt idx="19">
                  <c:v>0.11925550491929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F7-44FA-A1BF-05602181F7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0.25307176766266398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0.34906450712091602</c:v>
                </c:pt>
                <c:pt idx="15">
                  <c:v>0</c:v>
                </c:pt>
                <c:pt idx="16">
                  <c:v>0.27227031555431402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0.24783580005584999</c:v>
                </c:pt>
                <c:pt idx="21">
                  <c:v>0</c:v>
                </c:pt>
                <c:pt idx="22">
                  <c:v>0.20245741413013099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F7-44FA-A1BF-05602181F7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0.68228166986564298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F7-44FA-A1BF-05602181F7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747552"/>
        <c:axId val="383740664"/>
      </c:lineChart>
      <c:catAx>
        <c:axId val="38374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40664"/>
        <c:crosses val="autoZero"/>
        <c:auto val="1"/>
        <c:lblAlgn val="ctr"/>
        <c:lblOffset val="100"/>
        <c:noMultiLvlLbl val="0"/>
      </c:catAx>
      <c:valAx>
        <c:axId val="38374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4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A3-4A74-A27C-F51664E74A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</c:v>
                </c:pt>
                <c:pt idx="1">
                  <c:v>5</c:v>
                </c:pt>
                <c:pt idx="2">
                  <c:v>6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A3-4A74-A27C-F51664E74A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A3-4A74-A27C-F51664E74A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746896"/>
        <c:axId val="383742632"/>
      </c:barChart>
      <c:catAx>
        <c:axId val="38374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42632"/>
        <c:crosses val="autoZero"/>
        <c:auto val="1"/>
        <c:lblAlgn val="ctr"/>
        <c:lblOffset val="100"/>
        <c:noMultiLvlLbl val="0"/>
      </c:catAx>
      <c:valAx>
        <c:axId val="38374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4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582</c:v>
                </c:pt>
                <c:pt idx="1">
                  <c:v>350</c:v>
                </c:pt>
                <c:pt idx="2">
                  <c:v>452</c:v>
                </c:pt>
                <c:pt idx="3">
                  <c:v>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4B-4D51-801F-26A08DD1E1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164</c:v>
                </c:pt>
                <c:pt idx="1">
                  <c:v>72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4B-4D51-801F-26A08DD1E1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136</c:v>
                </c:pt>
                <c:pt idx="1">
                  <c:v>125</c:v>
                </c:pt>
                <c:pt idx="2">
                  <c:v>0</c:v>
                </c:pt>
                <c:pt idx="3">
                  <c:v>266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4B-4D51-801F-26A08DD1E1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745256"/>
        <c:axId val="383740008"/>
      </c:barChart>
      <c:catAx>
        <c:axId val="383745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40008"/>
        <c:crosses val="autoZero"/>
        <c:auto val="1"/>
        <c:lblAlgn val="ctr"/>
        <c:lblOffset val="100"/>
        <c:noMultiLvlLbl val="0"/>
      </c:catAx>
      <c:valAx>
        <c:axId val="38374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4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0.16474750504058</c:v>
                </c:pt>
                <c:pt idx="1">
                  <c:v>0.12871700992247601</c:v>
                </c:pt>
                <c:pt idx="2">
                  <c:v>7.9744273573676999E-2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87-4800-8FC9-904F496E69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0.53361792956243004</c:v>
                </c:pt>
                <c:pt idx="1">
                  <c:v>0.29755904343912198</c:v>
                </c:pt>
                <c:pt idx="2">
                  <c:v>0.15301027968045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87-4800-8FC9-904F496E69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0.26191508873079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87-4800-8FC9-904F496E692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0.79762871861823503</c:v>
                </c:pt>
                <c:pt idx="1">
                  <c:v>0.56841766548358497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87-4800-8FC9-904F496E69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719344"/>
        <c:axId val="383727872"/>
      </c:barChart>
      <c:catAx>
        <c:axId val="38371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27872"/>
        <c:crosses val="autoZero"/>
        <c:auto val="1"/>
        <c:lblAlgn val="ctr"/>
        <c:lblOffset val="100"/>
        <c:noMultiLvlLbl val="0"/>
      </c:catAx>
      <c:valAx>
        <c:axId val="38372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1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738</c:v>
                </c:pt>
                <c:pt idx="1">
                  <c:v>519</c:v>
                </c:pt>
                <c:pt idx="2">
                  <c:v>424</c:v>
                </c:pt>
                <c:pt idx="3">
                  <c:v>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0E-4A2A-80B5-1525C944B5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144</c:v>
                </c:pt>
                <c:pt idx="1">
                  <c:v>28</c:v>
                </c:pt>
                <c:pt idx="2">
                  <c:v>28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0E-4A2A-80B5-1525C944B5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720000"/>
        <c:axId val="383724920"/>
      </c:barChart>
      <c:catAx>
        <c:axId val="38372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24920"/>
        <c:crosses val="autoZero"/>
        <c:auto val="1"/>
        <c:lblAlgn val="ctr"/>
        <c:lblOffset val="100"/>
        <c:noMultiLvlLbl val="0"/>
      </c:catAx>
      <c:valAx>
        <c:axId val="38372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2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E9189-C523-4C19-AED6-1A1D7B49B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A5ED8F-CEF3-4E0D-BAB4-BB2132A492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3294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88C98-803C-4305-8E6A-93F00DF91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267BB6-3BCE-4434-AEA8-5858561570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4153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26047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0091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0099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9686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4287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7821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6544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3189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526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7646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457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00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732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515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436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F82BF-4814-4710-B034-6D03A48EF2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903990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8B282-9C83-4DFE-8CC4-5696363AA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609F5A-20A1-4DEA-A04A-05139709F0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9853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58E93-E204-47C6-A0F8-803DECD4A9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5585C-5750-4DCC-90E1-9DB68ED30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115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8E99A-06C4-490A-A6CA-FF4F126A6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C92336-B92D-46A6-BA04-56B48259F2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7751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9521E-1669-41E6-87A4-5F5B69095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70637-A049-4FC7-B135-236BF20E3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70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5CE2A-28CB-41C4-9631-45960AB03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A94830-F2DC-4E1F-A8C2-12B4CD8B51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4361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2704A-4279-4472-8F62-4946531DCD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3A2D4-4FF3-4606-9E07-31CC38D37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05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06A68-822D-4299-9E6F-E4E9E5A26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09407F-FABD-439A-BB05-2E82B5D280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2888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6B6E5-1EA0-4EDB-9A7F-3CCB38BF4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E5780-B104-4078-A240-410008714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370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6580A-59F6-40E6-92B9-12C7AEFC1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0C8A7B-790C-419D-8D23-3A679B9F18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6737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4FD16-49DA-4F48-841C-47776DBCE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D91A5-AFFC-48D7-BC91-2093431B4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402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2ACB1-E071-40D2-91C8-31083F672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0CF9DA-3C82-4E43-8BE0-10BA3F1A1F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8372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38FF3-9FE3-4F0F-8200-2137A261A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C9977-082E-4B23-BA47-C194F060D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769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44F51-7FC5-44E8-87B3-D5BBD80DF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7D42DF-B9DC-4883-A312-996B6F6D13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2562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63AC8-5764-4BB5-A83C-80A9DA2B7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3C4B2-7709-43AB-88E7-FF740CF47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40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3B3B0-01F4-4036-8602-8452EA522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F654BC-E19D-44E3-8F19-F0EE644B4C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4182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7E8A5-1834-4C63-A4EB-658F18741D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A410F-6854-4193-8ECA-80CB838BE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092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6CFCE-E3FB-4242-B57A-39A98AD2E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859A0D-4A04-4238-B5F6-08317AA686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74475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BB100-44D3-4C8C-B28E-8488C8C2AE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9E8FC-3043-445B-891E-97F7C0875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100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0D975-C91E-4575-8759-4E157A39E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879286-DBDC-4A2F-993E-1C7714C18C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02519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D8434-CD93-49DC-A214-0B8E834249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0E47D-25AB-4FA6-A68D-322E7C158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583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BCBE1-B256-4EC1-A922-F0F0B1335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CDD13E-F0A9-4BC0-AACF-6B897836B1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0911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62593-D5C7-4710-AEE0-6BE493DAB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C32A8-63BE-49BF-B3F4-954620714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068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A2D10-A54E-4670-93BB-E3DDD1435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8E1E13-CE3F-4E06-8C60-79B189087D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2416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1B79A-A504-4587-AC34-7D102790DE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65452-9472-439B-B83F-B28624C4D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613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3F686-48C4-4D04-A583-731FE8338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5BCCC3-63EF-48D8-BE45-0C79F51A38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055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512156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1686737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301804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4679254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26013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422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79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60.555555555556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57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545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064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#Zanellizate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640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665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283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080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513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68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318B8-02D2-4487-8BB6-1C1B3F6265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95445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BD1FC-4CF3-4EBD-8318-8B1EB6E9A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B1042D-F85C-4125-AADB-81DAEEB752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7178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454509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5442697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1594066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9795611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25919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22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138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360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7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73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27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#CFMOTObyZanella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485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#CFMoto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28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#𝗝𝘂𝗴𝗮𝗱𝗼𝗿𝗠𝗼𝘁𝗼𝗺𝗲𝗹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654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48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#onoff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654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CB622-C2DA-4DCE-858D-4A9F9A87AF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953488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B73A2-82F4-4C50-9B2A-8B3535BFE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9974B2-90B9-44D6-8130-7C1C1B508E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9795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3770057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81844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8519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310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3940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881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110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57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- 2022-04-12 19:00:32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SMX200 ADV 💪⁣⁣
⁣⁣
➡️ Motor cg 4t con balanceador interno, refrigerado por aire⁣⁣
➡️Potencia 13.7hp / 8000rpm⁣⁣
➡️ Transmisión 5 marchas⁣⁣
➡️ Encendido electrónico por CDI⁣⁣
⁣⁣
Más detalles en nuestra nueva web 💻www.gilera.com.ar⁣⁣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https://quintly-image-storage.s3.amazonaws.com/baf555c13543137cac97c04cac7f9de1/12905f176c5370f9be79cca82348776f.jpg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794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21BCA-2010-4887-BD3D-DB990F7B22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470872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F57FE-EE80-4958-9BD5-26EEA39F1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010CFE-E888-465D-BA69-88C9F804E1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9742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5128535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93333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5655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4284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3350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0574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7940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073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- 2022-04-07 19:00:57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#GileraAC1 Descubrí nuestro nuevo  clásico! 🙌😎⁣
⁣
◼ Motor 4 tiempos, refrigerado por aire⁣
◼ Transmisión 5 marchas⁣
◼ Potencia 11.4 hp / 8000 rpm⁣
◼ Frenos Delantero a disco, trasero a tambor⁣
◼ Encendido Eléctrico y patada⁣
⁣
Más info en: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https://quintly-image-storage.s3.amazonaws.com/baf555c13543137cac97c04cac7f9de1/ffe28db72552c209a3a962d622adb0ad.jpg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672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E891B-1150-40A3-881F-77C2FB471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33627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F92B9-A677-461F-994D-80CE8BDAC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A88113-7695-46CF-992A-7401FA7C32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6739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8375796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10929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2540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2570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841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1505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9928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451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- 2022-04-13 17:30:31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X marca lo desconocido y nos llama a posibilidades infinitas.
Descubrí la nueva Ceccato X 700.
#Zanella #Ceccatox700 #Iconica #Zanellizate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https://quintly-image-storage.s3.amazonaws.com/ff2c71213d07dd609d03dbb5c0c72aa3/ebb2facd169f04bdc44bc46d6810190c.jpg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661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- 2022-04-06 17:02:10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más pequeña de la familia y una de nuestras favoritas, la 𝐌𝐀𝐗 𝟏𝟏𝟎, viene a demostrar que lo bueno también puede venir en envase pequeño 💪
Sus 𝐫𝐨𝐛𝐮𝐬𝐭𝐨𝐬 𝐧𝐞𝐮𝐦𝐚́𝐭𝐢𝐜𝐨𝐬 y 𝐬𝐮𝐬 𝐦𝐚𝐧𝐢𝐥𝐥𝐚𝐫𝐞𝐬 𝐚𝐥𝐭𝐨𝐬 te dan una 𝐜𝐨𝐧𝐝𝐮𝐜𝐜𝐢𝐨́𝐧 𝐝𝐢𝐧𝐚́𝐦𝐢𝐜𝐚, 𝐝𝐢𝐯𝐞𝐫𝐭𝐢𝐝𝐚 y 𝐬𝐮́𝐩𝐞𝐫 𝐬𝐞𝐠𝐮𝐫𝐚.
⚡Visitá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https://quintly-image-storage.s3.amazonaws.com/d2b7cc5ad4d687d3f399f4e35a49e386/42ef6bc59cb21c3e74b7e1530080eddc.jpg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383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8CFC1-704B-416D-B9D4-D48B5FE213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0160066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8AF3C-80BD-4C64-8AA1-95DE97DD1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6CD0EA-0D8E-4C08-A0B4-5BBEBF9776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1592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5536673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71342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9799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4014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2496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769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1425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682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- 2022-04-21 18:18:16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#JugadorMotomel de Marzo, enzojfernandez disfrutando de su merecido premio.
¡Qué sigan los éxitos, Enzo!
Bancamos el fútbol argentino.
#Motomel 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https://quintly-image-storage.s3.amazonaws.com/d2b7cc5ad4d687d3f399f4e35a49e386/cf548d07aaec2069ebcee9bb5260a7c4.jpg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84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- 2022-04-29 10:00:08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Pensada para acompañarte en cada kilómetro, con Triax touring 250 ponete en marcha y disfruta de tu próximo destino.
TENELA EN 12 CUOTAS SIN INTERÉS TASA TOTALMENTE SUBSIDIADA
Consultá en nuestra red de concesionarios oficiales
Sé dueño de tu camino.
#triax #corven #corvenmotors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https://quintly-image-storage.s3.amazonaws.com/480ed02ab0eeb6cc0f3ff00e45a30dab/c94789747374cfc81afba29a487b8983.jpg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021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AFE3B-330E-4077-B9BF-0B06DCC871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529979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15873-A5CA-4613-925F-DBDCFE5D2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1ED5B8-6780-438E-8B4E-229838E4DD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8779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8388123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96410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2010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0046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6327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3261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6746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6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- 2022-04-15 17:00:55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Exclusive Edizione 🛵 fue creada para convertir incluso el viaje más normal en una salida divertida 😉. 
Exclusive edizione incluye un motor monocilíndrico de 4 tiempos, 149.6 cm3 y trasmisión automática. Su asiento biplaza, sus neumáticos con banda blanca y sus accesorios destacados (parabrisa, cajuela trasera y alarma) hacen del scooter Exclusive Edizione tu mejor versión! 
Este abril, #Zanellizate.
Vos elegís el camino, nosotros te llevamos.
#Zanella #ExclusiveLT #NosImpulsaNuestraHistoria⁣⁣
#TuMejorVersión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https://quintly-image-storage.s3.amazonaws.com/ff2c71213d07dd609d03dbb5c0c72aa3/d51b77a07f918b00fa64910a87cb0a2f.jpg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48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D5F8F-B0D7-458F-82A2-64CCAB0C84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83371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1EF0A-1413-4A42-8178-25CB18A9A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6EF5D3-8429-4E1F-AE5A-30EF2E1F12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8757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7799775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70539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0134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8533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522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0885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4715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678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- 2022-04-19 19:00:30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el diseño clásico de la #GileraAC1! 🙌😎⁣
⁣
◼ Motor 4 tiempos, refrigerado por aire⁣
◼ Transmisión 5 marchas⁣
◼ Potencia 11.4 hp / 8000 rpm⁣
◼ Frenos Delantero a disco, trasero a tambor⁣
◼ Encendido Eléctrico y patada⁣
⁣
Más info en: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https://quintly-image-storage.s3.amazonaws.com/baf555c13543137cac97c04cac7f9de1/6d53cb4bcf56e57dcbe59195ede866db.jpg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279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E15C8-10D5-4599-B1C0-CB5CA5685D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212066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24B3B-2276-403A-8D34-D4BEF3222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F0C246-E4A9-47FA-BE98-697AC6E692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1315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0063306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91643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622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7931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5976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3137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4759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965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- 2022-04-21 14:48:15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Pensada para acompañarte en cada kilómetro, con la Triax R3 250 en marcha disfruta de tu próximo destino con el diseño más exclusivo del mercado nacional.
#corven #corvenmotors #triax #triaxR3 #onoff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https://quintly-image-storage.s3.amazonaws.com/480ed02ab0eeb6cc0f3ff00e45a30dab/287f031eb6654daecbd383869bf1a719.jpg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420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- 2022-04-25 18:07:18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Explorar lo desconocido es con lo que sueñan los aventureros 🏍. 
Hace tuyo el camino con la PATAGONIAN EAGLE 250 🏍 y preparate para descubrir nuevos paisajes.
#BuiltToRide #Custom #Motorcycle⁣
#IndustriaNacional #Zanella #PatagonianEagle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https://quintly-image-storage.s3.amazonaws.com/ff2c71213d07dd609d03dbb5c0c72aa3/de563088814fac07c97aaf8b2276b8e9.jpg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661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4BE4E-6F66-4C64-8A70-C7D8553F4A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5823895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035E9-D307-4904-B8BB-1EF12BDCC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80E9C2-AE14-4646-802C-D85BEA06BE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5520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460896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33616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9418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7650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9271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2401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0204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668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- 2022-04-03 16:14:51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Tercer y último día del 🏆Premio Michelin de la República Argentina, lleno de pasión, adrenalina y velocidad 
🏍️
Cerramos con un gran sorteo 🙌 
Sorteamos 2 kit de indumentaria oficial Corven Bajaj edición Moto GP 2022 🏁
Para participar:
💥 Seguí a las cuentas bajajarg corvenmotos
💥 Dale like a la publicación
💥Compartila en stories 
Anunciaremos el ganador el día lunes 4 de abril 🥳
#ArgentinaGP #MotoGP #Bajaj #Moto
Para bases y condiciones ingresá a https://www.bajajargentina.com.ar/ganaenmotogpconcorvenybajaj.pdf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https://quintly-image-storage.s3.amazonaws.com/480ed02ab0eeb6cc0f3ff00e45a30dab/c9c880f62594afc62e8eaa14aef0f8c4.jpg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71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FBDB1-9E60-4218-9B87-45DB288B48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900799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61586-38F3-43C2-BE67-4E0C4EBAA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FF0D28-B566-4059-9A22-87653A75A0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1587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9692551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075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7815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4340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527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1623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0374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178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- 2022-04-23 20:00:09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NUEVO DISEÑO
Nuevas gráficas y faros, sistema de luces encendidas, tablero con medidor de combustible, portaequipaje de aluminio e indicador de marcha y nivel de combustible.
#corven #corvenmotors #triax #triaxR3 #onoff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https://quintly-image-storage.s3.amazonaws.com/480ed02ab0eeb6cc0f3ff00e45a30dab/e74bfc7d37289894ebfb5c1b10161a21.jpg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611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B8D54-E42F-4346-89F0-74767FF99A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683245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1B678-6A8B-43F5-86A8-6453944EE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F1BCEB-96AC-4BA3-96B4-E097783357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4263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5412799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09163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4632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3262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7638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8738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8266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27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- 2022-04-27 10:45:25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moto con la que te despedís para siempre del bondi 👋 🚍
Subite a una 𝗕𝗹𝗶𝘁𝘇 110 y:
✅ Llegá antes a todos lados.
✅ Gastá menos.
✅ Viajá cómodo.
✅ Optimizá tu tiempo: Terminá con esas esperas eternas.
�
✔️ 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https://quintly-image-storage.s3.amazonaws.com/d2b7cc5ad4d687d3f399f4e35a49e386/8468db188e3dd265767a98a1d51212ea.jpg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710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63AC0-268B-4266-A652-FF731655E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1715160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32E3E-13CB-405B-8018-74EC055D1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652A4B-5106-49EF-A1F2-123E2A8755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9943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1248004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9571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6096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641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206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1451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6196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187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- 2022-04-25 22:11:27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150 R3 es la moto ideal para aquellos que desean emprender aventuras y recorrer grandes distancias de experiencia única, con el aval de ser una marca Corven.
#corven #corvenmotors #triax #triaxR3 #onoff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https://quintly-image-storage.s3.amazonaws.com/480ed02ab0eeb6cc0f3ff00e45a30dab/02304ddfa73f2b964c0d8d8c491c255d.jpg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982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- 2022-04-22 17:30:12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Carácter deportivo. Alma tecnológica.
Combinando la tecnología e innovación de CF MOTOS con la historia de Zanella y los genes deportivos de la categoría RZ, obtienes 28 caballos de pura potencia con un instinto deportivo y de fácil conducción ideal para los pilotos jóvenes como vos.
#Zanella #CFMoto #RZ #RZ300 #REACHFORPROGRESS #CFMOTObyZanella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https://quintly-image-storage.s3.amazonaws.com/ff2c71213d07dd609d03dbb5c0c72aa3/f1ab2549629f1e02dce39d57f903a2bc.jpg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18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E3BC7-306F-444C-A14A-CC1428C6B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3154384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C25BB-758A-4522-988A-8E046A360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C8B65D-C8C4-488A-8702-311A5706CE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4270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0384579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65677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9355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5413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2097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1911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8802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53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- 2022-04-29 17:00:35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Impresionante en todos los sentidos de la palabra, la RZ 400 es práctica y perfecta para enfrentar la jungla urbana. 
Agresiva, receptiva y rápida, la aliada ideal para que rompas todos tus límites 😎🏍.
Conseguila en 12 cuotas sin interés. Financiación hasta el 50% a traves de BBVA.
#Zanella #CFMoto #RZ #RZ400 #ReachForProgress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https://quintly-image-storage.s3.amazonaws.com/ff2c71213d07dd609d03dbb5c0c72aa3/33a245a6348d8f9be0ac9d48d3248352.jpg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031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D9E50-FDD1-4AD6-856C-3433ECF64C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7394227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4994E-48AE-4CEE-9DF9-9F147FA8B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D3CFBD-5F3C-4273-8243-F5E7D50B52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5400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3554826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30168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6632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4736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5394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2407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5147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25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- 2022-04-20 12:19:12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modelo perfecto para dar el paso y convertirte en motociclista 💪 🏍️
La 𝗕𝗹𝗶𝘁𝘇 110 es todo lo que necesitas para ganar confianza y dejar atrás bondi, subte y tren 👋 🚌 🚊
✔️ Visitá nuestra web para conocer todos sus detalles.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https://quintly-image-storage.s3.amazonaws.com/d2b7cc5ad4d687d3f399f4e35a49e386/d91004be8981fcff691bdcf710ff65b3.jpg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038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- 2022-04-18 16:24:46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Momento de conocer un poco más en detalle a la más chiquita y con más onda de la famila, la 𝗠𝗔𝗫 110 😎
Una moto súper 𝗱𝗶𝘃𝗲𝗿𝘁𝗶𝗱𝗮 y 𝘀𝗲𝗴𝘂𝗿𝗮 de manejar 🤩 
👉 Deslizá y conocela en profundidad.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https://quintly-image-storage.s3.amazonaws.com/d2b7cc5ad4d687d3f399f4e35a49e386/03c1f72f368f25dc733f560692a898b1.jpg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77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2101D-AF1D-45C3-A3A6-D7AD53771F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222444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5DF70-5CEB-4EBD-88D3-C90064C8B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A7256B-3C10-4EE4-870E-194B6175F5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9460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4374073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93051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8342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5759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2429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2511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0374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1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- 2022-04-27 17:30:26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buscabas una señal para comprarte la moto de tus sueños, esta es la oportunidad 😉.
Zanellizate y  sentí la libertad, seguridad e independencia de ir a donde quieras cuando quieras.
🏍 Ingresa en el link de nuestra bio para ver todas las promociones.
Zanellizate.  Vos elegís el camino, nosotros te llevamos.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https://quintly-image-storage.s3.amazonaws.com/ff2c71213d07dd609d03dbb5c0c72aa3/79fe6bad600a76629883e1321f097b2d.jpg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952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- 2022-04-28 13:09:44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𝗠𝗔𝗫 110 es un modelo que destaca entre la multitud.
𝗖𝗼𝗺𝗽𝗮𝗰𝘁𝗮, 𝗱𝗶𝘃𝗲𝗿𝘁𝗶𝗱𝗮 y 𝘀𝗲𝗴𝘂𝗿𝗮, una moto que va al frente, sin vueltas. Como vos 👊
⚡Visitá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https://quintly-image-storage.s3.amazonaws.com/d2b7cc5ad4d687d3f399f4e35a49e386/205681a23fec7870348a1c0e34a0668b.jpg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229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A2148-A3CC-40C4-8EF0-866872FE37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9601497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34A1F-FE94-4D57-91B9-0086E66F4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EFBFF1-9F48-4BA5-87B2-CB82F26012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97437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280772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4099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5551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9832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9032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1093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9764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713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- 2022-04-26 19:00:14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Viví tu aventura con la Gilera SMX 200 ADVENTURE ❗🏁⁣⁣
⁣⁣
#AventuraModoOn⁣⁣
⁣⁣
✔️ Motor 4 tiempos, refrigerado por aire⁣⁣
✔️ Transmisión 5 marchas⁣⁣
✔️ Potencia 15 hp a 7500rpm⁣⁣
✔️ Frenos Disco delantero y trasero⁣⁣
✔️ Neumáticos Delantero 90/90 - 19 / Trasero 110/90 - 17⁣⁣
✔️ Encendido Eléctrico y pedal⁣⁣
⁣⁣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https://quintly-image-storage.s3.amazonaws.com/baf555c13543137cac97c04cac7f9de1/812598413b751b918f5d774d6c99d584.jpg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336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5137A-7BFA-43CA-9CF5-95FF92BA5A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2256289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8DB4F-0D2A-4704-A91B-79698DA80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845D46-BCFA-4481-AA7F-7971F26550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529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4289142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87358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9206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1133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2043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3180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5125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83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- 2022-04-19 17:00:15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Amantes de la ZT ❤️⁣
🏍 La ZT 150 te da la libertad absoluta de elegir tu camino y descubrir nuevos horizontes más allá de la ciudad.
Este abril, #Zanellizate. 
Vos elegís el camino, nosotros te llevamos.
#Zanella #Zanellizate #ZT150 #Descubrí #NuevosHorizontes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https://quintly-image-storage.s3.amazonaws.com/ff2c71213d07dd609d03dbb5c0c72aa3/672cf1b5c188439c9f9f040c9282c87b.jpg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32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- 2022-04-22 15:07:55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moto con la que te vas a mover de forma 𝘀𝗲𝗴𝘂𝗿𝗮, 𝗰𝗼́𝗺𝗼𝗱𝗮 y sin resignar ni un poco de 𝗲𝗹𝗲𝗴𝗮𝗻𝗰𝗶𝗮 😎
La 𝗦𝘁𝗿𝗮𝘁𝗼 𝗘𝘂𝗿𝗼 150 y su 𝗱𝗶𝘀𝗲ñ𝗼 𝗿𝗲𝘁𝗿𝗼 es todo lo que necesitas para que tus días sean más dinámicos.
✔️ Visitá nuestra web para conocer todos sus detalles. Ingresá visitando el link en nuestra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https://quintly-image-storage.s3.amazonaws.com/d2b7cc5ad4d687d3f399f4e35a49e386/09d2452d7b51671297f94d4a4002301b.jpg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163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5D1EA-85B4-49A8-A845-B0A450954E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6485346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E6877-DBB6-426D-A053-51D100953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11954D-3B7C-4F77-86F1-4AECE9D661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9320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9929593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57732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3166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7528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6618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2150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119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65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- 2022-04-11 12:09:41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𝐌𝐀𝐗 𝟏𝟏𝟎 tiene un color para todos 🤩
Encontrá el tuyo y salí a recorrer la ciudad con toda la onda que su 𝐝𝐢𝐬𝐞ñ𝐨 𝐜𝐨𝐦𝐩𝐚𝐜𝐭𝐨 𝐒𝐦𝐚𝐫𝐭 te brinda 😎
👉 En nuestra web vas a poder ver todos sus detalles. Link en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https://quintly-image-storage.s3.amazonaws.com/d2b7cc5ad4d687d3f399f4e35a49e386/1177809858a1797f788257451cd1b08c.jpg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596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- 2022-04-13 17:00:13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𝐒𝐭𝐫𝐚𝐭𝐨 𝐄𝐮𝐫𝐨 𝟏𝟓𝟎, con su cómodo 𝐚𝐬𝐢𝐞𝐧𝐭𝐨 𝐛𝐢𝐩𝐥𝐚𝐳𝐚, te deja sin excusa a la hora de llevar a ese amigo que está a pata 😅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https://quintly-image-storage.s3.amazonaws.com/d2b7cc5ad4d687d3f399f4e35a49e386/73ebe9389264f067885e9d31564b659a.jpg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334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20B9A-56BA-47F9-AC83-6DDAA10BCA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560538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1519</Words>
  <Application>Microsoft Office PowerPoint</Application>
  <PresentationFormat>On-screen Show (4:3)</PresentationFormat>
  <Paragraphs>532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quintly_template</vt:lpstr>
      <vt:lpstr>Reporte Instagram</vt:lpstr>
      <vt:lpstr>Instagram Key Metrics Table | Motomel</vt:lpstr>
      <vt:lpstr>Instagram Key Metrics Radar | Motomel</vt:lpstr>
      <vt:lpstr>Instagram Followers Total | Motomel</vt:lpstr>
      <vt:lpstr>Instagram Followers Change | Motomel</vt:lpstr>
      <vt:lpstr>Instagram Followers Change Per Weekday | Motomel</vt:lpstr>
      <vt:lpstr>Instagram Posts By Weekday | Motomel</vt:lpstr>
      <vt:lpstr>Instagram Interaction Rate By Weekday | Motomel</vt:lpstr>
      <vt:lpstr>Instagram Posts By Hour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2</vt:lpstr>
      <vt:lpstr>Instagram Hashtag Detection | Motomel - 2 of 2</vt:lpstr>
      <vt:lpstr>Instagram Posts Table | Motomel - 1 of 17</vt:lpstr>
      <vt:lpstr>Instagram Posts Table | Motomel - 2 of 17</vt:lpstr>
      <vt:lpstr>Instagram Posts Table | Motomel - 3 of 17</vt:lpstr>
      <vt:lpstr>Instagram Posts Table | Motomel - 4 of 17</vt:lpstr>
      <vt:lpstr>Instagram Posts Table | Motomel - 5 of 17</vt:lpstr>
      <vt:lpstr>Instagram Posts Table | Motomel - 6 of 17</vt:lpstr>
      <vt:lpstr>Instagram Posts Table | Motomel - 7 of 17</vt:lpstr>
      <vt:lpstr>Instagram Posts Table | Motomel - 8 of 17</vt:lpstr>
      <vt:lpstr>Instagram Posts Table | Motomel - 9 of 17</vt:lpstr>
      <vt:lpstr>Instagram Posts Table | Motomel - 10 of 17</vt:lpstr>
      <vt:lpstr>Instagram Posts Table | Motomel - 11 of 17</vt:lpstr>
      <vt:lpstr>Instagram Posts Table | Motomel - 12 of 17</vt:lpstr>
      <vt:lpstr>Instagram Posts Table | Motomel - 13 of 17</vt:lpstr>
      <vt:lpstr>Instagram Posts Table | Motomel - 14 of 17</vt:lpstr>
      <vt:lpstr>Instagram Posts Table | Motomel - 15 of 17</vt:lpstr>
      <vt:lpstr>Instagram Posts Table | Motomel - 16 of 17</vt:lpstr>
      <vt:lpstr>Instagram Posts Table | Motomel - 17 of 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2022-05-01T14:14:14Z</dcterms:created>
  <dcterms:modified xsi:type="dcterms:W3CDTF">2022-05-01T14:15:36Z</dcterms:modified>
</cp:coreProperties>
</file>