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19.994499999999999</c:v>
                </c:pt>
                <c:pt idx="7">
                  <c:v>81.167699999999996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A-4C01-8904-51CD73DE3A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56.983600000000003</c:v>
                </c:pt>
                <c:pt idx="1">
                  <c:v>45.454500000000003</c:v>
                </c:pt>
                <c:pt idx="2">
                  <c:v>50</c:v>
                </c:pt>
                <c:pt idx="3">
                  <c:v>40</c:v>
                </c:pt>
                <c:pt idx="4">
                  <c:v>44.444400000000002</c:v>
                </c:pt>
                <c:pt idx="5">
                  <c:v>62.018099999999997</c:v>
                </c:pt>
                <c:pt idx="6">
                  <c:v>45.299199999999999</c:v>
                </c:pt>
                <c:pt idx="7">
                  <c:v>64.440700000000007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8A-4C01-8904-51CD73DE3A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69.5518</c:v>
                </c:pt>
                <c:pt idx="1">
                  <c:v>54.545499999999997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51.247199999999999</c:v>
                </c:pt>
                <c:pt idx="6">
                  <c:v>46.392600000000002</c:v>
                </c:pt>
                <c:pt idx="7">
                  <c:v>68.032300000000006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8A-4C01-8904-51CD73DE3A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40.596800000000002</c:v>
                </c:pt>
                <c:pt idx="1">
                  <c:v>18.181799999999999</c:v>
                </c:pt>
                <c:pt idx="2">
                  <c:v>100</c:v>
                </c:pt>
                <c:pt idx="3">
                  <c:v>0</c:v>
                </c:pt>
                <c:pt idx="4">
                  <c:v>22.222200000000001</c:v>
                </c:pt>
                <c:pt idx="5">
                  <c:v>51.587299999999999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8A-4C01-8904-51CD73DE3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3164944"/>
        <c:axId val="333165600"/>
      </c:radarChart>
      <c:catAx>
        <c:axId val="33316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65600"/>
        <c:crosses val="autoZero"/>
        <c:auto val="1"/>
        <c:lblAlgn val="ctr"/>
        <c:lblOffset val="100"/>
        <c:noMultiLvlLbl val="0"/>
      </c:catAx>
      <c:valAx>
        <c:axId val="33316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6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40830</c:v>
                </c:pt>
                <c:pt idx="1">
                  <c:v>40850</c:v>
                </c:pt>
                <c:pt idx="2">
                  <c:v>40870</c:v>
                </c:pt>
                <c:pt idx="3">
                  <c:v>40888</c:v>
                </c:pt>
                <c:pt idx="4">
                  <c:v>40903</c:v>
                </c:pt>
                <c:pt idx="5">
                  <c:v>40925</c:v>
                </c:pt>
                <c:pt idx="6">
                  <c:v>40947</c:v>
                </c:pt>
                <c:pt idx="7">
                  <c:v>40974</c:v>
                </c:pt>
                <c:pt idx="8">
                  <c:v>40983</c:v>
                </c:pt>
                <c:pt idx="9">
                  <c:v>41001</c:v>
                </c:pt>
                <c:pt idx="10">
                  <c:v>41029</c:v>
                </c:pt>
                <c:pt idx="11">
                  <c:v>41047</c:v>
                </c:pt>
                <c:pt idx="12">
                  <c:v>41071</c:v>
                </c:pt>
                <c:pt idx="13">
                  <c:v>41086</c:v>
                </c:pt>
                <c:pt idx="14">
                  <c:v>41114</c:v>
                </c:pt>
                <c:pt idx="15">
                  <c:v>41137</c:v>
                </c:pt>
                <c:pt idx="16">
                  <c:v>41156</c:v>
                </c:pt>
                <c:pt idx="17">
                  <c:v>41181</c:v>
                </c:pt>
                <c:pt idx="18">
                  <c:v>41200</c:v>
                </c:pt>
                <c:pt idx="19">
                  <c:v>41212</c:v>
                </c:pt>
                <c:pt idx="20">
                  <c:v>41233</c:v>
                </c:pt>
                <c:pt idx="21">
                  <c:v>41239</c:v>
                </c:pt>
                <c:pt idx="22">
                  <c:v>41264</c:v>
                </c:pt>
                <c:pt idx="23">
                  <c:v>41289</c:v>
                </c:pt>
                <c:pt idx="24">
                  <c:v>41316</c:v>
                </c:pt>
                <c:pt idx="25">
                  <c:v>41340</c:v>
                </c:pt>
                <c:pt idx="26">
                  <c:v>41370</c:v>
                </c:pt>
                <c:pt idx="27">
                  <c:v>41393</c:v>
                </c:pt>
                <c:pt idx="28">
                  <c:v>41421</c:v>
                </c:pt>
                <c:pt idx="29">
                  <c:v>41454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6-4DA9-8AB6-84F58C8CD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23342</c:v>
                </c:pt>
                <c:pt idx="1">
                  <c:v>23344</c:v>
                </c:pt>
                <c:pt idx="2">
                  <c:v>23350</c:v>
                </c:pt>
                <c:pt idx="3">
                  <c:v>23359</c:v>
                </c:pt>
                <c:pt idx="4">
                  <c:v>23366</c:v>
                </c:pt>
                <c:pt idx="5">
                  <c:v>23369</c:v>
                </c:pt>
                <c:pt idx="6">
                  <c:v>23378</c:v>
                </c:pt>
                <c:pt idx="7">
                  <c:v>23383</c:v>
                </c:pt>
                <c:pt idx="8">
                  <c:v>23388</c:v>
                </c:pt>
                <c:pt idx="9">
                  <c:v>23400</c:v>
                </c:pt>
                <c:pt idx="10">
                  <c:v>23413</c:v>
                </c:pt>
                <c:pt idx="11">
                  <c:v>23417</c:v>
                </c:pt>
                <c:pt idx="12">
                  <c:v>23425</c:v>
                </c:pt>
                <c:pt idx="13">
                  <c:v>23437</c:v>
                </c:pt>
                <c:pt idx="14">
                  <c:v>23446</c:v>
                </c:pt>
                <c:pt idx="15">
                  <c:v>23453</c:v>
                </c:pt>
                <c:pt idx="16">
                  <c:v>23462</c:v>
                </c:pt>
                <c:pt idx="17">
                  <c:v>23496</c:v>
                </c:pt>
                <c:pt idx="18">
                  <c:v>23506</c:v>
                </c:pt>
                <c:pt idx="19">
                  <c:v>23524</c:v>
                </c:pt>
                <c:pt idx="20">
                  <c:v>23527</c:v>
                </c:pt>
                <c:pt idx="21">
                  <c:v>23544</c:v>
                </c:pt>
                <c:pt idx="22">
                  <c:v>23555</c:v>
                </c:pt>
                <c:pt idx="23">
                  <c:v>23557</c:v>
                </c:pt>
                <c:pt idx="24">
                  <c:v>23568</c:v>
                </c:pt>
                <c:pt idx="25">
                  <c:v>23577</c:v>
                </c:pt>
                <c:pt idx="26">
                  <c:v>23586</c:v>
                </c:pt>
                <c:pt idx="27">
                  <c:v>23600</c:v>
                </c:pt>
                <c:pt idx="28">
                  <c:v>23607</c:v>
                </c:pt>
                <c:pt idx="29">
                  <c:v>23622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16-4DA9-8AB6-84F58C8CDD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28470</c:v>
                </c:pt>
                <c:pt idx="1">
                  <c:v>28477</c:v>
                </c:pt>
                <c:pt idx="2">
                  <c:v>28534</c:v>
                </c:pt>
                <c:pt idx="3">
                  <c:v>28574</c:v>
                </c:pt>
                <c:pt idx="4">
                  <c:v>28590</c:v>
                </c:pt>
                <c:pt idx="5">
                  <c:v>28609</c:v>
                </c:pt>
                <c:pt idx="6">
                  <c:v>28630</c:v>
                </c:pt>
                <c:pt idx="7">
                  <c:v>28644</c:v>
                </c:pt>
                <c:pt idx="8">
                  <c:v>28648</c:v>
                </c:pt>
                <c:pt idx="9">
                  <c:v>28660</c:v>
                </c:pt>
                <c:pt idx="10">
                  <c:v>28672</c:v>
                </c:pt>
                <c:pt idx="11">
                  <c:v>28685</c:v>
                </c:pt>
                <c:pt idx="12">
                  <c:v>28710</c:v>
                </c:pt>
                <c:pt idx="13">
                  <c:v>28721</c:v>
                </c:pt>
                <c:pt idx="14">
                  <c:v>28735</c:v>
                </c:pt>
                <c:pt idx="15">
                  <c:v>28739</c:v>
                </c:pt>
                <c:pt idx="16">
                  <c:v>28744</c:v>
                </c:pt>
                <c:pt idx="17">
                  <c:v>28759</c:v>
                </c:pt>
                <c:pt idx="18">
                  <c:v>28774</c:v>
                </c:pt>
                <c:pt idx="19">
                  <c:v>28782</c:v>
                </c:pt>
                <c:pt idx="20">
                  <c:v>28792</c:v>
                </c:pt>
                <c:pt idx="21">
                  <c:v>28795</c:v>
                </c:pt>
                <c:pt idx="22">
                  <c:v>28800</c:v>
                </c:pt>
                <c:pt idx="23">
                  <c:v>28795</c:v>
                </c:pt>
                <c:pt idx="24">
                  <c:v>28810</c:v>
                </c:pt>
                <c:pt idx="25">
                  <c:v>28821</c:v>
                </c:pt>
                <c:pt idx="26">
                  <c:v>28825</c:v>
                </c:pt>
                <c:pt idx="27">
                  <c:v>28834</c:v>
                </c:pt>
                <c:pt idx="28">
                  <c:v>28830</c:v>
                </c:pt>
                <c:pt idx="29">
                  <c:v>28832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16-4DA9-8AB6-84F58C8CDD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16521</c:v>
                </c:pt>
                <c:pt idx="1">
                  <c:v>16530</c:v>
                </c:pt>
                <c:pt idx="2">
                  <c:v>16534</c:v>
                </c:pt>
                <c:pt idx="3">
                  <c:v>16538</c:v>
                </c:pt>
                <c:pt idx="4">
                  <c:v>16548</c:v>
                </c:pt>
                <c:pt idx="5">
                  <c:v>16569</c:v>
                </c:pt>
                <c:pt idx="6">
                  <c:v>16576</c:v>
                </c:pt>
                <c:pt idx="7">
                  <c:v>16599</c:v>
                </c:pt>
                <c:pt idx="8">
                  <c:v>16611</c:v>
                </c:pt>
                <c:pt idx="9">
                  <c:v>16623</c:v>
                </c:pt>
                <c:pt idx="10">
                  <c:v>16631</c:v>
                </c:pt>
                <c:pt idx="11">
                  <c:v>16644</c:v>
                </c:pt>
                <c:pt idx="12">
                  <c:v>16658</c:v>
                </c:pt>
                <c:pt idx="13">
                  <c:v>16675</c:v>
                </c:pt>
                <c:pt idx="14">
                  <c:v>16688</c:v>
                </c:pt>
                <c:pt idx="15">
                  <c:v>16695</c:v>
                </c:pt>
                <c:pt idx="16">
                  <c:v>16701</c:v>
                </c:pt>
                <c:pt idx="17">
                  <c:v>16712</c:v>
                </c:pt>
                <c:pt idx="18">
                  <c:v>16726</c:v>
                </c:pt>
                <c:pt idx="19">
                  <c:v>16740</c:v>
                </c:pt>
                <c:pt idx="20">
                  <c:v>16751</c:v>
                </c:pt>
                <c:pt idx="21">
                  <c:v>16754</c:v>
                </c:pt>
                <c:pt idx="22">
                  <c:v>16772</c:v>
                </c:pt>
                <c:pt idx="23">
                  <c:v>16780</c:v>
                </c:pt>
                <c:pt idx="24">
                  <c:v>16785</c:v>
                </c:pt>
                <c:pt idx="25">
                  <c:v>16794</c:v>
                </c:pt>
                <c:pt idx="26">
                  <c:v>16797</c:v>
                </c:pt>
                <c:pt idx="27">
                  <c:v>16807</c:v>
                </c:pt>
                <c:pt idx="28">
                  <c:v>16815</c:v>
                </c:pt>
                <c:pt idx="29">
                  <c:v>16829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16-4DA9-8AB6-84F58C8CD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91008"/>
        <c:axId val="420791336"/>
      </c:lineChart>
      <c:dateAx>
        <c:axId val="42079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91336"/>
        <c:crosses val="autoZero"/>
        <c:auto val="1"/>
        <c:lblOffset val="100"/>
        <c:baseTimeUnit val="days"/>
      </c:dateAx>
      <c:valAx>
        <c:axId val="42079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9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20</c:v>
                </c:pt>
                <c:pt idx="2">
                  <c:v>20</c:v>
                </c:pt>
                <c:pt idx="3">
                  <c:v>18</c:v>
                </c:pt>
                <c:pt idx="4">
                  <c:v>15</c:v>
                </c:pt>
                <c:pt idx="5">
                  <c:v>22</c:v>
                </c:pt>
                <c:pt idx="6">
                  <c:v>22</c:v>
                </c:pt>
                <c:pt idx="7">
                  <c:v>27</c:v>
                </c:pt>
                <c:pt idx="8">
                  <c:v>9</c:v>
                </c:pt>
                <c:pt idx="9">
                  <c:v>18</c:v>
                </c:pt>
                <c:pt idx="10">
                  <c:v>28</c:v>
                </c:pt>
                <c:pt idx="11">
                  <c:v>18</c:v>
                </c:pt>
                <c:pt idx="12">
                  <c:v>24</c:v>
                </c:pt>
                <c:pt idx="13">
                  <c:v>15</c:v>
                </c:pt>
                <c:pt idx="14">
                  <c:v>28</c:v>
                </c:pt>
                <c:pt idx="15">
                  <c:v>23</c:v>
                </c:pt>
                <c:pt idx="16">
                  <c:v>19</c:v>
                </c:pt>
                <c:pt idx="17">
                  <c:v>25</c:v>
                </c:pt>
                <c:pt idx="18">
                  <c:v>19</c:v>
                </c:pt>
                <c:pt idx="19">
                  <c:v>12</c:v>
                </c:pt>
                <c:pt idx="20">
                  <c:v>21</c:v>
                </c:pt>
                <c:pt idx="21">
                  <c:v>6</c:v>
                </c:pt>
                <c:pt idx="22">
                  <c:v>25</c:v>
                </c:pt>
                <c:pt idx="23">
                  <c:v>25</c:v>
                </c:pt>
                <c:pt idx="24">
                  <c:v>27</c:v>
                </c:pt>
                <c:pt idx="25">
                  <c:v>24</c:v>
                </c:pt>
                <c:pt idx="26">
                  <c:v>30</c:v>
                </c:pt>
                <c:pt idx="27">
                  <c:v>23</c:v>
                </c:pt>
                <c:pt idx="28">
                  <c:v>28</c:v>
                </c:pt>
                <c:pt idx="2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43-473F-9444-F9D3169536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</c:v>
                </c:pt>
                <c:pt idx="1">
                  <c:v>2</c:v>
                </c:pt>
                <c:pt idx="2">
                  <c:v>6</c:v>
                </c:pt>
                <c:pt idx="3">
                  <c:v>9</c:v>
                </c:pt>
                <c:pt idx="4">
                  <c:v>7</c:v>
                </c:pt>
                <c:pt idx="5">
                  <c:v>3</c:v>
                </c:pt>
                <c:pt idx="6">
                  <c:v>9</c:v>
                </c:pt>
                <c:pt idx="7">
                  <c:v>5</c:v>
                </c:pt>
                <c:pt idx="8">
                  <c:v>5</c:v>
                </c:pt>
                <c:pt idx="9">
                  <c:v>12</c:v>
                </c:pt>
                <c:pt idx="10">
                  <c:v>13</c:v>
                </c:pt>
                <c:pt idx="11">
                  <c:v>4</c:v>
                </c:pt>
                <c:pt idx="12">
                  <c:v>8</c:v>
                </c:pt>
                <c:pt idx="13">
                  <c:v>12</c:v>
                </c:pt>
                <c:pt idx="14">
                  <c:v>9</c:v>
                </c:pt>
                <c:pt idx="15">
                  <c:v>7</c:v>
                </c:pt>
                <c:pt idx="16">
                  <c:v>9</c:v>
                </c:pt>
                <c:pt idx="17">
                  <c:v>34</c:v>
                </c:pt>
                <c:pt idx="18">
                  <c:v>10</c:v>
                </c:pt>
                <c:pt idx="19">
                  <c:v>18</c:v>
                </c:pt>
                <c:pt idx="20">
                  <c:v>3</c:v>
                </c:pt>
                <c:pt idx="21">
                  <c:v>17</c:v>
                </c:pt>
                <c:pt idx="22">
                  <c:v>11</c:v>
                </c:pt>
                <c:pt idx="23">
                  <c:v>2</c:v>
                </c:pt>
                <c:pt idx="24">
                  <c:v>11</c:v>
                </c:pt>
                <c:pt idx="25">
                  <c:v>9</c:v>
                </c:pt>
                <c:pt idx="26">
                  <c:v>9</c:v>
                </c:pt>
                <c:pt idx="27">
                  <c:v>14</c:v>
                </c:pt>
                <c:pt idx="28">
                  <c:v>7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43-473F-9444-F9D3169536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7</c:v>
                </c:pt>
                <c:pt idx="2">
                  <c:v>57</c:v>
                </c:pt>
                <c:pt idx="3">
                  <c:v>40</c:v>
                </c:pt>
                <c:pt idx="4">
                  <c:v>16</c:v>
                </c:pt>
                <c:pt idx="5">
                  <c:v>19</c:v>
                </c:pt>
                <c:pt idx="6">
                  <c:v>21</c:v>
                </c:pt>
                <c:pt idx="7">
                  <c:v>14</c:v>
                </c:pt>
                <c:pt idx="8">
                  <c:v>4</c:v>
                </c:pt>
                <c:pt idx="9">
                  <c:v>12</c:v>
                </c:pt>
                <c:pt idx="10">
                  <c:v>12</c:v>
                </c:pt>
                <c:pt idx="11">
                  <c:v>13</c:v>
                </c:pt>
                <c:pt idx="12">
                  <c:v>25</c:v>
                </c:pt>
                <c:pt idx="13">
                  <c:v>11</c:v>
                </c:pt>
                <c:pt idx="14">
                  <c:v>14</c:v>
                </c:pt>
                <c:pt idx="15">
                  <c:v>4</c:v>
                </c:pt>
                <c:pt idx="16">
                  <c:v>5</c:v>
                </c:pt>
                <c:pt idx="17">
                  <c:v>15</c:v>
                </c:pt>
                <c:pt idx="18">
                  <c:v>15</c:v>
                </c:pt>
                <c:pt idx="19">
                  <c:v>8</c:v>
                </c:pt>
                <c:pt idx="20">
                  <c:v>10</c:v>
                </c:pt>
                <c:pt idx="21">
                  <c:v>3</c:v>
                </c:pt>
                <c:pt idx="22">
                  <c:v>5</c:v>
                </c:pt>
                <c:pt idx="23">
                  <c:v>-5</c:v>
                </c:pt>
                <c:pt idx="24">
                  <c:v>15</c:v>
                </c:pt>
                <c:pt idx="25">
                  <c:v>11</c:v>
                </c:pt>
                <c:pt idx="26">
                  <c:v>4</c:v>
                </c:pt>
                <c:pt idx="27">
                  <c:v>9</c:v>
                </c:pt>
                <c:pt idx="28">
                  <c:v>-4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43-473F-9444-F9D3169536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4</c:v>
                </c:pt>
                <c:pt idx="3">
                  <c:v>4</c:v>
                </c:pt>
                <c:pt idx="4">
                  <c:v>10</c:v>
                </c:pt>
                <c:pt idx="5">
                  <c:v>21</c:v>
                </c:pt>
                <c:pt idx="6">
                  <c:v>7</c:v>
                </c:pt>
                <c:pt idx="7">
                  <c:v>23</c:v>
                </c:pt>
                <c:pt idx="8">
                  <c:v>12</c:v>
                </c:pt>
                <c:pt idx="9">
                  <c:v>12</c:v>
                </c:pt>
                <c:pt idx="10">
                  <c:v>8</c:v>
                </c:pt>
                <c:pt idx="11">
                  <c:v>13</c:v>
                </c:pt>
                <c:pt idx="12">
                  <c:v>14</c:v>
                </c:pt>
                <c:pt idx="13">
                  <c:v>17</c:v>
                </c:pt>
                <c:pt idx="14">
                  <c:v>13</c:v>
                </c:pt>
                <c:pt idx="15">
                  <c:v>7</c:v>
                </c:pt>
                <c:pt idx="16">
                  <c:v>6</c:v>
                </c:pt>
                <c:pt idx="17">
                  <c:v>11</c:v>
                </c:pt>
                <c:pt idx="18">
                  <c:v>14</c:v>
                </c:pt>
                <c:pt idx="19">
                  <c:v>14</c:v>
                </c:pt>
                <c:pt idx="20">
                  <c:v>11</c:v>
                </c:pt>
                <c:pt idx="21">
                  <c:v>3</c:v>
                </c:pt>
                <c:pt idx="22">
                  <c:v>18</c:v>
                </c:pt>
                <c:pt idx="23">
                  <c:v>8</c:v>
                </c:pt>
                <c:pt idx="24">
                  <c:v>5</c:v>
                </c:pt>
                <c:pt idx="25">
                  <c:v>9</c:v>
                </c:pt>
                <c:pt idx="26">
                  <c:v>3</c:v>
                </c:pt>
                <c:pt idx="27">
                  <c:v>10</c:v>
                </c:pt>
                <c:pt idx="28">
                  <c:v>8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43-473F-9444-F9D316953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785760"/>
        <c:axId val="420786088"/>
      </c:lineChart>
      <c:dateAx>
        <c:axId val="42078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86088"/>
        <c:crosses val="autoZero"/>
        <c:auto val="1"/>
        <c:lblOffset val="100"/>
        <c:baseTimeUnit val="days"/>
      </c:dateAx>
      <c:valAx>
        <c:axId val="42078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8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19</c:v>
                </c:pt>
                <c:pt idx="2">
                  <c:v>22</c:v>
                </c:pt>
                <c:pt idx="3">
                  <c:v>20</c:v>
                </c:pt>
                <c:pt idx="4">
                  <c:v>19</c:v>
                </c:pt>
                <c:pt idx="5">
                  <c:v>22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C-42FF-A015-FD6D8D0ACC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8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6C-42FF-A015-FD6D8D0ACC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</c:v>
                </c:pt>
                <c:pt idx="1">
                  <c:v>14</c:v>
                </c:pt>
                <c:pt idx="2">
                  <c:v>14</c:v>
                </c:pt>
                <c:pt idx="3">
                  <c:v>13</c:v>
                </c:pt>
                <c:pt idx="4">
                  <c:v>6</c:v>
                </c:pt>
                <c:pt idx="5">
                  <c:v>4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6C-42FF-A015-FD6D8D0ACC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10</c:v>
                </c:pt>
                <c:pt idx="5">
                  <c:v>12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6C-42FF-A015-FD6D8D0AC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797568"/>
        <c:axId val="420799208"/>
      </c:barChart>
      <c:catAx>
        <c:axId val="42079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99208"/>
        <c:crosses val="autoZero"/>
        <c:auto val="1"/>
        <c:lblAlgn val="ctr"/>
        <c:lblOffset val="100"/>
        <c:noMultiLvlLbl val="0"/>
      </c:catAx>
      <c:valAx>
        <c:axId val="42079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9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01-43CD-A5D0-232DEC6C86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01-43CD-A5D0-232DEC6C86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01-43CD-A5D0-232DEC6C86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01-43CD-A5D0-232DEC6C8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774280"/>
        <c:axId val="420778872"/>
      </c:barChart>
      <c:catAx>
        <c:axId val="42077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78872"/>
        <c:crosses val="autoZero"/>
        <c:auto val="1"/>
        <c:lblAlgn val="ctr"/>
        <c:lblOffset val="100"/>
        <c:noMultiLvlLbl val="0"/>
      </c:catAx>
      <c:valAx>
        <c:axId val="420778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77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0.102085460113752</c:v>
                </c:pt>
                <c:pt idx="1">
                  <c:v>6.0765154829614497E-2</c:v>
                </c:pt>
                <c:pt idx="2">
                  <c:v>0.186184434397939</c:v>
                </c:pt>
                <c:pt idx="3">
                  <c:v>0.18715667687521301</c:v>
                </c:pt>
                <c:pt idx="4">
                  <c:v>7.0001458363715893E-2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4-40E2-88B5-BF30B565B4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0.36197938846776301</c:v>
                </c:pt>
                <c:pt idx="1">
                  <c:v>0.15330891746869901</c:v>
                </c:pt>
                <c:pt idx="2">
                  <c:v>0.359850097947364</c:v>
                </c:pt>
                <c:pt idx="3">
                  <c:v>0.119240269142322</c:v>
                </c:pt>
                <c:pt idx="4">
                  <c:v>0.32507168611418702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14-40E2-88B5-BF30B565B4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0.20243621514083299</c:v>
                </c:pt>
                <c:pt idx="2">
                  <c:v>0.10819866671320399</c:v>
                </c:pt>
                <c:pt idx="3">
                  <c:v>0.34902795713936702</c:v>
                </c:pt>
                <c:pt idx="4">
                  <c:v>0.39789187113887797</c:v>
                </c:pt>
                <c:pt idx="5">
                  <c:v>0.24780984956895</c:v>
                </c:pt>
                <c:pt idx="6">
                  <c:v>0.272241806568706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14-40E2-88B5-BF30B565B4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0.61769115442278899</c:v>
                </c:pt>
                <c:pt idx="3">
                  <c:v>0.87556221889055497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14-40E2-88B5-BF30B565B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399512"/>
        <c:axId val="371401808"/>
      </c:barChart>
      <c:catAx>
        <c:axId val="37139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01808"/>
        <c:crosses val="autoZero"/>
        <c:auto val="1"/>
        <c:lblAlgn val="ctr"/>
        <c:lblOffset val="100"/>
        <c:noMultiLvlLbl val="0"/>
      </c:catAx>
      <c:valAx>
        <c:axId val="37140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9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2D-47A3-A37D-31A74263CB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D-47A3-A37D-31A74263CB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2D-47A3-A37D-31A74263CB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2D-47A3-A37D-31A74263C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402464"/>
        <c:axId val="371407056"/>
      </c:lineChart>
      <c:catAx>
        <c:axId val="37140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07056"/>
        <c:crosses val="autoZero"/>
        <c:auto val="1"/>
        <c:lblAlgn val="ctr"/>
        <c:lblOffset val="100"/>
        <c:noMultiLvlLbl val="0"/>
      </c:catAx>
      <c:valAx>
        <c:axId val="37140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0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0.165293274022217</c:v>
                </c:pt>
                <c:pt idx="11">
                  <c:v>0</c:v>
                </c:pt>
                <c:pt idx="12">
                  <c:v>9.5408250079000501E-2</c:v>
                </c:pt>
                <c:pt idx="13">
                  <c:v>0.104523687984637</c:v>
                </c:pt>
                <c:pt idx="14">
                  <c:v>4.1323318505554298E-2</c:v>
                </c:pt>
                <c:pt idx="15">
                  <c:v>8.6697942746947296E-2</c:v>
                </c:pt>
                <c:pt idx="16">
                  <c:v>0.117892996912905</c:v>
                </c:pt>
                <c:pt idx="17">
                  <c:v>0.263740003403097</c:v>
                </c:pt>
                <c:pt idx="18">
                  <c:v>0.128831522399669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B4-4FC2-824E-84B9E29B68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0.30807672104149803</c:v>
                </c:pt>
                <c:pt idx="18">
                  <c:v>0.36202563993355802</c:v>
                </c:pt>
                <c:pt idx="19">
                  <c:v>0.11925550491929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B4-4FC2-824E-84B9E29B68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0.25307176766266398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0.34906450712091602</c:v>
                </c:pt>
                <c:pt idx="15">
                  <c:v>0</c:v>
                </c:pt>
                <c:pt idx="16">
                  <c:v>0.27227031555431402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0.24783580005584999</c:v>
                </c:pt>
                <c:pt idx="21">
                  <c:v>0</c:v>
                </c:pt>
                <c:pt idx="22">
                  <c:v>0.20245741413013099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B4-4FC2-824E-84B9E29B68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0.68228166986564298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B4-4FC2-824E-84B9E29B6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407928"/>
        <c:axId val="423409568"/>
      </c:lineChart>
      <c:catAx>
        <c:axId val="42340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09568"/>
        <c:crosses val="autoZero"/>
        <c:auto val="1"/>
        <c:lblAlgn val="ctr"/>
        <c:lblOffset val="100"/>
        <c:noMultiLvlLbl val="0"/>
      </c:catAx>
      <c:valAx>
        <c:axId val="42340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0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8-401F-B0B5-095CFD8E50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48-401F-B0B5-095CFD8E50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48-401F-B0B5-095CFD8E5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415144"/>
        <c:axId val="423412520"/>
      </c:barChart>
      <c:catAx>
        <c:axId val="42341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12520"/>
        <c:crosses val="autoZero"/>
        <c:auto val="1"/>
        <c:lblAlgn val="ctr"/>
        <c:lblOffset val="100"/>
        <c:noMultiLvlLbl val="0"/>
      </c:catAx>
      <c:valAx>
        <c:axId val="42341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1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582</c:v>
                </c:pt>
                <c:pt idx="1">
                  <c:v>350</c:v>
                </c:pt>
                <c:pt idx="2">
                  <c:v>452</c:v>
                </c:pt>
                <c:pt idx="3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B5-45E4-A6E1-FFE37D251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164</c:v>
                </c:pt>
                <c:pt idx="1">
                  <c:v>72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B5-45E4-A6E1-FFE37D2511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136</c:v>
                </c:pt>
                <c:pt idx="1">
                  <c:v>125</c:v>
                </c:pt>
                <c:pt idx="2">
                  <c:v>0</c:v>
                </c:pt>
                <c:pt idx="3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B5-45E4-A6E1-FFE37D251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411864"/>
        <c:axId val="423418096"/>
      </c:barChart>
      <c:catAx>
        <c:axId val="42341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18096"/>
        <c:crosses val="autoZero"/>
        <c:auto val="1"/>
        <c:lblAlgn val="ctr"/>
        <c:lblOffset val="100"/>
        <c:noMultiLvlLbl val="0"/>
      </c:catAx>
      <c:valAx>
        <c:axId val="42341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1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0.16474750504058</c:v>
                </c:pt>
                <c:pt idx="1">
                  <c:v>0.12871700992247601</c:v>
                </c:pt>
                <c:pt idx="2">
                  <c:v>7.9744273573676999E-2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9-4A65-A92B-1BE8683964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0.53361792956243004</c:v>
                </c:pt>
                <c:pt idx="1">
                  <c:v>0.29755904343912198</c:v>
                </c:pt>
                <c:pt idx="2">
                  <c:v>0.15301027968045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9-4A65-A92B-1BE8683964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0.26191508873079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89-4A65-A92B-1BE8683964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0.79762871861823503</c:v>
                </c:pt>
                <c:pt idx="1">
                  <c:v>0.56841766548358497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89-4A65-A92B-1BE868396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391200"/>
        <c:axId val="423390216"/>
      </c:barChart>
      <c:catAx>
        <c:axId val="42339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90216"/>
        <c:crosses val="autoZero"/>
        <c:auto val="1"/>
        <c:lblAlgn val="ctr"/>
        <c:lblOffset val="100"/>
        <c:noMultiLvlLbl val="0"/>
      </c:catAx>
      <c:valAx>
        <c:axId val="42339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9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738</c:v>
                </c:pt>
                <c:pt idx="1">
                  <c:v>519</c:v>
                </c:pt>
                <c:pt idx="2">
                  <c:v>424</c:v>
                </c:pt>
                <c:pt idx="3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E7-4D0C-BA5F-69D1B4EFA5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144</c:v>
                </c:pt>
                <c:pt idx="1">
                  <c:v>28</c:v>
                </c:pt>
                <c:pt idx="2">
                  <c:v>28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E7-4D0C-BA5F-69D1B4EFA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393496"/>
        <c:axId val="423393824"/>
      </c:barChart>
      <c:catAx>
        <c:axId val="42339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93824"/>
        <c:crosses val="autoZero"/>
        <c:auto val="1"/>
        <c:lblAlgn val="ctr"/>
        <c:lblOffset val="100"/>
        <c:noMultiLvlLbl val="0"/>
      </c:catAx>
      <c:valAx>
        <c:axId val="42339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39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08472-90D6-4910-95AE-E2D025F42B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78C7A2-FAE6-4AE9-B5A7-C60E4E97DC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72929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1C408-342D-43CF-B064-690013FD3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7A4203-ECBF-4B17-8C88-678FE4E70F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797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4476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633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377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0763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867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9354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2377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5374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491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20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0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46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347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2E82A-D12E-4269-9796-DA06BFC2A8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38960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37B6F-3176-413B-85DF-FE7619EB4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CAC479-890F-4804-814D-235EAD3C37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650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AA698-2783-413C-AAC9-479D42769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687B7-39FD-4CF5-8AD9-608F457D6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014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6BAE1-DFB7-4068-AD9E-DFEC58837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68114B-D2BB-4971-899D-5659B4CFA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4202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88117-9951-49FB-8FCE-3F96A088C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9E9FB-0594-4501-B1D3-B3AA3B86C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6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9A445-2F43-4AE7-A92C-0C0B040E9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A7C624-FC85-4769-870C-928026928C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6216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68A8C-04CC-429B-AD49-1B2BCF7A8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07B20-9FCF-4310-85E0-E87D79DC8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01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34BF-6EE0-4C15-B56D-B50295AF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F65519-5C51-4A2F-BECB-1E6056280C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5698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38EE1-C24F-40D3-BCCC-553DAA51E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96801-14AF-41DB-A8E0-79DA6FACA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913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9BD9E-158D-4F91-8B79-BC65944D9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5500B-4E31-439E-89E9-293A9CB8FB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8634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EEBA1-7D85-4E6B-B88F-FA05E6BCC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F38C9-F879-43FB-93B2-4170B5C36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55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BD22-4E46-4D1A-A184-526EF072B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A43B03-5A0A-401A-8D5B-816C7AC710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1487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42A1A-6D3A-4AC4-AAC2-B1F514F5F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F440F-59AF-4948-83C3-FD0B0F6C2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138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FE354-081A-4CF5-BB51-7E0991436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548169-1BC0-44C7-9EE3-6024145C08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797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E5503-B1E1-487F-AD1F-283964277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A239C-23BF-4255-A2B3-9F01C82D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21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42734-13D6-44C7-9C1E-7E9845500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36BA5-7C86-4477-9F51-45417414FE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655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6956E-6B30-4F1C-A570-BB1FDB877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BD664-2F96-434A-89BB-3007D0D3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673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F92E-4567-4AA4-956E-BF78100B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7A89A-6873-4A57-9B87-4F710EA170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928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9C9EF-4CBB-4B72-862E-DE072A971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494B4-E8A5-4805-A161-8DB9CDA3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205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68F14-2BF6-4DCD-9644-1E7B72433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AEBD35-137C-45AB-A7F7-0B6515B210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109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58F47-4CFC-4C4B-98D5-5CFC761FC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D6CD15-2742-4568-87D6-1EADD81D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439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09757-6C89-495F-B25C-F85053D66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A193D-42D0-481D-A18E-C4F37F0516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7865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C1C40-5F7D-4A74-8B0B-DD7339A71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E4E66-AB7D-4CFD-869A-B207C95A4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559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9E6F7-D5E8-4E7A-B582-881D92B8F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227D76-3F5B-4518-991D-6EC4EBC4E1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6780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258C4-CCFF-40AA-B06E-9535C82B0D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CAA24-68E3-4C75-941D-B43FA5BDC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189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8A1D5-BC5B-487E-A6E6-CB419DF9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02F71-D95D-4B50-8E84-6BAD649DBF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942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364733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879079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23154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963932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58532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27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52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5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06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96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64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16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7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0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45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82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D7368-7473-49CF-B7C2-FB2863BDE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74840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4F6B4-D275-45E0-9B0D-BEDE9991F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2EBD1-639E-4397-AEBC-CD903EDB7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601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96018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746010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978484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942422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93607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05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16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77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64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26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3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53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9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#𝗝𝘂𝗴𝗮𝗱𝗼𝗿𝗠𝗼𝘁𝗼𝗺𝗲𝗹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57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96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021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2054E-BF29-42E5-9BB7-4F7CA0BBC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2350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0CCC-2A60-406A-8595-2955E2681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EA5A7F-9C00-44C9-9E78-729E23926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993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277087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09562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456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190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2831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346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795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9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- 2022-04-12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💪⁣⁣
⁣⁣
➡️ Motor cg 4t con balanceador interno, refrigerado por aire⁣⁣
➡️Potencia 13.7hp / 8000rpm⁣⁣
➡️ Transmisión 5 marchas⁣⁣
➡️ Encendido electrónico por CDI⁣⁣
⁣⁣
Más detalles en nuestra nueva web 💻www.gilera.com.ar⁣⁣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https://quintly-image-storage.s3.amazonaws.com/baf555c13543137cac97c04cac7f9de1/12905f176c5370f9be79cca82348776f.jpg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21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E2658-F689-4DF9-9F48-0E4C73066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16555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34C57-1080-4F61-A18C-A7391D613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AC04C8-6F46-4E5E-960D-2F717FBE4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953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748408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51011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538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136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998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2718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492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314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- 2022-04-07 19:00:57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#GileraAC1 Descubrí nuestro nuevo  clásico! 🙌😎⁣
⁣
◼ Motor 4 tiempos, refrigerado por aire⁣
◼ Transmisión 5 marchas⁣
◼ Potencia 11.4 hp / 8000 rpm⁣
◼ Frenos Delantero a disco, trasero a tambor⁣
◼ Encendido Eléctrico y patada⁣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https://quintly-image-storage.s3.amazonaws.com/baf555c13543137cac97c04cac7f9de1/ffe28db72552c209a3a962d622adb0ad.jpg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30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2F5E7-4DA1-4764-B26D-7DBD8346F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90456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9CCC8-4908-4025-B099-7D4B5FBF5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4D1C0-B690-4119-8034-CE84D517B4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367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92439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09126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051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738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895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7749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026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3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- 2022-04-13 17:30:31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X marca lo desconocido y nos llama a posibilidades infinitas.
Descubrí la nueva Ceccato X 700.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https://quintly-image-storage.s3.amazonaws.com/ff2c71213d07dd609d03dbb5c0c72aa3/ebb2facd169f04bdc44bc46d6810190c.jpg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74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- 2022-04-06 17:02:10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más pequeña de la familia y una de nuestras favoritas, la 𝐌𝐀𝐗 𝟏𝟏𝟎, viene a demostrar que lo bueno también puede venir en envase pequeño 💪
Sus 𝐫𝐨𝐛𝐮𝐬𝐭𝐨𝐬 𝐧𝐞𝐮𝐦𝐚́𝐭𝐢𝐜𝐨𝐬 y 𝐬𝐮𝐬 𝐦𝐚𝐧𝐢𝐥𝐥𝐚𝐫𝐞𝐬 𝐚𝐥𝐭𝐨𝐬 te dan una 𝐜𝐨𝐧𝐝𝐮𝐜𝐜𝐢𝐨́𝐧 𝐝𝐢𝐧𝐚́𝐦𝐢𝐜𝐚, 𝐝𝐢𝐯𝐞𝐫𝐭𝐢𝐝𝐚 y 𝐬𝐮́𝐩𝐞𝐫 𝐬𝐞𝐠𝐮𝐫𝐚.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https://quintly-image-storage.s3.amazonaws.com/d2b7cc5ad4d687d3f399f4e35a49e386/42ef6bc59cb21c3e74b7e1530080eddc.jpg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64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EFE1D-F0FA-4B16-9F83-EC4CA6A8A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26840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16ED9-F5D9-4C14-8768-4BD06999B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7821C-35B9-4E9D-A56C-914999182B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48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021937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6200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290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276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70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422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49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41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- 2022-04-21 18:18:16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Marzo, enzojfernandez disfrutando de su merecido premio.
¡Qué sigan los éxitos, Enzo!
Bancamos el fútbol argentino.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https://quintly-image-storage.s3.amazonaws.com/d2b7cc5ad4d687d3f399f4e35a49e386/cf548d07aaec2069ebcee9bb5260a7c4.jpg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4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- 2022-04-29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Triax touring 250 ponete en marcha y disfruta de tu próximo destino.
TENELA EN 12 CUOTAS SIN INTERÉS TASA TOTALMENTE SUBSIDIADA
Consultá en nuestra red de concesionarios oficiales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https://quintly-image-storage.s3.amazonaws.com/480ed02ab0eeb6cc0f3ff00e45a30dab/c94789747374cfc81afba29a487b8983.jpg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281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40608-756A-402E-BCA6-78C52F2B1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523727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7F1DD-5187-4F6E-9762-46DFBEF81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78B0E-5662-4C8D-A44B-1D86164FF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359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22464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99168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0811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039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927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4472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301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51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- 2022-04-15 17:00:55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Exclusive Edizione 🛵 fue creada para convertir incluso el viaje más normal en una salida divertida 😉. 
Exclusive edizione incluye un motor monocilíndrico de 4 tiempos, 149.6 cm3 y trasmisión automática. Su asiento biplaza, sus neumáticos con banda blanca y sus accesorios destacados (parabrisa, cajuela trasera y alarma) hacen del scooter Exclusive Edizione tu mejor versión! 
Este abril, #Zanellizate.
Vos elegís el camino, nosotros te llevamos.
#Zanella #ExclusiveLT #NosImpulsaNuestraHistoria⁣⁣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https://quintly-image-storage.s3.amazonaws.com/ff2c71213d07dd609d03dbb5c0c72aa3/d51b77a07f918b00fa64910a87cb0a2f.jpg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733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26FC0-02B4-4EB0-8A7E-7AEB9C13D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5661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B4CFD-F3B4-4819-91FF-593B5FB9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79E8D-9ED6-401D-8143-8FC989835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968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352565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00319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7312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40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341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53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204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32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- 2022-04-19 19:00:30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el diseño clásico de la #GileraAC1! 🙌😎⁣
⁣
◼ Motor 4 tiempos, refrigerado por aire⁣
◼ Transmisión 5 marchas⁣
◼ Potencia 11.4 hp / 8000 rpm⁣
◼ Frenos Delantero a disco, trasero a tambor⁣
◼ Encendido Eléctrico y patada⁣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https://quintly-image-storage.s3.amazonaws.com/baf555c13543137cac97c04cac7f9de1/6d53cb4bcf56e57dcbe59195ede866db.jpg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23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D6149-6FDC-4ABF-A245-BD3163B01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090542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761B4-2555-4671-BA20-932E823D1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D1FFE-1B54-4903-B9B0-6A120F482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1113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1671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17543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19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3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219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190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33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72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- 2022-04-21 14:48:15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la Triax R3 250 en marcha disfruta de tu próximo destino con el diseño más exclusivo del mercado nacional.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https://quintly-image-storage.s3.amazonaws.com/480ed02ab0eeb6cc0f3ff00e45a30dab/287f031eb6654daecbd383869bf1a719.jpg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1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- 2022-04-25 18:07:18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Explorar lo desconocido es con lo que sueñan los aventureros 🏍. 
Hace tuyo el camino con la PATAGONIAN EAGLE 250 🏍 y preparate para descubrir nuevos paisajes.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https://quintly-image-storage.s3.amazonaws.com/ff2c71213d07dd609d03dbb5c0c72aa3/de563088814fac07c97aaf8b2276b8e9.jpg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414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4AA45-49EC-4822-A95C-771240AB5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81682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98C23-35F1-4FCC-9F7B-7CE7E98D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942A4B-AFB7-44A5-9498-889B3AA1B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59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632639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6233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71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055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0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938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505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9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- 2022-04-03 16:14:51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Tercer y último día del 🏆Premio Michelin de la República Argentina, lleno de pasión, adrenalina y velocidad 
🏍️
Cerramos con un gran sorteo 🙌 
Sorteamos 2 kit de indumentaria oficial Corven Bajaj edición Moto GP 2022 🏁
Para participar:
💥 Seguí a las cuentas bajajarg corvenmotos
💥 Dale like a la publicación
💥Compartila en stories 
Anunciaremos el ganador el día lunes 4 de abril 🥳
#ArgentinaGP #MotoGP #Bajaj #Moto
Para bases y condiciones ingresá a https://www.bajajargentina.com.ar/ganaenmotogpconcorvenybajaj.pdf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https://quintly-image-storage.s3.amazonaws.com/480ed02ab0eeb6cc0f3ff00e45a30dab/c9c880f62594afc62e8eaa14aef0f8c4.jpg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87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C094F-FB8B-42FC-A30E-8E3B9175C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067551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F9A4D-A67D-418B-A1C3-6BC6380C9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983943-49C2-43D3-82C8-AD185EB3A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596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392645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2174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4233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578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545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2335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5280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833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- 2022-04-23 20:00:09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NUEVO DISEÑO
Nuevas gráficas y faros, sistema de luces encendidas, tablero con medidor de combustible, portaequipaje de aluminio e indicador de marcha y nivel de combustible.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https://quintly-image-storage.s3.amazonaws.com/480ed02ab0eeb6cc0f3ff00e45a30dab/e74bfc7d37289894ebfb5c1b10161a21.jpg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11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91FE4-FB6E-4603-B5B3-3ACB174A9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897201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19B6-5EAD-4058-828E-738E5521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4FB856-A697-4B0F-A8C7-074287E46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481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35882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69197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533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879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192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281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349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29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- 2022-04-27 10:45:25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con la que te despedís para siempre del bondi 👋 🚍
Subite a una 𝗕𝗹𝗶𝘁𝘇 110 y:
✅ Llegá antes a todos lados.
✅ Gastá menos.
✅ Viajá cómodo.
✅ Optimizá tu tiempo: Terminá con esas esperas eternas.
�
✔️ 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https://quintly-image-storage.s3.amazonaws.com/d2b7cc5ad4d687d3f399f4e35a49e386/8468db188e3dd265767a98a1d51212ea.jpg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797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F81EB-7BC6-4B9E-A624-73F538CE9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55946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7F21A-BDD6-4470-8D19-284A31AD8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F4ACE-7803-408F-9A59-6291F05A53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708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09503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7940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4199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912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62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2549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010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21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- 2022-04-25 22:11:27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150 R3 es la moto ideal para aquellos que desean emprender aventuras y recorrer grandes distancias de experiencia única, con el aval de ser una marca Corven.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https://quintly-image-storage.s3.amazonaws.com/480ed02ab0eeb6cc0f3ff00e45a30dab/02304ddfa73f2b964c0d8d8c491c255d.jpg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38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- 2022-04-22 17:30:12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Carácter deportivo. Alma tecnológica.
Combinando la tecnología e innovación de CF MOTOS con la historia de Zanella y los genes deportivos de la categoría RZ, obtienes 28 caballos de pura potencia con un instinto deportivo y de fácil conducción ideal para los pilotos jóvenes como vos.
#Zanella #CFMoto #RZ #RZ300 #REACHFORPROGRESS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https://quintly-image-storage.s3.amazonaws.com/ff2c71213d07dd609d03dbb5c0c72aa3/f1ab2549629f1e02dce39d57f903a2bc.jpg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F554E-6C32-4292-9454-3197C25F6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83458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AC099-C065-4716-A05A-DD62A9251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18D62-22D8-49D1-8329-67254F755E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774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516023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77930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970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28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265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05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45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06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- 2022-04-29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Impresionante en todos los sentidos de la palabra, la RZ 400 es práctica y perfecta para enfrentar la jungla urbana. 
Agresiva, receptiva y rápida, la aliada ideal para que rompas todos tus límites 😎🏍.
Conseguila en 12 cuotas sin interés. Financiación hasta el 50% a traves de BBVA.
#Zanella #CFMoto #RZ #RZ400 #ReachForProgress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https://quintly-image-storage.s3.amazonaws.com/ff2c71213d07dd609d03dbb5c0c72aa3/33a245a6348d8f9be0ac9d48d3248352.jpg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27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CF8F0-B1DC-4517-B073-0CA9320ED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1163538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66C8-9E83-4430-AB15-7850901F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5B8A6-06D1-4F7A-9AD1-DC7BAD05B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357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109931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86899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282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014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9291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48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178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4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- 2022-04-20 12:19:12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 perfecto para dar el paso y convertirte en motociclista 💪 🏍️
La 𝗕𝗹𝗶𝘁𝘇 110 es todo lo que necesitas para ganar confianza y dejar atrás bondi, subte y tren 👋 🚌 🚊
✔️ 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https://quintly-image-storage.s3.amazonaws.com/d2b7cc5ad4d687d3f399f4e35a49e386/d91004be8981fcff691bdcf710ff65b3.jpg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6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- 2022-04-18 16:24:46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de conocer un poco más en detalle a la más chiquita y con más onda de la famila, la 𝗠𝗔𝗫 110 😎
Una moto súper 𝗱𝗶𝘃𝗲𝗿𝘁𝗶𝗱𝗮 y 𝘀𝗲𝗴𝘂𝗿𝗮 de manejar 🤩 
👉 Deslizá y conocela en profundidad.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https://quintly-image-storage.s3.amazonaws.com/d2b7cc5ad4d687d3f399f4e35a49e386/03c1f72f368f25dc733f560692a898b1.jpg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864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B95F4-2D18-4228-8B65-555F419EB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960146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D8C68-F619-47DC-9E30-435D1A1B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915177-AE20-4040-A3B4-D1FE47212E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0574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757693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21857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910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127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033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463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8283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27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- 2022-04-27 17:30:26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buscabas una señal para comprarte la moto de tus sueños, esta es la oportunidad 😉.
Zanellizate y  sentí la libertad, seguridad e independencia de ir a donde quieras cuando quieras.
🏍 Ingresa en el link de nuestra bio para ver todas las promociones.
Zanellizate.  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https://quintly-image-storage.s3.amazonaws.com/ff2c71213d07dd609d03dbb5c0c72aa3/79fe6bad600a76629883e1321f097b2d.jpg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69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- 2022-04-28 13:09:44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𝗠𝗔𝗫 110 es un modelo que destaca entre la multitud.
𝗖𝗼𝗺𝗽𝗮𝗰𝘁𝗮, 𝗱𝗶𝘃𝗲𝗿𝘁𝗶𝗱𝗮 y 𝘀𝗲𝗴𝘂𝗿𝗮, una moto que va al frente, sin vueltas. Como vos 👊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https://quintly-image-storage.s3.amazonaws.com/d2b7cc5ad4d687d3f399f4e35a49e386/205681a23fec7870348a1c0e34a0668b.jpg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6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8990C-B6BA-4A7A-91FC-3A7047C7D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001664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C58D9-EC10-4C2C-9941-CD89294B3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FAF143-980C-4405-9EC5-F465698BD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472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898467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38021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620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3673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826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1878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394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6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- 2022-04-26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tu aventura con la Gilera SMX 200 ADVENTURE ❗🏁⁣⁣
⁣⁣
#AventuraModoOn⁣⁣
⁣⁣
✔️ Motor 4 tiempos, refrigerado por aire⁣⁣
✔️ Transmisión 5 marchas⁣⁣
✔️ Potencia 15 hp a 7500rpm⁣⁣
✔️ Frenos Disco delantero y trasero⁣⁣
✔️ Neumáticos Delantero 90/90 - 19 / Trasero 110/90 - 17⁣⁣
✔️ 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https://quintly-image-storage.s3.amazonaws.com/baf555c13543137cac97c04cac7f9de1/812598413b751b918f5d774d6c99d584.jpg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3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42CDD-6685-4E5F-82C2-13BDBC4D3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48240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662F-C90D-4B9E-A7E9-2AEA80051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AB1B6-C339-417B-883E-507F34A01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425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890557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28893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15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757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7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822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100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90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- 2022-04-19 17:00:15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Amantes de la ZT ❤️⁣
🏍 La ZT 150 te da la libertad absoluta de elegir tu camino y descubrir nuevos horizontes más allá de la ciudad.
Este abril, #Zanellizate. 
Vos elegís el camino, nosotros te llevamos.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https://quintly-image-storage.s3.amazonaws.com/ff2c71213d07dd609d03dbb5c0c72aa3/672cf1b5c188439c9f9f040c9282c87b.jpg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05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- 2022-04-22 15:07:55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con la que te vas a mover de forma 𝘀𝗲𝗴𝘂𝗿𝗮, 𝗰𝗼́𝗺𝗼𝗱𝗮 y sin resignar ni un poco de 𝗲𝗹𝗲𝗴𝗮𝗻𝗰𝗶𝗮 😎
La 𝗦𝘁𝗿𝗮𝘁𝗼 𝗘𝘂𝗿𝗼 150 y su 𝗱𝗶𝘀𝗲ñ𝗼 𝗿𝗲𝘁𝗿𝗼 es todo lo que necesitas para que tus días sean más dinámicos.
✔️ Visitá nuestra web para conocer todos sus detalles. Ingresá visitando el link en nuestra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https://quintly-image-storage.s3.amazonaws.com/d2b7cc5ad4d687d3f399f4e35a49e386/09d2452d7b51671297f94d4a4002301b.jpg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14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D89F3-0047-4D25-B613-E2641BA7B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24882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422E-338B-4C06-AC13-B8C4622C1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30EE3-D4A2-452D-9485-45DBEF527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487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288903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88651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662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91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322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158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979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57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- 2022-04-11 12:09:41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𝐌𝐀𝐗 𝟏𝟏𝟎 tiene un color para todos 🤩
Encontrá el tuyo y salí a recorrer la ciudad con toda la onda que su 𝐝𝐢𝐬𝐞ñ𝐨 𝐜𝐨𝐦𝐩𝐚𝐜𝐭𝐨 𝐒𝐦𝐚𝐫𝐭 te brinda 😎
👉 En nuestra web vas a poder ver todos sus detalles. Link en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https://quintly-image-storage.s3.amazonaws.com/d2b7cc5ad4d687d3f399f4e35a49e386/1177809858a1797f788257451cd1b08c.jpg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4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- 2022-04-13 17:00:13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𝐄𝐮𝐫𝐨 𝟏𝟓𝟎, con su cómodo 𝐚𝐬𝐢𝐞𝐧𝐭𝐨 𝐛𝐢𝐩𝐥𝐚𝐳𝐚, te deja sin excusa a la hora de llevar a ese amigo que está a pata 😅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https://quintly-image-storage.s3.amazonaws.com/d2b7cc5ad4d687d3f399f4e35a49e386/73ebe9389264f067885e9d31564b659a.jpg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357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420EE-78F0-429B-AFCF-6035D2EE4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3409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1519</Words>
  <Application>Microsoft Office PowerPoint</Application>
  <PresentationFormat>On-screen Show (4:3)</PresentationFormat>
  <Paragraphs>532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17</vt:lpstr>
      <vt:lpstr>Instagram Posts Table | Motomel - 2 of 17</vt:lpstr>
      <vt:lpstr>Instagram Posts Table | Motomel - 3 of 17</vt:lpstr>
      <vt:lpstr>Instagram Posts Table | Motomel - 4 of 17</vt:lpstr>
      <vt:lpstr>Instagram Posts Table | Motomel - 5 of 17</vt:lpstr>
      <vt:lpstr>Instagram Posts Table | Motomel - 6 of 17</vt:lpstr>
      <vt:lpstr>Instagram Posts Table | Motomel - 7 of 17</vt:lpstr>
      <vt:lpstr>Instagram Posts Table | Motomel - 8 of 17</vt:lpstr>
      <vt:lpstr>Instagram Posts Table | Motomel - 9 of 17</vt:lpstr>
      <vt:lpstr>Instagram Posts Table | Motomel - 10 of 17</vt:lpstr>
      <vt:lpstr>Instagram Posts Table | Motomel - 11 of 17</vt:lpstr>
      <vt:lpstr>Instagram Posts Table | Motomel - 12 of 17</vt:lpstr>
      <vt:lpstr>Instagram Posts Table | Motomel - 13 of 17</vt:lpstr>
      <vt:lpstr>Instagram Posts Table | Motomel - 14 of 17</vt:lpstr>
      <vt:lpstr>Instagram Posts Table | Motomel - 15 of 17</vt:lpstr>
      <vt:lpstr>Instagram Posts Table | Motomel - 16 of 17</vt:lpstr>
      <vt:lpstr>Instagram Posts Table | Motomel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2022-05-01T14:11:55Z</dcterms:created>
  <dcterms:modified xsi:type="dcterms:W3CDTF">2022-05-01T14:13:09Z</dcterms:modified>
</cp:coreProperties>
</file>