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38.461500000000001</c:v>
                </c:pt>
                <c:pt idx="2">
                  <c:v>30.275200000000002</c:v>
                </c:pt>
                <c:pt idx="3">
                  <c:v>0</c:v>
                </c:pt>
                <c:pt idx="4">
                  <c:v>7.8178000000000001</c:v>
                </c:pt>
                <c:pt idx="5">
                  <c:v>2.3763000000000001</c:v>
                </c:pt>
              </c:numCache>
            </c:numRef>
          </c:val>
          <c:extLst>
            <c:ext xmlns:c16="http://schemas.microsoft.com/office/drawing/2014/chart" uri="{C3380CC4-5D6E-409C-BE32-E72D297353CC}">
              <c16:uniqueId val="{00000000-8E12-4DA4-8D53-38AD08525DEB}"/>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18.4482</c:v>
                </c:pt>
                <c:pt idx="1">
                  <c:v>100</c:v>
                </c:pt>
                <c:pt idx="2">
                  <c:v>48.394500000000001</c:v>
                </c:pt>
                <c:pt idx="3">
                  <c:v>0</c:v>
                </c:pt>
                <c:pt idx="4">
                  <c:v>26.014500000000002</c:v>
                </c:pt>
                <c:pt idx="5">
                  <c:v>-0.73670000000000002</c:v>
                </c:pt>
              </c:numCache>
            </c:numRef>
          </c:val>
          <c:extLst>
            <c:ext xmlns:c16="http://schemas.microsoft.com/office/drawing/2014/chart" uri="{C3380CC4-5D6E-409C-BE32-E72D297353CC}">
              <c16:uniqueId val="{00000001-8E12-4DA4-8D53-38AD08525DEB}"/>
            </c:ext>
          </c:extLst>
        </c:ser>
        <c:ser>
          <c:idx val="2"/>
          <c:order val="2"/>
          <c:tx>
            <c:strRef>
              <c:f>Sheet1!$D$1</c:f>
              <c:strCache>
                <c:ptCount val="1"/>
                <c:pt idx="0">
                  <c:v>Suzuki Motos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11.239599999999999</c:v>
                </c:pt>
                <c:pt idx="1">
                  <c:v>92.307699999999997</c:v>
                </c:pt>
                <c:pt idx="2">
                  <c:v>100</c:v>
                </c:pt>
                <c:pt idx="3">
                  <c:v>0</c:v>
                </c:pt>
                <c:pt idx="4">
                  <c:v>100</c:v>
                </c:pt>
                <c:pt idx="5">
                  <c:v>100</c:v>
                </c:pt>
              </c:numCache>
            </c:numRef>
          </c:val>
          <c:extLst>
            <c:ext xmlns:c16="http://schemas.microsoft.com/office/drawing/2014/chart" uri="{C3380CC4-5D6E-409C-BE32-E72D297353CC}">
              <c16:uniqueId val="{00000002-8E12-4DA4-8D53-38AD08525DEB}"/>
            </c:ext>
          </c:extLst>
        </c:ser>
        <c:dLbls>
          <c:showLegendKey val="0"/>
          <c:showVal val="0"/>
          <c:showCatName val="0"/>
          <c:showSerName val="0"/>
          <c:showPercent val="0"/>
          <c:showBubbleSize val="0"/>
        </c:dLbls>
        <c:axId val="393434776"/>
        <c:axId val="393435760"/>
      </c:radarChart>
      <c:catAx>
        <c:axId val="393434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35760"/>
        <c:crosses val="autoZero"/>
        <c:auto val="1"/>
        <c:lblAlgn val="ctr"/>
        <c:lblOffset val="100"/>
        <c:noMultiLvlLbl val="0"/>
      </c:catAx>
      <c:valAx>
        <c:axId val="393435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434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229063</c:v>
                </c:pt>
                <c:pt idx="1">
                  <c:v>229050</c:v>
                </c:pt>
                <c:pt idx="2">
                  <c:v>229043</c:v>
                </c:pt>
                <c:pt idx="3">
                  <c:v>229035</c:v>
                </c:pt>
                <c:pt idx="4">
                  <c:v>229025</c:v>
                </c:pt>
                <c:pt idx="5">
                  <c:v>229016</c:v>
                </c:pt>
                <c:pt idx="6">
                  <c:v>229015</c:v>
                </c:pt>
                <c:pt idx="7">
                  <c:v>229004</c:v>
                </c:pt>
                <c:pt idx="8">
                  <c:v>228989</c:v>
                </c:pt>
                <c:pt idx="9">
                  <c:v>228986</c:v>
                </c:pt>
                <c:pt idx="10">
                  <c:v>229005</c:v>
                </c:pt>
                <c:pt idx="11">
                  <c:v>229056</c:v>
                </c:pt>
                <c:pt idx="12">
                  <c:v>229096</c:v>
                </c:pt>
                <c:pt idx="13">
                  <c:v>229126</c:v>
                </c:pt>
                <c:pt idx="14">
                  <c:v>229156</c:v>
                </c:pt>
                <c:pt idx="15">
                  <c:v>229228</c:v>
                </c:pt>
                <c:pt idx="16">
                  <c:v>229277</c:v>
                </c:pt>
                <c:pt idx="17">
                  <c:v>229307</c:v>
                </c:pt>
                <c:pt idx="18">
                  <c:v>229329</c:v>
                </c:pt>
                <c:pt idx="19">
                  <c:v>229360</c:v>
                </c:pt>
                <c:pt idx="20">
                  <c:v>229394</c:v>
                </c:pt>
                <c:pt idx="21">
                  <c:v>229430</c:v>
                </c:pt>
                <c:pt idx="22">
                  <c:v>229475</c:v>
                </c:pt>
                <c:pt idx="23">
                  <c:v>229503</c:v>
                </c:pt>
                <c:pt idx="24">
                  <c:v>229529</c:v>
                </c:pt>
                <c:pt idx="25">
                  <c:v>229540</c:v>
                </c:pt>
                <c:pt idx="26">
                  <c:v>229564</c:v>
                </c:pt>
                <c:pt idx="27">
                  <c:v>229589</c:v>
                </c:pt>
              </c:numCache>
            </c:numRef>
          </c:val>
          <c:smooth val="0"/>
          <c:extLst>
            <c:ext xmlns:c16="http://schemas.microsoft.com/office/drawing/2014/chart" uri="{C3380CC4-5D6E-409C-BE32-E72D297353CC}">
              <c16:uniqueId val="{00000000-7D4D-4EB4-B948-D2C1C08CF300}"/>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42383</c:v>
                </c:pt>
                <c:pt idx="1">
                  <c:v>42379</c:v>
                </c:pt>
                <c:pt idx="2">
                  <c:v>42377</c:v>
                </c:pt>
                <c:pt idx="3">
                  <c:v>42375</c:v>
                </c:pt>
                <c:pt idx="4">
                  <c:v>42373</c:v>
                </c:pt>
                <c:pt idx="5">
                  <c:v>42373</c:v>
                </c:pt>
                <c:pt idx="6">
                  <c:v>42376</c:v>
                </c:pt>
                <c:pt idx="7">
                  <c:v>42376</c:v>
                </c:pt>
                <c:pt idx="8">
                  <c:v>42374</c:v>
                </c:pt>
                <c:pt idx="9">
                  <c:v>42374</c:v>
                </c:pt>
                <c:pt idx="10">
                  <c:v>42374</c:v>
                </c:pt>
                <c:pt idx="11">
                  <c:v>42371</c:v>
                </c:pt>
                <c:pt idx="12">
                  <c:v>42372</c:v>
                </c:pt>
                <c:pt idx="13">
                  <c:v>42370</c:v>
                </c:pt>
                <c:pt idx="14">
                  <c:v>42369</c:v>
                </c:pt>
                <c:pt idx="15">
                  <c:v>42366</c:v>
                </c:pt>
                <c:pt idx="16">
                  <c:v>42364</c:v>
                </c:pt>
                <c:pt idx="17">
                  <c:v>42363</c:v>
                </c:pt>
                <c:pt idx="18">
                  <c:v>42361</c:v>
                </c:pt>
                <c:pt idx="19">
                  <c:v>42357</c:v>
                </c:pt>
                <c:pt idx="20">
                  <c:v>42358</c:v>
                </c:pt>
                <c:pt idx="21">
                  <c:v>42356</c:v>
                </c:pt>
                <c:pt idx="22">
                  <c:v>42357</c:v>
                </c:pt>
                <c:pt idx="23">
                  <c:v>42353</c:v>
                </c:pt>
                <c:pt idx="24">
                  <c:v>42354</c:v>
                </c:pt>
                <c:pt idx="25">
                  <c:v>42355</c:v>
                </c:pt>
                <c:pt idx="26">
                  <c:v>42354</c:v>
                </c:pt>
                <c:pt idx="27">
                  <c:v>42355</c:v>
                </c:pt>
              </c:numCache>
            </c:numRef>
          </c:val>
          <c:smooth val="0"/>
          <c:extLst>
            <c:ext xmlns:c16="http://schemas.microsoft.com/office/drawing/2014/chart" uri="{C3380CC4-5D6E-409C-BE32-E72D297353CC}">
              <c16:uniqueId val="{00000001-7D4D-4EB4-B948-D2C1C08CF300}"/>
            </c:ext>
          </c:extLst>
        </c:ser>
        <c:ser>
          <c:idx val="2"/>
          <c:order val="2"/>
          <c:tx>
            <c:strRef>
              <c:f>Sheet1!$D$1</c:f>
              <c:strCache>
                <c:ptCount val="1"/>
                <c:pt idx="0">
                  <c:v>Suzuki Motos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23647</c:v>
                </c:pt>
                <c:pt idx="1">
                  <c:v>23747</c:v>
                </c:pt>
                <c:pt idx="2">
                  <c:v>23892</c:v>
                </c:pt>
                <c:pt idx="3">
                  <c:v>24024</c:v>
                </c:pt>
                <c:pt idx="4">
                  <c:v>24124</c:v>
                </c:pt>
                <c:pt idx="5">
                  <c:v>24124</c:v>
                </c:pt>
                <c:pt idx="6">
                  <c:v>24124</c:v>
                </c:pt>
                <c:pt idx="7">
                  <c:v>24121</c:v>
                </c:pt>
                <c:pt idx="8">
                  <c:v>24120</c:v>
                </c:pt>
                <c:pt idx="9">
                  <c:v>24122</c:v>
                </c:pt>
                <c:pt idx="10">
                  <c:v>24123</c:v>
                </c:pt>
                <c:pt idx="11">
                  <c:v>24120</c:v>
                </c:pt>
                <c:pt idx="12">
                  <c:v>24120</c:v>
                </c:pt>
                <c:pt idx="13">
                  <c:v>24222</c:v>
                </c:pt>
                <c:pt idx="14">
                  <c:v>24331</c:v>
                </c:pt>
                <c:pt idx="15">
                  <c:v>24504</c:v>
                </c:pt>
                <c:pt idx="16">
                  <c:v>24622</c:v>
                </c:pt>
                <c:pt idx="17">
                  <c:v>24739</c:v>
                </c:pt>
                <c:pt idx="18">
                  <c:v>24812</c:v>
                </c:pt>
                <c:pt idx="19">
                  <c:v>24910</c:v>
                </c:pt>
                <c:pt idx="20">
                  <c:v>25024</c:v>
                </c:pt>
                <c:pt idx="21">
                  <c:v>25157</c:v>
                </c:pt>
                <c:pt idx="22">
                  <c:v>25282</c:v>
                </c:pt>
                <c:pt idx="23">
                  <c:v>25421</c:v>
                </c:pt>
                <c:pt idx="24">
                  <c:v>25530</c:v>
                </c:pt>
                <c:pt idx="25">
                  <c:v>25631</c:v>
                </c:pt>
                <c:pt idx="26">
                  <c:v>25706</c:v>
                </c:pt>
                <c:pt idx="27">
                  <c:v>25805</c:v>
                </c:pt>
              </c:numCache>
            </c:numRef>
          </c:val>
          <c:smooth val="0"/>
          <c:extLst>
            <c:ext xmlns:c16="http://schemas.microsoft.com/office/drawing/2014/chart" uri="{C3380CC4-5D6E-409C-BE32-E72D297353CC}">
              <c16:uniqueId val="{00000002-7D4D-4EB4-B948-D2C1C08CF300}"/>
            </c:ext>
          </c:extLst>
        </c:ser>
        <c:dLbls>
          <c:showLegendKey val="0"/>
          <c:showVal val="0"/>
          <c:showCatName val="0"/>
          <c:showSerName val="0"/>
          <c:showPercent val="0"/>
          <c:showBubbleSize val="0"/>
        </c:dLbls>
        <c:smooth val="0"/>
        <c:axId val="424504104"/>
        <c:axId val="424499840"/>
      </c:lineChart>
      <c:dateAx>
        <c:axId val="42450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99840"/>
        <c:crosses val="autoZero"/>
        <c:auto val="1"/>
        <c:lblOffset val="100"/>
        <c:baseTimeUnit val="days"/>
      </c:dateAx>
      <c:valAx>
        <c:axId val="424499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0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-3</c:v>
                </c:pt>
                <c:pt idx="1">
                  <c:v>-13</c:v>
                </c:pt>
                <c:pt idx="2">
                  <c:v>-7</c:v>
                </c:pt>
                <c:pt idx="3">
                  <c:v>-8</c:v>
                </c:pt>
                <c:pt idx="4">
                  <c:v>-10</c:v>
                </c:pt>
                <c:pt idx="5">
                  <c:v>-9</c:v>
                </c:pt>
                <c:pt idx="6">
                  <c:v>-1</c:v>
                </c:pt>
                <c:pt idx="7">
                  <c:v>-11</c:v>
                </c:pt>
                <c:pt idx="8">
                  <c:v>-15</c:v>
                </c:pt>
                <c:pt idx="9">
                  <c:v>-3</c:v>
                </c:pt>
                <c:pt idx="10">
                  <c:v>19</c:v>
                </c:pt>
                <c:pt idx="11">
                  <c:v>51</c:v>
                </c:pt>
                <c:pt idx="12">
                  <c:v>40</c:v>
                </c:pt>
                <c:pt idx="13">
                  <c:v>30</c:v>
                </c:pt>
                <c:pt idx="14">
                  <c:v>30</c:v>
                </c:pt>
                <c:pt idx="15">
                  <c:v>72</c:v>
                </c:pt>
                <c:pt idx="16">
                  <c:v>49</c:v>
                </c:pt>
                <c:pt idx="17">
                  <c:v>30</c:v>
                </c:pt>
                <c:pt idx="18">
                  <c:v>22</c:v>
                </c:pt>
                <c:pt idx="19">
                  <c:v>31</c:v>
                </c:pt>
                <c:pt idx="20">
                  <c:v>34</c:v>
                </c:pt>
                <c:pt idx="21">
                  <c:v>36</c:v>
                </c:pt>
                <c:pt idx="22">
                  <c:v>45</c:v>
                </c:pt>
                <c:pt idx="23">
                  <c:v>28</c:v>
                </c:pt>
                <c:pt idx="24">
                  <c:v>26</c:v>
                </c:pt>
                <c:pt idx="25">
                  <c:v>11</c:v>
                </c:pt>
                <c:pt idx="26">
                  <c:v>24</c:v>
                </c:pt>
                <c:pt idx="27">
                  <c:v>25</c:v>
                </c:pt>
              </c:numCache>
            </c:numRef>
          </c:val>
          <c:smooth val="0"/>
          <c:extLst>
            <c:ext xmlns:c16="http://schemas.microsoft.com/office/drawing/2014/chart" uri="{C3380CC4-5D6E-409C-BE32-E72D297353CC}">
              <c16:uniqueId val="{00000000-557B-4214-82F2-C6505ECF16B0}"/>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-2</c:v>
                </c:pt>
                <c:pt idx="1">
                  <c:v>-4</c:v>
                </c:pt>
                <c:pt idx="2">
                  <c:v>-2</c:v>
                </c:pt>
                <c:pt idx="3">
                  <c:v>-2</c:v>
                </c:pt>
                <c:pt idx="4">
                  <c:v>-2</c:v>
                </c:pt>
                <c:pt idx="5">
                  <c:v>0</c:v>
                </c:pt>
                <c:pt idx="6">
                  <c:v>3</c:v>
                </c:pt>
                <c:pt idx="7">
                  <c:v>0</c:v>
                </c:pt>
                <c:pt idx="8">
                  <c:v>-2</c:v>
                </c:pt>
                <c:pt idx="9">
                  <c:v>0</c:v>
                </c:pt>
                <c:pt idx="10">
                  <c:v>0</c:v>
                </c:pt>
                <c:pt idx="11">
                  <c:v>-3</c:v>
                </c:pt>
                <c:pt idx="12">
                  <c:v>1</c:v>
                </c:pt>
                <c:pt idx="13">
                  <c:v>-2</c:v>
                </c:pt>
                <c:pt idx="14">
                  <c:v>-1</c:v>
                </c:pt>
                <c:pt idx="15">
                  <c:v>-3</c:v>
                </c:pt>
                <c:pt idx="16">
                  <c:v>-2</c:v>
                </c:pt>
                <c:pt idx="17">
                  <c:v>-1</c:v>
                </c:pt>
                <c:pt idx="18">
                  <c:v>-2</c:v>
                </c:pt>
                <c:pt idx="19">
                  <c:v>-4</c:v>
                </c:pt>
                <c:pt idx="20">
                  <c:v>1</c:v>
                </c:pt>
                <c:pt idx="21">
                  <c:v>-2</c:v>
                </c:pt>
                <c:pt idx="22">
                  <c:v>1</c:v>
                </c:pt>
                <c:pt idx="23">
                  <c:v>-4</c:v>
                </c:pt>
                <c:pt idx="24">
                  <c:v>1</c:v>
                </c:pt>
                <c:pt idx="25">
                  <c:v>1</c:v>
                </c:pt>
                <c:pt idx="26">
                  <c:v>-1</c:v>
                </c:pt>
                <c:pt idx="27">
                  <c:v>1</c:v>
                </c:pt>
              </c:numCache>
            </c:numRef>
          </c:val>
          <c:smooth val="0"/>
          <c:extLst>
            <c:ext xmlns:c16="http://schemas.microsoft.com/office/drawing/2014/chart" uri="{C3380CC4-5D6E-409C-BE32-E72D297353CC}">
              <c16:uniqueId val="{00000001-557B-4214-82F2-C6505ECF16B0}"/>
            </c:ext>
          </c:extLst>
        </c:ser>
        <c:ser>
          <c:idx val="2"/>
          <c:order val="2"/>
          <c:tx>
            <c:strRef>
              <c:f>Sheet1!$D$1</c:f>
              <c:strCache>
                <c:ptCount val="1"/>
                <c:pt idx="0">
                  <c:v>Suzuki Motos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104</c:v>
                </c:pt>
                <c:pt idx="1">
                  <c:v>100</c:v>
                </c:pt>
                <c:pt idx="2">
                  <c:v>145</c:v>
                </c:pt>
                <c:pt idx="3">
                  <c:v>132</c:v>
                </c:pt>
                <c:pt idx="4">
                  <c:v>100</c:v>
                </c:pt>
                <c:pt idx="5">
                  <c:v>0</c:v>
                </c:pt>
                <c:pt idx="6">
                  <c:v>0</c:v>
                </c:pt>
                <c:pt idx="7">
                  <c:v>-3</c:v>
                </c:pt>
                <c:pt idx="8">
                  <c:v>-1</c:v>
                </c:pt>
                <c:pt idx="9">
                  <c:v>2</c:v>
                </c:pt>
                <c:pt idx="10">
                  <c:v>1</c:v>
                </c:pt>
                <c:pt idx="11">
                  <c:v>-3</c:v>
                </c:pt>
                <c:pt idx="12">
                  <c:v>0</c:v>
                </c:pt>
                <c:pt idx="13">
                  <c:v>102</c:v>
                </c:pt>
                <c:pt idx="14">
                  <c:v>109</c:v>
                </c:pt>
                <c:pt idx="15">
                  <c:v>173</c:v>
                </c:pt>
                <c:pt idx="16">
                  <c:v>118</c:v>
                </c:pt>
                <c:pt idx="17">
                  <c:v>117</c:v>
                </c:pt>
                <c:pt idx="18">
                  <c:v>73</c:v>
                </c:pt>
                <c:pt idx="19">
                  <c:v>98</c:v>
                </c:pt>
                <c:pt idx="20">
                  <c:v>114</c:v>
                </c:pt>
                <c:pt idx="21">
                  <c:v>133</c:v>
                </c:pt>
                <c:pt idx="22">
                  <c:v>125</c:v>
                </c:pt>
                <c:pt idx="23">
                  <c:v>139</c:v>
                </c:pt>
                <c:pt idx="24">
                  <c:v>109</c:v>
                </c:pt>
                <c:pt idx="25">
                  <c:v>101</c:v>
                </c:pt>
                <c:pt idx="26">
                  <c:v>75</c:v>
                </c:pt>
                <c:pt idx="27">
                  <c:v>99</c:v>
                </c:pt>
              </c:numCache>
            </c:numRef>
          </c:val>
          <c:smooth val="0"/>
          <c:extLst>
            <c:ext xmlns:c16="http://schemas.microsoft.com/office/drawing/2014/chart" uri="{C3380CC4-5D6E-409C-BE32-E72D297353CC}">
              <c16:uniqueId val="{00000002-557B-4214-82F2-C6505ECF16B0}"/>
            </c:ext>
          </c:extLst>
        </c:ser>
        <c:dLbls>
          <c:showLegendKey val="0"/>
          <c:showVal val="0"/>
          <c:showCatName val="0"/>
          <c:showSerName val="0"/>
          <c:showPercent val="0"/>
          <c:showBubbleSize val="0"/>
        </c:dLbls>
        <c:smooth val="0"/>
        <c:axId val="424501480"/>
        <c:axId val="424515256"/>
      </c:lineChart>
      <c:dateAx>
        <c:axId val="424501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15256"/>
        <c:crosses val="autoZero"/>
        <c:auto val="1"/>
        <c:lblOffset val="100"/>
        <c:baseTimeUnit val="days"/>
      </c:dateAx>
      <c:valAx>
        <c:axId val="424515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01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17</c:v>
                </c:pt>
                <c:pt idx="2">
                  <c:v>19</c:v>
                </c:pt>
                <c:pt idx="3">
                  <c:v>22</c:v>
                </c:pt>
                <c:pt idx="4">
                  <c:v>22</c:v>
                </c:pt>
                <c:pt idx="5">
                  <c:v>13</c:v>
                </c:pt>
                <c:pt idx="6">
                  <c:v>22</c:v>
                </c:pt>
              </c:numCache>
            </c:numRef>
          </c:val>
          <c:extLst>
            <c:ext xmlns:c16="http://schemas.microsoft.com/office/drawing/2014/chart" uri="{C3380CC4-5D6E-409C-BE32-E72D297353CC}">
              <c16:uniqueId val="{00000000-112C-455E-A3F1-719A1FC6ED46}"/>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-2</c:v>
                </c:pt>
                <c:pt idx="3">
                  <c:v>-1</c:v>
                </c:pt>
                <c:pt idx="4">
                  <c:v>1</c:v>
                </c:pt>
                <c:pt idx="5">
                  <c:v>-1</c:v>
                </c:pt>
                <c:pt idx="6">
                  <c:v>-2</c:v>
                </c:pt>
              </c:numCache>
            </c:numRef>
          </c:val>
          <c:extLst>
            <c:ext xmlns:c16="http://schemas.microsoft.com/office/drawing/2014/chart" uri="{C3380CC4-5D6E-409C-BE32-E72D297353CC}">
              <c16:uniqueId val="{00000001-112C-455E-A3F1-719A1FC6ED46}"/>
            </c:ext>
          </c:extLst>
        </c:ser>
        <c:ser>
          <c:idx val="2"/>
          <c:order val="2"/>
          <c:tx>
            <c:strRef>
              <c:f>Sheet1!$D$1</c:f>
              <c:strCache>
                <c:ptCount val="1"/>
                <c:pt idx="0">
                  <c:v>Suzuki Motos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101</c:v>
                </c:pt>
                <c:pt idx="1">
                  <c:v>90</c:v>
                </c:pt>
                <c:pt idx="2">
                  <c:v>68</c:v>
                </c:pt>
                <c:pt idx="3">
                  <c:v>43</c:v>
                </c:pt>
                <c:pt idx="4">
                  <c:v>79</c:v>
                </c:pt>
                <c:pt idx="5">
                  <c:v>86</c:v>
                </c:pt>
                <c:pt idx="6">
                  <c:v>99</c:v>
                </c:pt>
              </c:numCache>
            </c:numRef>
          </c:val>
          <c:extLst>
            <c:ext xmlns:c16="http://schemas.microsoft.com/office/drawing/2014/chart" uri="{C3380CC4-5D6E-409C-BE32-E72D297353CC}">
              <c16:uniqueId val="{00000002-112C-455E-A3F1-719A1FC6ED46}"/>
            </c:ext>
          </c:extLst>
        </c:ser>
        <c:dLbls>
          <c:showLegendKey val="0"/>
          <c:showVal val="0"/>
          <c:showCatName val="0"/>
          <c:showSerName val="0"/>
          <c:showPercent val="0"/>
          <c:showBubbleSize val="0"/>
        </c:dLbls>
        <c:gapWidth val="219"/>
        <c:overlap val="-27"/>
        <c:axId val="424508368"/>
        <c:axId val="424517552"/>
      </c:barChart>
      <c:catAx>
        <c:axId val="424508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17552"/>
        <c:crosses val="autoZero"/>
        <c:auto val="1"/>
        <c:lblAlgn val="ctr"/>
        <c:lblOffset val="100"/>
        <c:noMultiLvlLbl val="0"/>
      </c:catAx>
      <c:valAx>
        <c:axId val="424517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0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-1.3096662097386799E-3</c:v>
                </c:pt>
                <c:pt idx="1">
                  <c:v>-5.6752945696162196E-3</c:v>
                </c:pt>
                <c:pt idx="2">
                  <c:v>-3.0561012879284002E-3</c:v>
                </c:pt>
                <c:pt idx="3">
                  <c:v>-3.49279392952415E-3</c:v>
                </c:pt>
                <c:pt idx="4">
                  <c:v>-4.36614491234964E-3</c:v>
                </c:pt>
                <c:pt idx="5">
                  <c:v>-3.9297019975985097E-3</c:v>
                </c:pt>
                <c:pt idx="6">
                  <c:v>-4.3665071436056898E-4</c:v>
                </c:pt>
                <c:pt idx="7">
                  <c:v>-4.8031788310809297E-3</c:v>
                </c:pt>
                <c:pt idx="8">
                  <c:v>-6.5501039283156603E-3</c:v>
                </c:pt>
                <c:pt idx="9">
                  <c:v>-1.3101065990069401E-3</c:v>
                </c:pt>
                <c:pt idx="10">
                  <c:v>8.2974504991571493E-3</c:v>
                </c:pt>
                <c:pt idx="11">
                  <c:v>2.22702561079452E-2</c:v>
                </c:pt>
                <c:pt idx="12">
                  <c:v>1.74629784856105E-2</c:v>
                </c:pt>
                <c:pt idx="13">
                  <c:v>1.3094947096413701E-2</c:v>
                </c:pt>
                <c:pt idx="14">
                  <c:v>1.3093232544538799E-2</c:v>
                </c:pt>
                <c:pt idx="15">
                  <c:v>3.14196442598055E-2</c:v>
                </c:pt>
                <c:pt idx="16">
                  <c:v>2.13760971609053E-2</c:v>
                </c:pt>
                <c:pt idx="17">
                  <c:v>1.30846094462157E-2</c:v>
                </c:pt>
                <c:pt idx="18">
                  <c:v>9.5941249067843602E-3</c:v>
                </c:pt>
                <c:pt idx="19">
                  <c:v>1.3517697282070701E-2</c:v>
                </c:pt>
                <c:pt idx="20">
                  <c:v>1.48238576909662E-2</c:v>
                </c:pt>
                <c:pt idx="21">
                  <c:v>1.5693522934339999E-2</c:v>
                </c:pt>
                <c:pt idx="22">
                  <c:v>1.96138255677113E-2</c:v>
                </c:pt>
                <c:pt idx="23">
                  <c:v>1.22017648981371E-2</c:v>
                </c:pt>
                <c:pt idx="24">
                  <c:v>1.13288279456042E-2</c:v>
                </c:pt>
                <c:pt idx="25">
                  <c:v>4.7924227439669898E-3</c:v>
                </c:pt>
                <c:pt idx="26">
                  <c:v>1.0455693996689001E-2</c:v>
                </c:pt>
                <c:pt idx="27">
                  <c:v>1.0890209266261301E-2</c:v>
                </c:pt>
              </c:numCache>
            </c:numRef>
          </c:val>
          <c:smooth val="0"/>
          <c:extLst>
            <c:ext xmlns:c16="http://schemas.microsoft.com/office/drawing/2014/chart" uri="{C3380CC4-5D6E-409C-BE32-E72D297353CC}">
              <c16:uniqueId val="{00000000-C99D-4BC9-BF80-44F8B174623B}"/>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-4.7186504659667301E-3</c:v>
                </c:pt>
                <c:pt idx="1">
                  <c:v>-9.4377462661916298E-3</c:v>
                </c:pt>
                <c:pt idx="2">
                  <c:v>-4.7193185304042103E-3</c:v>
                </c:pt>
                <c:pt idx="3">
                  <c:v>-4.71954126058947E-3</c:v>
                </c:pt>
                <c:pt idx="4">
                  <c:v>-4.71976401179941E-3</c:v>
                </c:pt>
                <c:pt idx="5">
                  <c:v>0</c:v>
                </c:pt>
                <c:pt idx="6">
                  <c:v>7.0799801760555101E-3</c:v>
                </c:pt>
                <c:pt idx="7">
                  <c:v>0</c:v>
                </c:pt>
                <c:pt idx="8">
                  <c:v>-4.7196526335661704E-3</c:v>
                </c:pt>
                <c:pt idx="9">
                  <c:v>0</c:v>
                </c:pt>
                <c:pt idx="10">
                  <c:v>0</c:v>
                </c:pt>
                <c:pt idx="11">
                  <c:v>-7.0798130929343502E-3</c:v>
                </c:pt>
                <c:pt idx="12">
                  <c:v>2.3601047886526198E-3</c:v>
                </c:pt>
                <c:pt idx="13">
                  <c:v>-4.7200981780421E-3</c:v>
                </c:pt>
                <c:pt idx="14">
                  <c:v>-2.3601604909133799E-3</c:v>
                </c:pt>
                <c:pt idx="15">
                  <c:v>-7.0806485874106099E-3</c:v>
                </c:pt>
                <c:pt idx="16">
                  <c:v>-4.7207666525043704E-3</c:v>
                </c:pt>
                <c:pt idx="17">
                  <c:v>-2.36049475970163E-3</c:v>
                </c:pt>
                <c:pt idx="18">
                  <c:v>-4.7211009607440397E-3</c:v>
                </c:pt>
                <c:pt idx="19">
                  <c:v>-9.4426477184202506E-3</c:v>
                </c:pt>
                <c:pt idx="20">
                  <c:v>2.3608848596454002E-3</c:v>
                </c:pt>
                <c:pt idx="21">
                  <c:v>-4.7216582463761297E-3</c:v>
                </c:pt>
                <c:pt idx="22">
                  <c:v>2.36094059873454E-3</c:v>
                </c:pt>
                <c:pt idx="23">
                  <c:v>-9.4435394385815798E-3</c:v>
                </c:pt>
                <c:pt idx="24">
                  <c:v>2.3611078317946799E-3</c:v>
                </c:pt>
                <c:pt idx="25">
                  <c:v>2.3610520848089899E-3</c:v>
                </c:pt>
                <c:pt idx="26">
                  <c:v>-2.3609963404556699E-3</c:v>
                </c:pt>
                <c:pt idx="27">
                  <c:v>2.3610520848089899E-3</c:v>
                </c:pt>
              </c:numCache>
            </c:numRef>
          </c:val>
          <c:smooth val="0"/>
          <c:extLst>
            <c:ext xmlns:c16="http://schemas.microsoft.com/office/drawing/2014/chart" uri="{C3380CC4-5D6E-409C-BE32-E72D297353CC}">
              <c16:uniqueId val="{00000001-C99D-4BC9-BF80-44F8B174623B}"/>
            </c:ext>
          </c:extLst>
        </c:ser>
        <c:ser>
          <c:idx val="2"/>
          <c:order val="2"/>
          <c:tx>
            <c:strRef>
              <c:f>Sheet1!$D$1</c:f>
              <c:strCache>
                <c:ptCount val="1"/>
                <c:pt idx="0">
                  <c:v>Suzuki Motos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0.441744892324683</c:v>
                </c:pt>
                <c:pt idx="1">
                  <c:v>0.42288662409608002</c:v>
                </c:pt>
                <c:pt idx="2">
                  <c:v>0.61060344464563898</c:v>
                </c:pt>
                <c:pt idx="3">
                  <c:v>0.55248618784530401</c:v>
                </c:pt>
                <c:pt idx="4">
                  <c:v>0.41625041625041598</c:v>
                </c:pt>
                <c:pt idx="5">
                  <c:v>0</c:v>
                </c:pt>
                <c:pt idx="6">
                  <c:v>0</c:v>
                </c:pt>
                <c:pt idx="7">
                  <c:v>-1.24357486320677E-2</c:v>
                </c:pt>
                <c:pt idx="8">
                  <c:v>-4.14576510094938E-3</c:v>
                </c:pt>
                <c:pt idx="9">
                  <c:v>8.2918739635157602E-3</c:v>
                </c:pt>
                <c:pt idx="10">
                  <c:v>4.1455932343918396E-3</c:v>
                </c:pt>
                <c:pt idx="11">
                  <c:v>-1.24362641462505E-2</c:v>
                </c:pt>
                <c:pt idx="12">
                  <c:v>0</c:v>
                </c:pt>
                <c:pt idx="13">
                  <c:v>0.422885572139304</c:v>
                </c:pt>
                <c:pt idx="14">
                  <c:v>0.450004128478243</c:v>
                </c:pt>
                <c:pt idx="15">
                  <c:v>0.71102708478895205</c:v>
                </c:pt>
                <c:pt idx="16">
                  <c:v>0.48155403199477598</c:v>
                </c:pt>
                <c:pt idx="17">
                  <c:v>0.47518479408658898</c:v>
                </c:pt>
                <c:pt idx="18">
                  <c:v>0.295080641901451</c:v>
                </c:pt>
                <c:pt idx="19">
                  <c:v>0.39497017572142501</c:v>
                </c:pt>
                <c:pt idx="20">
                  <c:v>0.45764753111200301</c:v>
                </c:pt>
                <c:pt idx="21">
                  <c:v>0.53148976982097196</c:v>
                </c:pt>
                <c:pt idx="22">
                  <c:v>0.49687959613626398</c:v>
                </c:pt>
                <c:pt idx="23">
                  <c:v>0.54979827545289095</c:v>
                </c:pt>
                <c:pt idx="24">
                  <c:v>0.42877935565084002</c:v>
                </c:pt>
                <c:pt idx="25">
                  <c:v>0.39561300430865698</c:v>
                </c:pt>
                <c:pt idx="26">
                  <c:v>0.29261441223518397</c:v>
                </c:pt>
                <c:pt idx="27">
                  <c:v>0.38512409554189703</c:v>
                </c:pt>
              </c:numCache>
            </c:numRef>
          </c:val>
          <c:smooth val="0"/>
          <c:extLst>
            <c:ext xmlns:c16="http://schemas.microsoft.com/office/drawing/2014/chart" uri="{C3380CC4-5D6E-409C-BE32-E72D297353CC}">
              <c16:uniqueId val="{00000002-C99D-4BC9-BF80-44F8B174623B}"/>
            </c:ext>
          </c:extLst>
        </c:ser>
        <c:dLbls>
          <c:showLegendKey val="0"/>
          <c:showVal val="0"/>
          <c:showCatName val="0"/>
          <c:showSerName val="0"/>
          <c:showPercent val="0"/>
          <c:showBubbleSize val="0"/>
        </c:dLbls>
        <c:smooth val="0"/>
        <c:axId val="424512304"/>
        <c:axId val="424513288"/>
      </c:lineChart>
      <c:dateAx>
        <c:axId val="42451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13288"/>
        <c:crosses val="autoZero"/>
        <c:auto val="1"/>
        <c:lblOffset val="100"/>
        <c:baseTimeUnit val="days"/>
      </c:dateAx>
      <c:valAx>
        <c:axId val="424513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1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0</c:v>
                </c:pt>
                <c:pt idx="1">
                  <c:v>0</c:v>
                </c:pt>
                <c:pt idx="2">
                  <c:v>0</c:v>
                </c:pt>
                <c:pt idx="3">
                  <c:v>2</c:v>
                </c:pt>
                <c:pt idx="4">
                  <c:v>0</c:v>
                </c:pt>
                <c:pt idx="5">
                  <c:v>0</c:v>
                </c:pt>
                <c:pt idx="6">
                  <c:v>0</c:v>
                </c:pt>
                <c:pt idx="7">
                  <c:v>0</c:v>
                </c:pt>
                <c:pt idx="8">
                  <c:v>0</c:v>
                </c:pt>
                <c:pt idx="9">
                  <c:v>0</c:v>
                </c:pt>
                <c:pt idx="10">
                  <c:v>0</c:v>
                </c:pt>
                <c:pt idx="11">
                  <c:v>0</c:v>
                </c:pt>
                <c:pt idx="12">
                  <c:v>0</c:v>
                </c:pt>
                <c:pt idx="13">
                  <c:v>1</c:v>
                </c:pt>
                <c:pt idx="14">
                  <c:v>0</c:v>
                </c:pt>
                <c:pt idx="15">
                  <c:v>0</c:v>
                </c:pt>
                <c:pt idx="16">
                  <c:v>1</c:v>
                </c:pt>
                <c:pt idx="17">
                  <c:v>0</c:v>
                </c:pt>
                <c:pt idx="18">
                  <c:v>0</c:v>
                </c:pt>
                <c:pt idx="19">
                  <c:v>0</c:v>
                </c:pt>
                <c:pt idx="20">
                  <c:v>0</c:v>
                </c:pt>
                <c:pt idx="21">
                  <c:v>0</c:v>
                </c:pt>
                <c:pt idx="22">
                  <c:v>0</c:v>
                </c:pt>
                <c:pt idx="23">
                  <c:v>1</c:v>
                </c:pt>
                <c:pt idx="24">
                  <c:v>0</c:v>
                </c:pt>
                <c:pt idx="25">
                  <c:v>0</c:v>
                </c:pt>
                <c:pt idx="26">
                  <c:v>0</c:v>
                </c:pt>
                <c:pt idx="27">
                  <c:v>0</c:v>
                </c:pt>
              </c:numCache>
            </c:numRef>
          </c:val>
          <c:smooth val="0"/>
          <c:extLst>
            <c:ext xmlns:c16="http://schemas.microsoft.com/office/drawing/2014/chart" uri="{C3380CC4-5D6E-409C-BE32-E72D297353CC}">
              <c16:uniqueId val="{00000000-3B2E-4BF3-B0F4-D99860B6C68C}"/>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3</c:v>
                </c:pt>
                <c:pt idx="1">
                  <c:v>2</c:v>
                </c:pt>
                <c:pt idx="2">
                  <c:v>0</c:v>
                </c:pt>
                <c:pt idx="3">
                  <c:v>0</c:v>
                </c:pt>
                <c:pt idx="4">
                  <c:v>0</c:v>
                </c:pt>
                <c:pt idx="5">
                  <c:v>0</c:v>
                </c:pt>
                <c:pt idx="6">
                  <c:v>1</c:v>
                </c:pt>
                <c:pt idx="7">
                  <c:v>0</c:v>
                </c:pt>
                <c:pt idx="8">
                  <c:v>0</c:v>
                </c:pt>
                <c:pt idx="9">
                  <c:v>0</c:v>
                </c:pt>
                <c:pt idx="10">
                  <c:v>0</c:v>
                </c:pt>
                <c:pt idx="11">
                  <c:v>0</c:v>
                </c:pt>
                <c:pt idx="12">
                  <c:v>1</c:v>
                </c:pt>
                <c:pt idx="13">
                  <c:v>0</c:v>
                </c:pt>
                <c:pt idx="14">
                  <c:v>3</c:v>
                </c:pt>
                <c:pt idx="15">
                  <c:v>0</c:v>
                </c:pt>
                <c:pt idx="16">
                  <c:v>0</c:v>
                </c:pt>
                <c:pt idx="17">
                  <c:v>0</c:v>
                </c:pt>
                <c:pt idx="18">
                  <c:v>0</c:v>
                </c:pt>
                <c:pt idx="19">
                  <c:v>0</c:v>
                </c:pt>
                <c:pt idx="20">
                  <c:v>1</c:v>
                </c:pt>
                <c:pt idx="21">
                  <c:v>0</c:v>
                </c:pt>
                <c:pt idx="22">
                  <c:v>0</c:v>
                </c:pt>
                <c:pt idx="23">
                  <c:v>0</c:v>
                </c:pt>
                <c:pt idx="24">
                  <c:v>1</c:v>
                </c:pt>
                <c:pt idx="25">
                  <c:v>1</c:v>
                </c:pt>
                <c:pt idx="26">
                  <c:v>0</c:v>
                </c:pt>
                <c:pt idx="27">
                  <c:v>0</c:v>
                </c:pt>
              </c:numCache>
            </c:numRef>
          </c:val>
          <c:smooth val="0"/>
          <c:extLst>
            <c:ext xmlns:c16="http://schemas.microsoft.com/office/drawing/2014/chart" uri="{C3380CC4-5D6E-409C-BE32-E72D297353CC}">
              <c16:uniqueId val="{00000001-3B2E-4BF3-B0F4-D99860B6C68C}"/>
            </c:ext>
          </c:extLst>
        </c:ser>
        <c:ser>
          <c:idx val="2"/>
          <c:order val="2"/>
          <c:tx>
            <c:strRef>
              <c:f>Sheet1!$D$1</c:f>
              <c:strCache>
                <c:ptCount val="1"/>
                <c:pt idx="0">
                  <c:v>Suzuki Motos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c:v>
                </c:pt>
                <c:pt idx="1">
                  <c:v>1</c:v>
                </c:pt>
                <c:pt idx="2">
                  <c:v>0</c:v>
                </c:pt>
                <c:pt idx="3">
                  <c:v>0</c:v>
                </c:pt>
                <c:pt idx="4">
                  <c:v>1</c:v>
                </c:pt>
                <c:pt idx="5">
                  <c:v>0</c:v>
                </c:pt>
                <c:pt idx="6">
                  <c:v>1</c:v>
                </c:pt>
                <c:pt idx="7">
                  <c:v>1</c:v>
                </c:pt>
                <c:pt idx="8">
                  <c:v>1</c:v>
                </c:pt>
                <c:pt idx="9">
                  <c:v>0</c:v>
                </c:pt>
                <c:pt idx="10">
                  <c:v>0</c:v>
                </c:pt>
                <c:pt idx="11">
                  <c:v>0</c:v>
                </c:pt>
                <c:pt idx="12">
                  <c:v>0</c:v>
                </c:pt>
                <c:pt idx="13">
                  <c:v>0</c:v>
                </c:pt>
                <c:pt idx="14">
                  <c:v>0</c:v>
                </c:pt>
                <c:pt idx="15">
                  <c:v>2</c:v>
                </c:pt>
                <c:pt idx="16">
                  <c:v>0</c:v>
                </c:pt>
                <c:pt idx="17">
                  <c:v>0</c:v>
                </c:pt>
                <c:pt idx="18">
                  <c:v>0</c:v>
                </c:pt>
                <c:pt idx="19">
                  <c:v>1</c:v>
                </c:pt>
                <c:pt idx="20">
                  <c:v>0</c:v>
                </c:pt>
                <c:pt idx="21">
                  <c:v>0</c:v>
                </c:pt>
                <c:pt idx="22">
                  <c:v>0</c:v>
                </c:pt>
                <c:pt idx="23">
                  <c:v>2</c:v>
                </c:pt>
                <c:pt idx="24">
                  <c:v>0</c:v>
                </c:pt>
                <c:pt idx="25">
                  <c:v>1</c:v>
                </c:pt>
                <c:pt idx="26">
                  <c:v>1</c:v>
                </c:pt>
                <c:pt idx="27">
                  <c:v>0</c:v>
                </c:pt>
              </c:numCache>
            </c:numRef>
          </c:val>
          <c:smooth val="0"/>
          <c:extLst>
            <c:ext xmlns:c16="http://schemas.microsoft.com/office/drawing/2014/chart" uri="{C3380CC4-5D6E-409C-BE32-E72D297353CC}">
              <c16:uniqueId val="{00000002-3B2E-4BF3-B0F4-D99860B6C68C}"/>
            </c:ext>
          </c:extLst>
        </c:ser>
        <c:dLbls>
          <c:showLegendKey val="0"/>
          <c:showVal val="0"/>
          <c:showCatName val="0"/>
          <c:showSerName val="0"/>
          <c:showPercent val="0"/>
          <c:showBubbleSize val="0"/>
        </c:dLbls>
        <c:smooth val="0"/>
        <c:axId val="424527392"/>
        <c:axId val="424518208"/>
      </c:lineChart>
      <c:dateAx>
        <c:axId val="424527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18208"/>
        <c:crosses val="autoZero"/>
        <c:auto val="1"/>
        <c:lblOffset val="100"/>
        <c:baseTimeUnit val="days"/>
      </c:dateAx>
      <c:valAx>
        <c:axId val="42451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7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0</c:v>
                </c:pt>
                <c:pt idx="1">
                  <c:v>0</c:v>
                </c:pt>
                <c:pt idx="2">
                  <c:v>0</c:v>
                </c:pt>
                <c:pt idx="3">
                  <c:v>6.7674064242334298E-3</c:v>
                </c:pt>
                <c:pt idx="4">
                  <c:v>0</c:v>
                </c:pt>
                <c:pt idx="5">
                  <c:v>0</c:v>
                </c:pt>
                <c:pt idx="6">
                  <c:v>0</c:v>
                </c:pt>
                <c:pt idx="7">
                  <c:v>0</c:v>
                </c:pt>
                <c:pt idx="8">
                  <c:v>0</c:v>
                </c:pt>
                <c:pt idx="9">
                  <c:v>0</c:v>
                </c:pt>
                <c:pt idx="10">
                  <c:v>0</c:v>
                </c:pt>
                <c:pt idx="11">
                  <c:v>0</c:v>
                </c:pt>
                <c:pt idx="12">
                  <c:v>0</c:v>
                </c:pt>
                <c:pt idx="13">
                  <c:v>1.5276438058408399E-2</c:v>
                </c:pt>
                <c:pt idx="14">
                  <c:v>0</c:v>
                </c:pt>
                <c:pt idx="15">
                  <c:v>0</c:v>
                </c:pt>
                <c:pt idx="16">
                  <c:v>2.3118664177411801E-2</c:v>
                </c:pt>
                <c:pt idx="17">
                  <c:v>0</c:v>
                </c:pt>
                <c:pt idx="18">
                  <c:v>0</c:v>
                </c:pt>
                <c:pt idx="19">
                  <c:v>0</c:v>
                </c:pt>
                <c:pt idx="20">
                  <c:v>0</c:v>
                </c:pt>
                <c:pt idx="21">
                  <c:v>0</c:v>
                </c:pt>
                <c:pt idx="22">
                  <c:v>0</c:v>
                </c:pt>
                <c:pt idx="23">
                  <c:v>5.6647595309579097E-3</c:v>
                </c:pt>
                <c:pt idx="24">
                  <c:v>0</c:v>
                </c:pt>
                <c:pt idx="25">
                  <c:v>0</c:v>
                </c:pt>
                <c:pt idx="26">
                  <c:v>0</c:v>
                </c:pt>
                <c:pt idx="27">
                  <c:v>0</c:v>
                </c:pt>
              </c:numCache>
            </c:numRef>
          </c:val>
          <c:smooth val="0"/>
          <c:extLst>
            <c:ext xmlns:c16="http://schemas.microsoft.com/office/drawing/2014/chart" uri="{C3380CC4-5D6E-409C-BE32-E72D297353CC}">
              <c16:uniqueId val="{00000000-6204-4067-A8CB-33DF639203F3}"/>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2.2020888385554299E-2</c:v>
                </c:pt>
                <c:pt idx="1">
                  <c:v>3.5393218659304899E-2</c:v>
                </c:pt>
                <c:pt idx="2">
                  <c:v>0</c:v>
                </c:pt>
                <c:pt idx="3">
                  <c:v>0</c:v>
                </c:pt>
                <c:pt idx="4">
                  <c:v>0</c:v>
                </c:pt>
                <c:pt idx="5">
                  <c:v>0</c:v>
                </c:pt>
                <c:pt idx="6">
                  <c:v>4.0118940859961302E-2</c:v>
                </c:pt>
                <c:pt idx="7">
                  <c:v>0</c:v>
                </c:pt>
                <c:pt idx="8">
                  <c:v>0</c:v>
                </c:pt>
                <c:pt idx="9">
                  <c:v>0</c:v>
                </c:pt>
                <c:pt idx="10">
                  <c:v>0</c:v>
                </c:pt>
                <c:pt idx="11">
                  <c:v>0</c:v>
                </c:pt>
                <c:pt idx="12">
                  <c:v>6.1362724504967998E-2</c:v>
                </c:pt>
                <c:pt idx="13">
                  <c:v>0</c:v>
                </c:pt>
                <c:pt idx="14">
                  <c:v>4.0123675328660097E-2</c:v>
                </c:pt>
                <c:pt idx="15">
                  <c:v>0</c:v>
                </c:pt>
                <c:pt idx="16">
                  <c:v>0</c:v>
                </c:pt>
                <c:pt idx="17">
                  <c:v>0</c:v>
                </c:pt>
                <c:pt idx="18">
                  <c:v>0</c:v>
                </c:pt>
                <c:pt idx="19">
                  <c:v>0</c:v>
                </c:pt>
                <c:pt idx="20">
                  <c:v>8.2630970087588795E-2</c:v>
                </c:pt>
                <c:pt idx="21">
                  <c:v>0</c:v>
                </c:pt>
                <c:pt idx="22">
                  <c:v>0</c:v>
                </c:pt>
                <c:pt idx="23">
                  <c:v>0</c:v>
                </c:pt>
                <c:pt idx="24">
                  <c:v>2.1249970486152101E-2</c:v>
                </c:pt>
                <c:pt idx="25">
                  <c:v>3.5415781272134898E-2</c:v>
                </c:pt>
                <c:pt idx="26">
                  <c:v>0</c:v>
                </c:pt>
                <c:pt idx="27">
                  <c:v>0</c:v>
                </c:pt>
              </c:numCache>
            </c:numRef>
          </c:val>
          <c:smooth val="0"/>
          <c:extLst>
            <c:ext xmlns:c16="http://schemas.microsoft.com/office/drawing/2014/chart" uri="{C3380CC4-5D6E-409C-BE32-E72D297353CC}">
              <c16:uniqueId val="{00000001-6204-4067-A8CB-33DF639203F3}"/>
            </c:ext>
          </c:extLst>
        </c:ser>
        <c:ser>
          <c:idx val="2"/>
          <c:order val="2"/>
          <c:tx>
            <c:strRef>
              <c:f>Sheet1!$D$1</c:f>
              <c:strCache>
                <c:ptCount val="1"/>
                <c:pt idx="0">
                  <c:v>Suzuki Motos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c:v>
                </c:pt>
                <c:pt idx="1">
                  <c:v>5.9079208338608302E-2</c:v>
                </c:pt>
                <c:pt idx="2">
                  <c:v>0</c:v>
                </c:pt>
                <c:pt idx="3">
                  <c:v>0</c:v>
                </c:pt>
                <c:pt idx="4">
                  <c:v>3.3230871479604601E-2</c:v>
                </c:pt>
                <c:pt idx="5">
                  <c:v>0</c:v>
                </c:pt>
                <c:pt idx="6">
                  <c:v>0.16995523130492499</c:v>
                </c:pt>
                <c:pt idx="7">
                  <c:v>0.30677389934499599</c:v>
                </c:pt>
                <c:pt idx="8">
                  <c:v>0.14510779436152599</c:v>
                </c:pt>
                <c:pt idx="9">
                  <c:v>0</c:v>
                </c:pt>
                <c:pt idx="10">
                  <c:v>0</c:v>
                </c:pt>
                <c:pt idx="11">
                  <c:v>0</c:v>
                </c:pt>
                <c:pt idx="12">
                  <c:v>0</c:v>
                </c:pt>
                <c:pt idx="13">
                  <c:v>0</c:v>
                </c:pt>
                <c:pt idx="14">
                  <c:v>0</c:v>
                </c:pt>
                <c:pt idx="15">
                  <c:v>9.4196666257115896E-2</c:v>
                </c:pt>
                <c:pt idx="16">
                  <c:v>0</c:v>
                </c:pt>
                <c:pt idx="17">
                  <c:v>0</c:v>
                </c:pt>
                <c:pt idx="18">
                  <c:v>0</c:v>
                </c:pt>
                <c:pt idx="19">
                  <c:v>8.4469651261011205E-2</c:v>
                </c:pt>
                <c:pt idx="20">
                  <c:v>0</c:v>
                </c:pt>
                <c:pt idx="21">
                  <c:v>0</c:v>
                </c:pt>
                <c:pt idx="22">
                  <c:v>0</c:v>
                </c:pt>
                <c:pt idx="23">
                  <c:v>0.30768017040747903</c:v>
                </c:pt>
                <c:pt idx="24">
                  <c:v>0</c:v>
                </c:pt>
                <c:pt idx="25">
                  <c:v>0.121188428459734</c:v>
                </c:pt>
                <c:pt idx="26">
                  <c:v>3.8959015116097902E-2</c:v>
                </c:pt>
                <c:pt idx="27">
                  <c:v>0</c:v>
                </c:pt>
              </c:numCache>
            </c:numRef>
          </c:val>
          <c:smooth val="0"/>
          <c:extLst>
            <c:ext xmlns:c16="http://schemas.microsoft.com/office/drawing/2014/chart" uri="{C3380CC4-5D6E-409C-BE32-E72D297353CC}">
              <c16:uniqueId val="{00000002-6204-4067-A8CB-33DF639203F3}"/>
            </c:ext>
          </c:extLst>
        </c:ser>
        <c:dLbls>
          <c:showLegendKey val="0"/>
          <c:showVal val="0"/>
          <c:showCatName val="0"/>
          <c:showSerName val="0"/>
          <c:showPercent val="0"/>
          <c:showBubbleSize val="0"/>
        </c:dLbls>
        <c:smooth val="0"/>
        <c:axId val="424525752"/>
        <c:axId val="424526080"/>
      </c:lineChart>
      <c:dateAx>
        <c:axId val="42452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6080"/>
        <c:crosses val="autoZero"/>
        <c:auto val="1"/>
        <c:lblOffset val="100"/>
        <c:baseTimeUnit val="days"/>
      </c:dateAx>
      <c:valAx>
        <c:axId val="42452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0</c:v>
                </c:pt>
                <c:pt idx="3">
                  <c:v>0</c:v>
                </c:pt>
                <c:pt idx="4">
                  <c:v>1</c:v>
                </c:pt>
                <c:pt idx="5">
                  <c:v>0</c:v>
                </c:pt>
                <c:pt idx="6">
                  <c:v>0</c:v>
                </c:pt>
              </c:numCache>
            </c:numRef>
          </c:val>
          <c:extLst>
            <c:ext xmlns:c16="http://schemas.microsoft.com/office/drawing/2014/chart" uri="{C3380CC4-5D6E-409C-BE32-E72D297353CC}">
              <c16:uniqueId val="{00000000-5BB7-46C4-B4DC-9B4491AF6858}"/>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1</c:v>
                </c:pt>
                <c:pt idx="4">
                  <c:v>2</c:v>
                </c:pt>
                <c:pt idx="5">
                  <c:v>6</c:v>
                </c:pt>
                <c:pt idx="6">
                  <c:v>2</c:v>
                </c:pt>
              </c:numCache>
            </c:numRef>
          </c:val>
          <c:extLst>
            <c:ext xmlns:c16="http://schemas.microsoft.com/office/drawing/2014/chart" uri="{C3380CC4-5D6E-409C-BE32-E72D297353CC}">
              <c16:uniqueId val="{00000001-5BB7-46C4-B4DC-9B4491AF6858}"/>
            </c:ext>
          </c:extLst>
        </c:ser>
        <c:ser>
          <c:idx val="2"/>
          <c:order val="2"/>
          <c:tx>
            <c:strRef>
              <c:f>Sheet1!$D$1</c:f>
              <c:strCache>
                <c:ptCount val="1"/>
                <c:pt idx="0">
                  <c:v>Suzuki Motos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0</c:v>
                </c:pt>
                <c:pt idx="2">
                  <c:v>2</c:v>
                </c:pt>
                <c:pt idx="3">
                  <c:v>2</c:v>
                </c:pt>
                <c:pt idx="4">
                  <c:v>1</c:v>
                </c:pt>
                <c:pt idx="5">
                  <c:v>1</c:v>
                </c:pt>
                <c:pt idx="6">
                  <c:v>4</c:v>
                </c:pt>
              </c:numCache>
            </c:numRef>
          </c:val>
          <c:extLst>
            <c:ext xmlns:c16="http://schemas.microsoft.com/office/drawing/2014/chart" uri="{C3380CC4-5D6E-409C-BE32-E72D297353CC}">
              <c16:uniqueId val="{00000002-5BB7-46C4-B4DC-9B4491AF6858}"/>
            </c:ext>
          </c:extLst>
        </c:ser>
        <c:dLbls>
          <c:showLegendKey val="0"/>
          <c:showVal val="0"/>
          <c:showCatName val="0"/>
          <c:showSerName val="0"/>
          <c:showPercent val="0"/>
          <c:showBubbleSize val="0"/>
        </c:dLbls>
        <c:gapWidth val="219"/>
        <c:overlap val="-27"/>
        <c:axId val="424525424"/>
        <c:axId val="424528376"/>
      </c:barChart>
      <c:catAx>
        <c:axId val="42452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8376"/>
        <c:crosses val="autoZero"/>
        <c:auto val="1"/>
        <c:lblAlgn val="ctr"/>
        <c:lblOffset val="100"/>
        <c:noMultiLvlLbl val="0"/>
      </c:catAx>
      <c:valAx>
        <c:axId val="42452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1.43899950289108E-2</c:v>
                </c:pt>
                <c:pt idx="1">
                  <c:v>6.7589370590338598E-3</c:v>
                </c:pt>
                <c:pt idx="4">
                  <c:v>1.5262115939753899E-2</c:v>
                </c:pt>
              </c:numCache>
            </c:numRef>
          </c:val>
          <c:extLst>
            <c:ext xmlns:c16="http://schemas.microsoft.com/office/drawing/2014/chart" uri="{C3380CC4-5D6E-409C-BE32-E72D297353CC}">
              <c16:uniqueId val="{00000000-AD6B-4B96-A596-7BB80EE6D17E}"/>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2.12419457622318E-2</c:v>
                </c:pt>
                <c:pt idx="2">
                  <c:v>3.5403242937052999E-2</c:v>
                </c:pt>
                <c:pt idx="3">
                  <c:v>6.13656210908919E-2</c:v>
                </c:pt>
                <c:pt idx="4">
                  <c:v>6.13656210908919E-2</c:v>
                </c:pt>
                <c:pt idx="5">
                  <c:v>3.1076179911413201E-2</c:v>
                </c:pt>
                <c:pt idx="6">
                  <c:v>3.5403242937052999E-2</c:v>
                </c:pt>
              </c:numCache>
            </c:numRef>
          </c:val>
          <c:extLst>
            <c:ext xmlns:c16="http://schemas.microsoft.com/office/drawing/2014/chart" uri="{C3380CC4-5D6E-409C-BE32-E72D297353CC}">
              <c16:uniqueId val="{00000001-AD6B-4B96-A596-7BB80EE6D17E}"/>
            </c:ext>
          </c:extLst>
        </c:ser>
        <c:ser>
          <c:idx val="2"/>
          <c:order val="2"/>
          <c:tx>
            <c:strRef>
              <c:f>Sheet1!$D$1</c:f>
              <c:strCache>
                <c:ptCount val="1"/>
                <c:pt idx="0">
                  <c:v>Suzuki Motos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0.31545741324921101</c:v>
                </c:pt>
                <c:pt idx="2">
                  <c:v>7.8864353312302807E-2</c:v>
                </c:pt>
                <c:pt idx="3">
                  <c:v>6.2687050068753497E-2</c:v>
                </c:pt>
                <c:pt idx="4">
                  <c:v>0.16581735824638</c:v>
                </c:pt>
                <c:pt idx="5">
                  <c:v>0.29928011000566201</c:v>
                </c:pt>
                <c:pt idx="6">
                  <c:v>9.6052738008574001E-2</c:v>
                </c:pt>
              </c:numCache>
            </c:numRef>
          </c:val>
          <c:extLst>
            <c:ext xmlns:c16="http://schemas.microsoft.com/office/drawing/2014/chart" uri="{C3380CC4-5D6E-409C-BE32-E72D297353CC}">
              <c16:uniqueId val="{00000002-AD6B-4B96-A596-7BB80EE6D17E}"/>
            </c:ext>
          </c:extLst>
        </c:ser>
        <c:dLbls>
          <c:showLegendKey val="0"/>
          <c:showVal val="0"/>
          <c:showCatName val="0"/>
          <c:showSerName val="0"/>
          <c:showPercent val="0"/>
          <c:showBubbleSize val="0"/>
        </c:dLbls>
        <c:gapWidth val="219"/>
        <c:overlap val="-27"/>
        <c:axId val="424499512"/>
        <c:axId val="424507384"/>
      </c:barChart>
      <c:catAx>
        <c:axId val="42449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07384"/>
        <c:crosses val="autoZero"/>
        <c:auto val="1"/>
        <c:lblAlgn val="ctr"/>
        <c:lblOffset val="100"/>
        <c:noMultiLvlLbl val="0"/>
      </c:catAx>
      <c:valAx>
        <c:axId val="42450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49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3</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373F-4588-A437-AB861355F52B}"/>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0</c:v>
                </c:pt>
                <c:pt idx="15">
                  <c:v>0</c:v>
                </c:pt>
                <c:pt idx="16">
                  <c:v>1</c:v>
                </c:pt>
                <c:pt idx="17">
                  <c:v>0</c:v>
                </c:pt>
                <c:pt idx="18">
                  <c:v>2</c:v>
                </c:pt>
                <c:pt idx="19">
                  <c:v>3</c:v>
                </c:pt>
                <c:pt idx="20">
                  <c:v>1</c:v>
                </c:pt>
                <c:pt idx="21">
                  <c:v>3</c:v>
                </c:pt>
                <c:pt idx="22">
                  <c:v>0</c:v>
                </c:pt>
                <c:pt idx="23">
                  <c:v>0</c:v>
                </c:pt>
              </c:numCache>
            </c:numRef>
          </c:val>
          <c:smooth val="0"/>
          <c:extLst>
            <c:ext xmlns:c16="http://schemas.microsoft.com/office/drawing/2014/chart" uri="{C3380CC4-5D6E-409C-BE32-E72D297353CC}">
              <c16:uniqueId val="{00000001-373F-4588-A437-AB861355F52B}"/>
            </c:ext>
          </c:extLst>
        </c:ser>
        <c:ser>
          <c:idx val="2"/>
          <c:order val="2"/>
          <c:tx>
            <c:strRef>
              <c:f>Sheet1!$D$1</c:f>
              <c:strCache>
                <c:ptCount val="1"/>
                <c:pt idx="0">
                  <c:v>Suzuki Motos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2</c:v>
                </c:pt>
                <c:pt idx="9">
                  <c:v>0</c:v>
                </c:pt>
                <c:pt idx="10">
                  <c:v>0</c:v>
                </c:pt>
                <c:pt idx="11">
                  <c:v>1</c:v>
                </c:pt>
                <c:pt idx="12">
                  <c:v>1</c:v>
                </c:pt>
                <c:pt idx="13">
                  <c:v>0</c:v>
                </c:pt>
                <c:pt idx="14">
                  <c:v>0</c:v>
                </c:pt>
                <c:pt idx="15">
                  <c:v>0</c:v>
                </c:pt>
                <c:pt idx="16">
                  <c:v>0</c:v>
                </c:pt>
                <c:pt idx="17">
                  <c:v>2</c:v>
                </c:pt>
                <c:pt idx="18">
                  <c:v>1</c:v>
                </c:pt>
                <c:pt idx="19">
                  <c:v>0</c:v>
                </c:pt>
                <c:pt idx="20">
                  <c:v>2</c:v>
                </c:pt>
                <c:pt idx="21">
                  <c:v>2</c:v>
                </c:pt>
                <c:pt idx="22">
                  <c:v>1</c:v>
                </c:pt>
                <c:pt idx="23">
                  <c:v>0</c:v>
                </c:pt>
              </c:numCache>
            </c:numRef>
          </c:val>
          <c:smooth val="0"/>
          <c:extLst>
            <c:ext xmlns:c16="http://schemas.microsoft.com/office/drawing/2014/chart" uri="{C3380CC4-5D6E-409C-BE32-E72D297353CC}">
              <c16:uniqueId val="{00000002-373F-4588-A437-AB861355F52B}"/>
            </c:ext>
          </c:extLst>
        </c:ser>
        <c:dLbls>
          <c:showLegendKey val="0"/>
          <c:showVal val="0"/>
          <c:showCatName val="0"/>
          <c:showSerName val="0"/>
          <c:showPercent val="0"/>
          <c:showBubbleSize val="0"/>
        </c:dLbls>
        <c:smooth val="0"/>
        <c:axId val="424528048"/>
        <c:axId val="424529032"/>
      </c:lineChart>
      <c:catAx>
        <c:axId val="42452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9032"/>
        <c:crosses val="autoZero"/>
        <c:auto val="1"/>
        <c:lblAlgn val="ctr"/>
        <c:lblOffset val="100"/>
        <c:noMultiLvlLbl val="0"/>
      </c:catAx>
      <c:valAx>
        <c:axId val="42452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452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2.31110025814554E-2</c:v>
                </c:pt>
                <c:pt idx="12">
                  <c:v>0</c:v>
                </c:pt>
                <c:pt idx="13">
                  <c:v>0</c:v>
                </c:pt>
                <c:pt idx="14">
                  <c:v>0</c:v>
                </c:pt>
                <c:pt idx="15">
                  <c:v>0</c:v>
                </c:pt>
                <c:pt idx="16">
                  <c:v>6.3954975697109199E-3</c:v>
                </c:pt>
                <c:pt idx="17">
                  <c:v>1.52619828368102E-2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2F33-443D-9F3E-D807BACB611A}"/>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2.1241444418220401E-2</c:v>
                </c:pt>
                <c:pt idx="12">
                  <c:v>4.0122728345527499E-2</c:v>
                </c:pt>
                <c:pt idx="13">
                  <c:v>1.8881283927307101E-2</c:v>
                </c:pt>
                <c:pt idx="14">
                  <c:v>0</c:v>
                </c:pt>
                <c:pt idx="15">
                  <c:v>0</c:v>
                </c:pt>
                <c:pt idx="16">
                  <c:v>6.13641727637479E-2</c:v>
                </c:pt>
                <c:pt idx="17">
                  <c:v>0</c:v>
                </c:pt>
                <c:pt idx="18">
                  <c:v>5.90040122728345E-2</c:v>
                </c:pt>
                <c:pt idx="19">
                  <c:v>4.0122728345527499E-2</c:v>
                </c:pt>
                <c:pt idx="20">
                  <c:v>5.1923530800094403E-2</c:v>
                </c:pt>
                <c:pt idx="21">
                  <c:v>2.20281645818582E-2</c:v>
                </c:pt>
                <c:pt idx="22">
                  <c:v>0</c:v>
                </c:pt>
                <c:pt idx="23">
                  <c:v>0</c:v>
                </c:pt>
              </c:numCache>
            </c:numRef>
          </c:val>
          <c:smooth val="0"/>
          <c:extLst>
            <c:ext xmlns:c16="http://schemas.microsoft.com/office/drawing/2014/chart" uri="{C3380CC4-5D6E-409C-BE32-E72D297353CC}">
              <c16:uniqueId val="{00000001-2F33-443D-9F3E-D807BACB611A}"/>
            </c:ext>
          </c:extLst>
        </c:ser>
        <c:ser>
          <c:idx val="2"/>
          <c:order val="2"/>
          <c:tx>
            <c:strRef>
              <c:f>Sheet1!$D$1</c:f>
              <c:strCache>
                <c:ptCount val="1"/>
                <c:pt idx="0">
                  <c:v>Suzuki Motos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0.12556707712248899</c:v>
                </c:pt>
                <c:pt idx="9">
                  <c:v>0</c:v>
                </c:pt>
                <c:pt idx="10">
                  <c:v>0</c:v>
                </c:pt>
                <c:pt idx="11">
                  <c:v>5.6707712248865803E-2</c:v>
                </c:pt>
                <c:pt idx="12">
                  <c:v>6.0758263123784802E-2</c:v>
                </c:pt>
                <c:pt idx="13">
                  <c:v>0</c:v>
                </c:pt>
                <c:pt idx="14">
                  <c:v>0</c:v>
                </c:pt>
                <c:pt idx="15">
                  <c:v>0</c:v>
                </c:pt>
                <c:pt idx="16">
                  <c:v>0</c:v>
                </c:pt>
                <c:pt idx="17">
                  <c:v>0.166072585871679</c:v>
                </c:pt>
                <c:pt idx="18">
                  <c:v>8.5061568373298799E-2</c:v>
                </c:pt>
                <c:pt idx="19">
                  <c:v>0</c:v>
                </c:pt>
                <c:pt idx="20">
                  <c:v>0.10328904731043401</c:v>
                </c:pt>
                <c:pt idx="21">
                  <c:v>0.13366817887232699</c:v>
                </c:pt>
                <c:pt idx="22">
                  <c:v>0.50631885936487397</c:v>
                </c:pt>
                <c:pt idx="23">
                  <c:v>0</c:v>
                </c:pt>
              </c:numCache>
            </c:numRef>
          </c:val>
          <c:smooth val="0"/>
          <c:extLst>
            <c:ext xmlns:c16="http://schemas.microsoft.com/office/drawing/2014/chart" uri="{C3380CC4-5D6E-409C-BE32-E72D297353CC}">
              <c16:uniqueId val="{00000002-2F33-443D-9F3E-D807BACB611A}"/>
            </c:ext>
          </c:extLst>
        </c:ser>
        <c:dLbls>
          <c:showLegendKey val="0"/>
          <c:showVal val="0"/>
          <c:showCatName val="0"/>
          <c:showSerName val="0"/>
          <c:showPercent val="0"/>
          <c:showBubbleSize val="0"/>
        </c:dLbls>
        <c:smooth val="0"/>
        <c:axId val="398150656"/>
        <c:axId val="398151968"/>
      </c:lineChart>
      <c:catAx>
        <c:axId val="39815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51968"/>
        <c:crosses val="autoZero"/>
        <c:auto val="1"/>
        <c:lblAlgn val="ctr"/>
        <c:lblOffset val="100"/>
        <c:noMultiLvlLbl val="0"/>
      </c:catAx>
      <c:valAx>
        <c:axId val="398151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15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KTM Argentina</c:v>
                </c:pt>
                <c:pt idx="1">
                  <c:v>Kawasaki Argentina</c:v>
                </c:pt>
                <c:pt idx="2">
                  <c:v>Suzuki Motos Argentina</c:v>
                </c:pt>
              </c:strCache>
            </c:strRef>
          </c:cat>
          <c:val>
            <c:numRef>
              <c:f>Sheet1!$B$2:$B$4</c:f>
              <c:numCache>
                <c:formatCode>General</c:formatCode>
                <c:ptCount val="3"/>
                <c:pt idx="0">
                  <c:v>3</c:v>
                </c:pt>
                <c:pt idx="1">
                  <c:v>8</c:v>
                </c:pt>
                <c:pt idx="2">
                  <c:v>3</c:v>
                </c:pt>
              </c:numCache>
            </c:numRef>
          </c:val>
          <c:extLst>
            <c:ext xmlns:c16="http://schemas.microsoft.com/office/drawing/2014/chart" uri="{C3380CC4-5D6E-409C-BE32-E72D297353CC}">
              <c16:uniqueId val="{00000000-EBBD-4122-90C0-F97B4DB95203}"/>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KTM Argentina</c:v>
                </c:pt>
                <c:pt idx="1">
                  <c:v>Kawasaki Argentina</c:v>
                </c:pt>
                <c:pt idx="2">
                  <c:v>Suzuki Motos Argentina</c:v>
                </c:pt>
              </c:strCache>
            </c:strRef>
          </c:cat>
          <c:val>
            <c:numRef>
              <c:f>Sheet1!$C$2:$C$4</c:f>
              <c:numCache>
                <c:formatCode>General</c:formatCode>
                <c:ptCount val="3"/>
                <c:pt idx="0">
                  <c:v>2</c:v>
                </c:pt>
                <c:pt idx="1">
                  <c:v>3</c:v>
                </c:pt>
                <c:pt idx="2">
                  <c:v>7</c:v>
                </c:pt>
              </c:numCache>
            </c:numRef>
          </c:val>
          <c:extLst>
            <c:ext xmlns:c16="http://schemas.microsoft.com/office/drawing/2014/chart" uri="{C3380CC4-5D6E-409C-BE32-E72D297353CC}">
              <c16:uniqueId val="{00000001-EBBD-4122-90C0-F97B4DB95203}"/>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KTM Argentina</c:v>
                </c:pt>
                <c:pt idx="1">
                  <c:v>Kawasaki Argentina</c:v>
                </c:pt>
                <c:pt idx="2">
                  <c:v>Suzuki Motos Argentina</c:v>
                </c:pt>
              </c:strCache>
            </c:strRef>
          </c:cat>
          <c:val>
            <c:numRef>
              <c:f>Sheet1!$D$2:$D$4</c:f>
              <c:numCache>
                <c:formatCode>General</c:formatCode>
                <c:ptCount val="3"/>
                <c:pt idx="0">
                  <c:v>0</c:v>
                </c:pt>
                <c:pt idx="1">
                  <c:v>2</c:v>
                </c:pt>
                <c:pt idx="2">
                  <c:v>1</c:v>
                </c:pt>
              </c:numCache>
            </c:numRef>
          </c:val>
          <c:extLst>
            <c:ext xmlns:c16="http://schemas.microsoft.com/office/drawing/2014/chart" uri="{C3380CC4-5D6E-409C-BE32-E72D297353CC}">
              <c16:uniqueId val="{00000002-EBBD-4122-90C0-F97B4DB95203}"/>
            </c:ext>
          </c:extLst>
        </c:ser>
        <c:ser>
          <c:idx val="3"/>
          <c:order val="3"/>
          <c:tx>
            <c:strRef>
              <c:f>Sheet1!$E$1</c:f>
              <c:strCache>
                <c:ptCount val="1"/>
                <c:pt idx="0">
                  <c:v>YouTube Video</c:v>
                </c:pt>
              </c:strCache>
            </c:strRef>
          </c:tx>
          <c:spPr>
            <a:solidFill>
              <a:schemeClr val="accent4"/>
            </a:solidFill>
            <a:ln>
              <a:noFill/>
            </a:ln>
            <a:effectLst/>
          </c:spPr>
          <c:invertIfNegative val="0"/>
          <c:cat>
            <c:strRef>
              <c:f>Sheet1!$A$2:$A$4</c:f>
              <c:strCache>
                <c:ptCount val="3"/>
                <c:pt idx="0">
                  <c:v>KTM Argentina</c:v>
                </c:pt>
                <c:pt idx="1">
                  <c:v>Kawasaki Argentina</c:v>
                </c:pt>
                <c:pt idx="2">
                  <c:v>Suzuki Motos Argentina</c:v>
                </c:pt>
              </c:strCache>
            </c:strRef>
          </c:cat>
          <c:val>
            <c:numRef>
              <c:f>Sheet1!$E$2:$E$4</c:f>
              <c:numCache>
                <c:formatCode>General</c:formatCode>
                <c:ptCount val="3"/>
                <c:pt idx="0">
                  <c:v>0</c:v>
                </c:pt>
                <c:pt idx="1">
                  <c:v>0</c:v>
                </c:pt>
                <c:pt idx="2">
                  <c:v>1</c:v>
                </c:pt>
              </c:numCache>
            </c:numRef>
          </c:val>
          <c:extLst>
            <c:ext xmlns:c16="http://schemas.microsoft.com/office/drawing/2014/chart" uri="{C3380CC4-5D6E-409C-BE32-E72D297353CC}">
              <c16:uniqueId val="{00000003-EBBD-4122-90C0-F97B4DB95203}"/>
            </c:ext>
          </c:extLst>
        </c:ser>
        <c:dLbls>
          <c:showLegendKey val="0"/>
          <c:showVal val="0"/>
          <c:showCatName val="0"/>
          <c:showSerName val="0"/>
          <c:showPercent val="0"/>
          <c:showBubbleSize val="0"/>
        </c:dLbls>
        <c:gapWidth val="150"/>
        <c:overlap val="100"/>
        <c:axId val="336196160"/>
        <c:axId val="336191896"/>
      </c:barChart>
      <c:catAx>
        <c:axId val="336196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91896"/>
        <c:crosses val="autoZero"/>
        <c:auto val="1"/>
        <c:lblAlgn val="ctr"/>
        <c:lblOffset val="100"/>
        <c:noMultiLvlLbl val="0"/>
      </c:catAx>
      <c:valAx>
        <c:axId val="336191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9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KTM Argentina</c:v>
                </c:pt>
              </c:strCache>
            </c:strRef>
          </c:tx>
          <c:spPr>
            <a:solidFill>
              <a:schemeClr val="accent1"/>
            </a:solidFill>
            <a:ln>
              <a:noFill/>
            </a:ln>
            <a:effectLst/>
          </c:spPr>
          <c:invertIfNegative val="0"/>
          <c:cat>
            <c:strRef>
              <c:f>Sheet1!$A$2:$A$5</c:f>
              <c:strCache>
                <c:ptCount val="4"/>
                <c:pt idx="0">
                  <c:v>Album</c:v>
                </c:pt>
                <c:pt idx="1">
                  <c:v>Photo</c:v>
                </c:pt>
                <c:pt idx="2">
                  <c:v>Video</c:v>
                </c:pt>
                <c:pt idx="3">
                  <c:v>YouTube Video</c:v>
                </c:pt>
              </c:strCache>
            </c:strRef>
          </c:cat>
          <c:val>
            <c:numRef>
              <c:f>Sheet1!$B$2:$B$5</c:f>
              <c:numCache>
                <c:formatCode>General</c:formatCode>
                <c:ptCount val="4"/>
                <c:pt idx="0">
                  <c:v>1.4685331765470599E-2</c:v>
                </c:pt>
                <c:pt idx="1">
                  <c:v>6.76752461414194E-3</c:v>
                </c:pt>
                <c:pt idx="2">
                  <c:v>0</c:v>
                </c:pt>
                <c:pt idx="3">
                  <c:v>0</c:v>
                </c:pt>
              </c:numCache>
            </c:numRef>
          </c:val>
          <c:extLst>
            <c:ext xmlns:c16="http://schemas.microsoft.com/office/drawing/2014/chart" uri="{C3380CC4-5D6E-409C-BE32-E72D297353CC}">
              <c16:uniqueId val="{00000000-2ABF-45F8-A11E-60FB4446A5C8}"/>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Sheet1!$A$2:$A$5</c:f>
              <c:strCache>
                <c:ptCount val="4"/>
                <c:pt idx="0">
                  <c:v>Album</c:v>
                </c:pt>
                <c:pt idx="1">
                  <c:v>Photo</c:v>
                </c:pt>
                <c:pt idx="2">
                  <c:v>Video</c:v>
                </c:pt>
                <c:pt idx="3">
                  <c:v>YouTube Video</c:v>
                </c:pt>
              </c:strCache>
            </c:strRef>
          </c:cat>
          <c:val>
            <c:numRef>
              <c:f>Sheet1!$C$2:$C$5</c:f>
              <c:numCache>
                <c:formatCode>General</c:formatCode>
                <c:ptCount val="4"/>
                <c:pt idx="0">
                  <c:v>3.1271439010711499E-2</c:v>
                </c:pt>
                <c:pt idx="1">
                  <c:v>5.8219523510446999E-2</c:v>
                </c:pt>
                <c:pt idx="2">
                  <c:v>3.6583351034954803E-2</c:v>
                </c:pt>
                <c:pt idx="3">
                  <c:v>0</c:v>
                </c:pt>
              </c:numCache>
            </c:numRef>
          </c:val>
          <c:extLst>
            <c:ext xmlns:c16="http://schemas.microsoft.com/office/drawing/2014/chart" uri="{C3380CC4-5D6E-409C-BE32-E72D297353CC}">
              <c16:uniqueId val="{00000001-2ABF-45F8-A11E-60FB4446A5C8}"/>
            </c:ext>
          </c:extLst>
        </c:ser>
        <c:ser>
          <c:idx val="2"/>
          <c:order val="2"/>
          <c:tx>
            <c:strRef>
              <c:f>Sheet1!$D$1</c:f>
              <c:strCache>
                <c:ptCount val="1"/>
                <c:pt idx="0">
                  <c:v>Suzuki Motos Argentina</c:v>
                </c:pt>
              </c:strCache>
            </c:strRef>
          </c:tx>
          <c:spPr>
            <a:solidFill>
              <a:schemeClr val="accent3"/>
            </a:solidFill>
            <a:ln>
              <a:noFill/>
            </a:ln>
            <a:effectLst/>
          </c:spPr>
          <c:invertIfNegative val="0"/>
          <c:cat>
            <c:strRef>
              <c:f>Sheet1!$A$2:$A$5</c:f>
              <c:strCache>
                <c:ptCount val="4"/>
                <c:pt idx="0">
                  <c:v>Album</c:v>
                </c:pt>
                <c:pt idx="1">
                  <c:v>Photo</c:v>
                </c:pt>
                <c:pt idx="2">
                  <c:v>Video</c:v>
                </c:pt>
                <c:pt idx="3">
                  <c:v>YouTube Video</c:v>
                </c:pt>
              </c:strCache>
            </c:strRef>
          </c:cat>
          <c:val>
            <c:numRef>
              <c:f>Sheet1!$D$2:$D$5</c:f>
              <c:numCache>
                <c:formatCode>General</c:formatCode>
                <c:ptCount val="4"/>
                <c:pt idx="0">
                  <c:v>6.8157601170305407E-2</c:v>
                </c:pt>
                <c:pt idx="1">
                  <c:v>0.19851782809749499</c:v>
                </c:pt>
                <c:pt idx="2">
                  <c:v>0.12650995755795</c:v>
                </c:pt>
                <c:pt idx="3">
                  <c:v>3.8901423792110798E-2</c:v>
                </c:pt>
              </c:numCache>
            </c:numRef>
          </c:val>
          <c:extLst>
            <c:ext xmlns:c16="http://schemas.microsoft.com/office/drawing/2014/chart" uri="{C3380CC4-5D6E-409C-BE32-E72D297353CC}">
              <c16:uniqueId val="{00000002-2ABF-45F8-A11E-60FB4446A5C8}"/>
            </c:ext>
          </c:extLst>
        </c:ser>
        <c:dLbls>
          <c:showLegendKey val="0"/>
          <c:showVal val="0"/>
          <c:showCatName val="0"/>
          <c:showSerName val="0"/>
          <c:showPercent val="0"/>
          <c:showBubbleSize val="0"/>
        </c:dLbls>
        <c:gapWidth val="219"/>
        <c:overlap val="-27"/>
        <c:axId val="336192552"/>
        <c:axId val="336201408"/>
      </c:barChart>
      <c:catAx>
        <c:axId val="336192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201408"/>
        <c:crosses val="autoZero"/>
        <c:auto val="1"/>
        <c:lblAlgn val="ctr"/>
        <c:lblOffset val="100"/>
        <c:noMultiLvlLbl val="0"/>
      </c:catAx>
      <c:valAx>
        <c:axId val="33620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92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KTM Argentina</c:v>
                </c:pt>
                <c:pt idx="1">
                  <c:v>Kawasaki Argentina</c:v>
                </c:pt>
                <c:pt idx="2">
                  <c:v>Suzuki Motos Argentina</c:v>
                </c:pt>
              </c:strCache>
            </c:strRef>
          </c:cat>
          <c:val>
            <c:numRef>
              <c:f>Sheet1!$B$2:$B$4</c:f>
              <c:numCache>
                <c:formatCode>General</c:formatCode>
                <c:ptCount val="3"/>
                <c:pt idx="0">
                  <c:v>115</c:v>
                </c:pt>
                <c:pt idx="1">
                  <c:v>170</c:v>
                </c:pt>
                <c:pt idx="2">
                  <c:v>346</c:v>
                </c:pt>
              </c:numCache>
            </c:numRef>
          </c:val>
          <c:extLst>
            <c:ext xmlns:c16="http://schemas.microsoft.com/office/drawing/2014/chart" uri="{C3380CC4-5D6E-409C-BE32-E72D297353CC}">
              <c16:uniqueId val="{00000000-6ECB-4746-A9A3-CCDDC53E2E2A}"/>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KTM Argentina</c:v>
                </c:pt>
                <c:pt idx="1">
                  <c:v>Kawasaki Argentina</c:v>
                </c:pt>
                <c:pt idx="2">
                  <c:v>Suzuki Motos Argentina</c:v>
                </c:pt>
              </c:strCache>
            </c:strRef>
          </c:cat>
          <c:val>
            <c:numRef>
              <c:f>Sheet1!$C$2:$C$4</c:f>
              <c:numCache>
                <c:formatCode>General</c:formatCode>
                <c:ptCount val="3"/>
                <c:pt idx="0">
                  <c:v>11</c:v>
                </c:pt>
                <c:pt idx="1">
                  <c:v>31</c:v>
                </c:pt>
                <c:pt idx="2">
                  <c:v>34</c:v>
                </c:pt>
              </c:numCache>
            </c:numRef>
          </c:val>
          <c:extLst>
            <c:ext xmlns:c16="http://schemas.microsoft.com/office/drawing/2014/chart" uri="{C3380CC4-5D6E-409C-BE32-E72D297353CC}">
              <c16:uniqueId val="{00000001-6ECB-4746-A9A3-CCDDC53E2E2A}"/>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KTM Argentina</c:v>
                </c:pt>
                <c:pt idx="1">
                  <c:v>Kawasaki Argentina</c:v>
                </c:pt>
                <c:pt idx="2">
                  <c:v>Suzuki Motos Argentina</c:v>
                </c:pt>
              </c:strCache>
            </c:strRef>
          </c:cat>
          <c:val>
            <c:numRef>
              <c:f>Sheet1!$D$2:$D$4</c:f>
              <c:numCache>
                <c:formatCode>General</c:formatCode>
                <c:ptCount val="3"/>
                <c:pt idx="0">
                  <c:v>0</c:v>
                </c:pt>
                <c:pt idx="1">
                  <c:v>0</c:v>
                </c:pt>
                <c:pt idx="2">
                  <c:v>3</c:v>
                </c:pt>
              </c:numCache>
            </c:numRef>
          </c:val>
          <c:extLst>
            <c:ext xmlns:c16="http://schemas.microsoft.com/office/drawing/2014/chart" uri="{C3380CC4-5D6E-409C-BE32-E72D297353CC}">
              <c16:uniqueId val="{00000002-6ECB-4746-A9A3-CCDDC53E2E2A}"/>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KTM Argentina</c:v>
                </c:pt>
                <c:pt idx="1">
                  <c:v>Kawasaki Argentina</c:v>
                </c:pt>
                <c:pt idx="2">
                  <c:v>Suzuki Motos Argentina</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ECB-4746-A9A3-CCDDC53E2E2A}"/>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KTM Argentina</c:v>
                </c:pt>
                <c:pt idx="1">
                  <c:v>Kawasaki Argentina</c:v>
                </c:pt>
                <c:pt idx="2">
                  <c:v>Suzuki Motos Argentina</c:v>
                </c:pt>
              </c:strCache>
            </c:str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6ECB-4746-A9A3-CCDDC53E2E2A}"/>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KTM Argentina</c:v>
                </c:pt>
                <c:pt idx="1">
                  <c:v>Kawasaki Argentina</c:v>
                </c:pt>
                <c:pt idx="2">
                  <c:v>Suzuki Motos Argentina</c:v>
                </c:pt>
              </c:strCache>
            </c:strRef>
          </c:cat>
          <c:val>
            <c:numRef>
              <c:f>Sheet1!$G$2:$G$4</c:f>
              <c:numCache>
                <c:formatCode>General</c:formatCode>
                <c:ptCount val="3"/>
                <c:pt idx="0">
                  <c:v>0</c:v>
                </c:pt>
                <c:pt idx="1">
                  <c:v>0</c:v>
                </c:pt>
                <c:pt idx="2">
                  <c:v>0</c:v>
                </c:pt>
              </c:numCache>
            </c:numRef>
          </c:val>
          <c:extLst>
            <c:ext xmlns:c16="http://schemas.microsoft.com/office/drawing/2014/chart" uri="{C3380CC4-5D6E-409C-BE32-E72D297353CC}">
              <c16:uniqueId val="{00000005-6ECB-4746-A9A3-CCDDC53E2E2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KTM Argentina</c:v>
                </c:pt>
                <c:pt idx="1">
                  <c:v>Kawasaki Argentina</c:v>
                </c:pt>
                <c:pt idx="2">
                  <c:v>Suzuki Motos Argentina</c:v>
                </c:pt>
              </c:strCache>
            </c:strRef>
          </c:cat>
          <c:val>
            <c:numRef>
              <c:f>Sheet1!$H$2:$H$4</c:f>
              <c:numCache>
                <c:formatCode>General</c:formatCode>
                <c:ptCount val="3"/>
                <c:pt idx="0">
                  <c:v>0</c:v>
                </c:pt>
                <c:pt idx="1">
                  <c:v>3</c:v>
                </c:pt>
                <c:pt idx="2">
                  <c:v>27</c:v>
                </c:pt>
              </c:numCache>
            </c:numRef>
          </c:val>
          <c:extLst>
            <c:ext xmlns:c16="http://schemas.microsoft.com/office/drawing/2014/chart" uri="{C3380CC4-5D6E-409C-BE32-E72D297353CC}">
              <c16:uniqueId val="{00000006-6ECB-4746-A9A3-CCDDC53E2E2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KTM Argentina</c:v>
                </c:pt>
                <c:pt idx="1">
                  <c:v>Kawasaki Argentina</c:v>
                </c:pt>
                <c:pt idx="2">
                  <c:v>Suzuki Motos Argentina</c:v>
                </c:pt>
              </c:strCache>
            </c:strRef>
          </c:cat>
          <c:val>
            <c:numRef>
              <c:f>Sheet1!$I$2:$I$4</c:f>
              <c:numCache>
                <c:formatCode>General</c:formatCode>
                <c:ptCount val="3"/>
                <c:pt idx="0">
                  <c:v>6</c:v>
                </c:pt>
                <c:pt idx="1">
                  <c:v>7</c:v>
                </c:pt>
                <c:pt idx="2">
                  <c:v>26</c:v>
                </c:pt>
              </c:numCache>
            </c:numRef>
          </c:val>
          <c:extLst>
            <c:ext xmlns:c16="http://schemas.microsoft.com/office/drawing/2014/chart" uri="{C3380CC4-5D6E-409C-BE32-E72D297353CC}">
              <c16:uniqueId val="{00000007-6ECB-4746-A9A3-CCDDC53E2E2A}"/>
            </c:ext>
          </c:extLst>
        </c:ser>
        <c:dLbls>
          <c:showLegendKey val="0"/>
          <c:showVal val="0"/>
          <c:showCatName val="0"/>
          <c:showSerName val="0"/>
          <c:showPercent val="0"/>
          <c:showBubbleSize val="0"/>
        </c:dLbls>
        <c:gapWidth val="150"/>
        <c:overlap val="100"/>
        <c:axId val="336197144"/>
        <c:axId val="336197472"/>
      </c:barChart>
      <c:catAx>
        <c:axId val="33619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97472"/>
        <c:crosses val="autoZero"/>
        <c:auto val="1"/>
        <c:lblAlgn val="ctr"/>
        <c:lblOffset val="100"/>
        <c:noMultiLvlLbl val="0"/>
      </c:catAx>
      <c:valAx>
        <c:axId val="336197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19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KTM Argentina</c:v>
                </c:pt>
              </c:strCache>
            </c:strRef>
          </c:tx>
          <c:spPr>
            <a:ln w="28575" cap="rnd">
              <a:solidFill>
                <a:schemeClr val="accent1"/>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8CAF-4704-95B7-B751422D4459}"/>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Sheet1!$C$2:$C$29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1-8CAF-4704-95B7-B751422D4459}"/>
            </c:ext>
          </c:extLst>
        </c:ser>
        <c:ser>
          <c:idx val="2"/>
          <c:order val="2"/>
          <c:tx>
            <c:strRef>
              <c:f>Sheet1!$D$1</c:f>
              <c:strCache>
                <c:ptCount val="1"/>
                <c:pt idx="0">
                  <c:v>Suzuki Motos Argentina</c:v>
                </c:pt>
              </c:strCache>
            </c:strRef>
          </c:tx>
          <c:spPr>
            <a:ln w="28575" cap="rnd">
              <a:solidFill>
                <a:schemeClr val="accent3"/>
              </a:solidFill>
              <a:round/>
            </a:ln>
            <a:effectLst/>
          </c:spPr>
          <c:marker>
            <c:symbol val="none"/>
          </c:marker>
          <c:cat>
            <c:numRef>
              <c:f>Sheet1!$A$2:$A$29</c:f>
              <c:numCache>
                <c:formatCode>m/d/yyyy</c:formatCode>
                <c:ptCount val="28"/>
                <c:pt idx="0">
                  <c:v>44639</c:v>
                </c:pt>
                <c:pt idx="1">
                  <c:v>44640</c:v>
                </c:pt>
                <c:pt idx="2">
                  <c:v>44641</c:v>
                </c:pt>
                <c:pt idx="3">
                  <c:v>44642</c:v>
                </c:pt>
                <c:pt idx="4">
                  <c:v>44643</c:v>
                </c:pt>
                <c:pt idx="5">
                  <c:v>44644</c:v>
                </c:pt>
                <c:pt idx="6">
                  <c:v>44645</c:v>
                </c:pt>
                <c:pt idx="7">
                  <c:v>44646</c:v>
                </c:pt>
                <c:pt idx="8">
                  <c:v>44647</c:v>
                </c:pt>
                <c:pt idx="9">
                  <c:v>44648</c:v>
                </c:pt>
                <c:pt idx="10">
                  <c:v>44649</c:v>
                </c:pt>
                <c:pt idx="11">
                  <c:v>44650</c:v>
                </c:pt>
                <c:pt idx="12">
                  <c:v>44651</c:v>
                </c:pt>
                <c:pt idx="13">
                  <c:v>44652</c:v>
                </c:pt>
                <c:pt idx="14">
                  <c:v>44653</c:v>
                </c:pt>
                <c:pt idx="15">
                  <c:v>44654</c:v>
                </c:pt>
                <c:pt idx="16">
                  <c:v>44655</c:v>
                </c:pt>
                <c:pt idx="17">
                  <c:v>44656</c:v>
                </c:pt>
                <c:pt idx="18">
                  <c:v>44657</c:v>
                </c:pt>
                <c:pt idx="19">
                  <c:v>44658</c:v>
                </c:pt>
                <c:pt idx="20">
                  <c:v>44659</c:v>
                </c:pt>
                <c:pt idx="21">
                  <c:v>44660</c:v>
                </c:pt>
                <c:pt idx="22">
                  <c:v>44661</c:v>
                </c:pt>
                <c:pt idx="23">
                  <c:v>44662</c:v>
                </c:pt>
                <c:pt idx="24">
                  <c:v>44663</c:v>
                </c:pt>
                <c:pt idx="25">
                  <c:v>44664</c:v>
                </c:pt>
                <c:pt idx="26">
                  <c:v>44665</c:v>
                </c:pt>
                <c:pt idx="27">
                  <c:v>44666</c:v>
                </c:pt>
              </c:numCache>
            </c:numRef>
          </c:cat>
          <c:val>
            <c:numRef>
              <c:f>Sheet1!$D$2:$D$29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2-8CAF-4704-95B7-B751422D4459}"/>
            </c:ext>
          </c:extLst>
        </c:ser>
        <c:dLbls>
          <c:showLegendKey val="0"/>
          <c:showVal val="0"/>
          <c:showCatName val="0"/>
          <c:showSerName val="0"/>
          <c:showPercent val="0"/>
          <c:showBubbleSize val="0"/>
        </c:dLbls>
        <c:smooth val="0"/>
        <c:axId val="495323024"/>
        <c:axId val="495339424"/>
      </c:lineChart>
      <c:dateAx>
        <c:axId val="495323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39424"/>
        <c:crosses val="autoZero"/>
        <c:auto val="1"/>
        <c:lblOffset val="100"/>
        <c:baseTimeUnit val="days"/>
      </c:dateAx>
      <c:valAx>
        <c:axId val="495339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323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31444-D908-449C-A8D7-6DD80D1A23DD}"/>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1004AC74-2643-43A7-8448-A39EFDDBE227}"/>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266577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F8B1F-6E62-4118-B642-85496B23CEED}"/>
              </a:ext>
            </a:extLst>
          </p:cNvPr>
          <p:cNvSpPr>
            <a:spLocks noGrp="1"/>
          </p:cNvSpPr>
          <p:nvPr>
            <p:ph type="title"/>
          </p:nvPr>
        </p:nvSpPr>
        <p:spPr/>
        <p:txBody>
          <a:bodyPr/>
          <a:lstStyle/>
          <a:p>
            <a:r>
              <a:rPr lang="en-US"/>
              <a:t>Facebook Key Metrics Table | Suzuki</a:t>
            </a:r>
          </a:p>
        </p:txBody>
      </p:sp>
      <p:graphicFrame>
        <p:nvGraphicFramePr>
          <p:cNvPr id="5" name="Table Placeholder 4">
            <a:extLst>
              <a:ext uri="{FF2B5EF4-FFF2-40B4-BE49-F238E27FC236}">
                <a16:creationId xmlns:a16="http://schemas.microsoft.com/office/drawing/2014/main" id="{68C06D7E-0F3D-4558-8970-9A3B10E9CF40}"/>
              </a:ext>
            </a:extLst>
          </p:cNvPr>
          <p:cNvGraphicFramePr>
            <a:graphicFrameLocks noGrp="1"/>
          </p:cNvGraphicFramePr>
          <p:nvPr>
            <p:ph type="tbl" sz="quarter" idx="13"/>
            <p:extLst>
              <p:ext uri="{D42A27DB-BD31-4B8C-83A1-F6EECF244321}">
                <p14:modId xmlns:p14="http://schemas.microsoft.com/office/powerpoint/2010/main" val="3323123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492952245"/>
                    </a:ext>
                  </a:extLst>
                </a:gridCol>
                <a:gridCol w="740664">
                  <a:extLst>
                    <a:ext uri="{9D8B030D-6E8A-4147-A177-3AD203B41FA5}">
                      <a16:colId xmlns:a16="http://schemas.microsoft.com/office/drawing/2014/main" val="123226907"/>
                    </a:ext>
                  </a:extLst>
                </a:gridCol>
                <a:gridCol w="740664">
                  <a:extLst>
                    <a:ext uri="{9D8B030D-6E8A-4147-A177-3AD203B41FA5}">
                      <a16:colId xmlns:a16="http://schemas.microsoft.com/office/drawing/2014/main" val="1714728117"/>
                    </a:ext>
                  </a:extLst>
                </a:gridCol>
                <a:gridCol w="740664">
                  <a:extLst>
                    <a:ext uri="{9D8B030D-6E8A-4147-A177-3AD203B41FA5}">
                      <a16:colId xmlns:a16="http://schemas.microsoft.com/office/drawing/2014/main" val="2694115375"/>
                    </a:ext>
                  </a:extLst>
                </a:gridCol>
                <a:gridCol w="740664">
                  <a:extLst>
                    <a:ext uri="{9D8B030D-6E8A-4147-A177-3AD203B41FA5}">
                      <a16:colId xmlns:a16="http://schemas.microsoft.com/office/drawing/2014/main" val="2280178393"/>
                    </a:ext>
                  </a:extLst>
                </a:gridCol>
                <a:gridCol w="740664">
                  <a:extLst>
                    <a:ext uri="{9D8B030D-6E8A-4147-A177-3AD203B41FA5}">
                      <a16:colId xmlns:a16="http://schemas.microsoft.com/office/drawing/2014/main" val="3774379932"/>
                    </a:ext>
                  </a:extLst>
                </a:gridCol>
                <a:gridCol w="740664">
                  <a:extLst>
                    <a:ext uri="{9D8B030D-6E8A-4147-A177-3AD203B41FA5}">
                      <a16:colId xmlns:a16="http://schemas.microsoft.com/office/drawing/2014/main" val="3795376422"/>
                    </a:ext>
                  </a:extLst>
                </a:gridCol>
                <a:gridCol w="740664">
                  <a:extLst>
                    <a:ext uri="{9D8B030D-6E8A-4147-A177-3AD203B41FA5}">
                      <a16:colId xmlns:a16="http://schemas.microsoft.com/office/drawing/2014/main" val="1524365057"/>
                    </a:ext>
                  </a:extLst>
                </a:gridCol>
                <a:gridCol w="740664">
                  <a:extLst>
                    <a:ext uri="{9D8B030D-6E8A-4147-A177-3AD203B41FA5}">
                      <a16:colId xmlns:a16="http://schemas.microsoft.com/office/drawing/2014/main" val="152161544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767690329"/>
                  </a:ext>
                </a:extLst>
              </a:tr>
              <a:tr h="370840">
                <a:tc>
                  <a:txBody>
                    <a:bodyPr/>
                    <a:lstStyle/>
                    <a:p>
                      <a:r>
                        <a:rPr lang="en-US" sz="1000"/>
                        <a:t>KTM Argentina</a:t>
                      </a:r>
                    </a:p>
                  </a:txBody>
                  <a:tcPr/>
                </a:tc>
                <a:tc>
                  <a:txBody>
                    <a:bodyPr/>
                    <a:lstStyle/>
                    <a:p>
                      <a:r>
                        <a:rPr lang="en-US" sz="1000"/>
                        <a:t>229589</a:t>
                      </a:r>
                    </a:p>
                  </a:txBody>
                  <a:tcPr/>
                </a:tc>
                <a:tc>
                  <a:txBody>
                    <a:bodyPr/>
                    <a:lstStyle/>
                    <a:p>
                      <a:r>
                        <a:rPr lang="en-US" sz="1000"/>
                        <a:t>523</a:t>
                      </a:r>
                    </a:p>
                  </a:txBody>
                  <a:tcPr/>
                </a:tc>
                <a:tc>
                  <a:txBody>
                    <a:bodyPr/>
                    <a:lstStyle/>
                    <a:p>
                      <a:r>
                        <a:rPr lang="en-US" sz="1000"/>
                        <a:t>5</a:t>
                      </a:r>
                    </a:p>
                  </a:txBody>
                  <a:tcPr/>
                </a:tc>
                <a:tc>
                  <a:txBody>
                    <a:bodyPr/>
                    <a:lstStyle/>
                    <a:p>
                      <a:r>
                        <a:rPr lang="en-US" sz="1000"/>
                        <a:t>126</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0.0115 %</a:t>
                      </a:r>
                    </a:p>
                  </a:txBody>
                  <a:tcPr/>
                </a:tc>
                <a:extLst>
                  <a:ext uri="{0D108BD9-81ED-4DB2-BD59-A6C34878D82A}">
                    <a16:rowId xmlns:a16="http://schemas.microsoft.com/office/drawing/2014/main" val="315963584"/>
                  </a:ext>
                </a:extLst>
              </a:tr>
              <a:tr h="370840">
                <a:tc>
                  <a:txBody>
                    <a:bodyPr/>
                    <a:lstStyle/>
                    <a:p>
                      <a:r>
                        <a:rPr lang="en-US" sz="1000"/>
                        <a:t>Kawasaki Argentina</a:t>
                      </a:r>
                    </a:p>
                  </a:txBody>
                  <a:tcPr/>
                </a:tc>
                <a:tc>
                  <a:txBody>
                    <a:bodyPr/>
                    <a:lstStyle/>
                    <a:p>
                      <a:r>
                        <a:rPr lang="en-US" sz="1000"/>
                        <a:t>42355</a:t>
                      </a:r>
                    </a:p>
                  </a:txBody>
                  <a:tcPr/>
                </a:tc>
                <a:tc>
                  <a:txBody>
                    <a:bodyPr/>
                    <a:lstStyle/>
                    <a:p>
                      <a:r>
                        <a:rPr lang="en-US" sz="1000"/>
                        <a:t>-30</a:t>
                      </a:r>
                    </a:p>
                  </a:txBody>
                  <a:tcPr/>
                </a:tc>
                <a:tc>
                  <a:txBody>
                    <a:bodyPr/>
                    <a:lstStyle/>
                    <a:p>
                      <a:r>
                        <a:rPr lang="en-US" sz="1000"/>
                        <a:t>13</a:t>
                      </a:r>
                    </a:p>
                  </a:txBody>
                  <a:tcPr/>
                </a:tc>
                <a:tc>
                  <a:txBody>
                    <a:bodyPr/>
                    <a:lstStyle/>
                    <a:p>
                      <a:r>
                        <a:rPr lang="en-US" sz="1000"/>
                        <a:t>201</a:t>
                      </a:r>
                    </a:p>
                  </a:txBody>
                  <a:tcPr/>
                </a:tc>
                <a:tc>
                  <a:txBody>
                    <a:bodyPr/>
                    <a:lstStyle/>
                    <a:p>
                      <a:r>
                        <a:rPr lang="en-US" sz="1000"/>
                        <a:t>3</a:t>
                      </a:r>
                    </a:p>
                  </a:txBody>
                  <a:tcPr/>
                </a:tc>
                <a:tc>
                  <a:txBody>
                    <a:bodyPr/>
                    <a:lstStyle/>
                    <a:p>
                      <a:r>
                        <a:rPr lang="en-US" sz="1000"/>
                        <a:t>7</a:t>
                      </a:r>
                    </a:p>
                  </a:txBody>
                  <a:tcPr/>
                </a:tc>
                <a:tc>
                  <a:txBody>
                    <a:bodyPr/>
                    <a:lstStyle/>
                    <a:p>
                      <a:r>
                        <a:rPr lang="en-US" sz="1000"/>
                        <a:t>0</a:t>
                      </a:r>
                    </a:p>
                  </a:txBody>
                  <a:tcPr/>
                </a:tc>
                <a:tc>
                  <a:txBody>
                    <a:bodyPr/>
                    <a:lstStyle/>
                    <a:p>
                      <a:r>
                        <a:rPr lang="en-US" sz="1000"/>
                        <a:t>0.0383 %</a:t>
                      </a:r>
                    </a:p>
                  </a:txBody>
                  <a:tcPr/>
                </a:tc>
                <a:extLst>
                  <a:ext uri="{0D108BD9-81ED-4DB2-BD59-A6C34878D82A}">
                    <a16:rowId xmlns:a16="http://schemas.microsoft.com/office/drawing/2014/main" val="2192164484"/>
                  </a:ext>
                </a:extLst>
              </a:tr>
              <a:tr h="370840">
                <a:tc>
                  <a:txBody>
                    <a:bodyPr/>
                    <a:lstStyle/>
                    <a:p>
                      <a:r>
                        <a:rPr lang="en-US" sz="1000"/>
                        <a:t>Suzuki Motos Argentina</a:t>
                      </a:r>
                    </a:p>
                  </a:txBody>
                  <a:tcPr/>
                </a:tc>
                <a:tc>
                  <a:txBody>
                    <a:bodyPr/>
                    <a:lstStyle/>
                    <a:p>
                      <a:r>
                        <a:rPr lang="en-US" sz="1000"/>
                        <a:t>25805</a:t>
                      </a:r>
                    </a:p>
                  </a:txBody>
                  <a:tcPr/>
                </a:tc>
                <a:tc>
                  <a:txBody>
                    <a:bodyPr/>
                    <a:lstStyle/>
                    <a:p>
                      <a:r>
                        <a:rPr lang="en-US" sz="1000"/>
                        <a:t>2262</a:t>
                      </a:r>
                    </a:p>
                  </a:txBody>
                  <a:tcPr/>
                </a:tc>
                <a:tc>
                  <a:txBody>
                    <a:bodyPr/>
                    <a:lstStyle/>
                    <a:p>
                      <a:r>
                        <a:rPr lang="en-US" sz="1000"/>
                        <a:t>12</a:t>
                      </a:r>
                    </a:p>
                  </a:txBody>
                  <a:tcPr/>
                </a:tc>
                <a:tc>
                  <a:txBody>
                    <a:bodyPr/>
                    <a:lstStyle/>
                    <a:p>
                      <a:r>
                        <a:rPr lang="en-US" sz="1000"/>
                        <a:t>383</a:t>
                      </a:r>
                    </a:p>
                  </a:txBody>
                  <a:tcPr/>
                </a:tc>
                <a:tc>
                  <a:txBody>
                    <a:bodyPr/>
                    <a:lstStyle/>
                    <a:p>
                      <a:r>
                        <a:rPr lang="en-US" sz="1000"/>
                        <a:t>27</a:t>
                      </a:r>
                    </a:p>
                  </a:txBody>
                  <a:tcPr/>
                </a:tc>
                <a:tc>
                  <a:txBody>
                    <a:bodyPr/>
                    <a:lstStyle/>
                    <a:p>
                      <a:r>
                        <a:rPr lang="en-US" sz="1000"/>
                        <a:t>26</a:t>
                      </a:r>
                    </a:p>
                  </a:txBody>
                  <a:tcPr/>
                </a:tc>
                <a:tc>
                  <a:txBody>
                    <a:bodyPr/>
                    <a:lstStyle/>
                    <a:p>
                      <a:r>
                        <a:rPr lang="en-US" sz="1000"/>
                        <a:t>1</a:t>
                      </a:r>
                    </a:p>
                  </a:txBody>
                  <a:tcPr/>
                </a:tc>
                <a:tc>
                  <a:txBody>
                    <a:bodyPr/>
                    <a:lstStyle/>
                    <a:p>
                      <a:r>
                        <a:rPr lang="en-US" sz="1000"/>
                        <a:t>0.1473 %</a:t>
                      </a:r>
                    </a:p>
                  </a:txBody>
                  <a:tcPr/>
                </a:tc>
                <a:extLst>
                  <a:ext uri="{0D108BD9-81ED-4DB2-BD59-A6C34878D82A}">
                    <a16:rowId xmlns:a16="http://schemas.microsoft.com/office/drawing/2014/main" val="2399775576"/>
                  </a:ext>
                </a:extLst>
              </a:tr>
            </a:tbl>
          </a:graphicData>
        </a:graphic>
      </p:graphicFrame>
      <p:sp>
        <p:nvSpPr>
          <p:cNvPr id="4" name="Text Placeholder 3">
            <a:extLst>
              <a:ext uri="{FF2B5EF4-FFF2-40B4-BE49-F238E27FC236}">
                <a16:creationId xmlns:a16="http://schemas.microsoft.com/office/drawing/2014/main" id="{AB309B6C-4EBD-41C7-8E1A-588FCC9D64A8}"/>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862025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7A661-5930-444C-9E87-30F6FB095D09}"/>
              </a:ext>
            </a:extLst>
          </p:cNvPr>
          <p:cNvSpPr>
            <a:spLocks noGrp="1"/>
          </p:cNvSpPr>
          <p:nvPr>
            <p:ph type="title"/>
          </p:nvPr>
        </p:nvSpPr>
        <p:spPr/>
        <p:txBody>
          <a:bodyPr/>
          <a:lstStyle/>
          <a:p>
            <a:r>
              <a:rPr lang="en-US"/>
              <a:t>Facebook Key Metrics Radar | Suzuki</a:t>
            </a:r>
          </a:p>
        </p:txBody>
      </p:sp>
      <p:graphicFrame>
        <p:nvGraphicFramePr>
          <p:cNvPr id="6" name="Chart Placeholder 5">
            <a:extLst>
              <a:ext uri="{FF2B5EF4-FFF2-40B4-BE49-F238E27FC236}">
                <a16:creationId xmlns:a16="http://schemas.microsoft.com/office/drawing/2014/main" id="{8C574A87-7274-4A13-9A93-6BFA717DD0D7}"/>
              </a:ext>
            </a:extLst>
          </p:cNvPr>
          <p:cNvGraphicFramePr>
            <a:graphicFrameLocks noGrp="1"/>
          </p:cNvGraphicFramePr>
          <p:nvPr>
            <p:ph type="chart" sz="quarter" idx="13"/>
            <p:extLst>
              <p:ext uri="{D42A27DB-BD31-4B8C-83A1-F6EECF244321}">
                <p14:modId xmlns:p14="http://schemas.microsoft.com/office/powerpoint/2010/main" val="1339550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1ECBA2-DB30-45A4-B035-E661E85DD530}"/>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F1FBF432-6AA5-48E1-9829-F410F23AA0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090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5E175-F0A7-4601-913F-2DD21375261D}"/>
              </a:ext>
            </a:extLst>
          </p:cNvPr>
          <p:cNvSpPr>
            <a:spLocks noGrp="1"/>
          </p:cNvSpPr>
          <p:nvPr>
            <p:ph type="title"/>
          </p:nvPr>
        </p:nvSpPr>
        <p:spPr/>
        <p:txBody>
          <a:bodyPr/>
          <a:lstStyle/>
          <a:p>
            <a:r>
              <a:rPr lang="en-US"/>
              <a:t>Facebook Fans or Followers Total | Suzuki</a:t>
            </a:r>
          </a:p>
        </p:txBody>
      </p:sp>
      <p:graphicFrame>
        <p:nvGraphicFramePr>
          <p:cNvPr id="6" name="Chart Placeholder 5">
            <a:extLst>
              <a:ext uri="{FF2B5EF4-FFF2-40B4-BE49-F238E27FC236}">
                <a16:creationId xmlns:a16="http://schemas.microsoft.com/office/drawing/2014/main" id="{8511AB6A-2858-4C39-A20E-44EEFFB02563}"/>
              </a:ext>
            </a:extLst>
          </p:cNvPr>
          <p:cNvGraphicFramePr>
            <a:graphicFrameLocks noGrp="1"/>
          </p:cNvGraphicFramePr>
          <p:nvPr>
            <p:ph type="chart" sz="quarter" idx="13"/>
            <p:extLst>
              <p:ext uri="{D42A27DB-BD31-4B8C-83A1-F6EECF244321}">
                <p14:modId xmlns:p14="http://schemas.microsoft.com/office/powerpoint/2010/main" val="1203864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AD4E97-0CCE-4767-9788-230EEE170082}"/>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8B97BB4F-791A-4A62-921E-C170F0682A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63525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DFB2A-4239-43AC-8406-54A5C225E78B}"/>
              </a:ext>
            </a:extLst>
          </p:cNvPr>
          <p:cNvSpPr>
            <a:spLocks noGrp="1"/>
          </p:cNvSpPr>
          <p:nvPr>
            <p:ph type="title"/>
          </p:nvPr>
        </p:nvSpPr>
        <p:spPr/>
        <p:txBody>
          <a:bodyPr/>
          <a:lstStyle/>
          <a:p>
            <a:r>
              <a:rPr lang="en-US"/>
              <a:t>Facebook Fans Change | Suzuki</a:t>
            </a:r>
          </a:p>
        </p:txBody>
      </p:sp>
      <p:graphicFrame>
        <p:nvGraphicFramePr>
          <p:cNvPr id="6" name="Chart Placeholder 5">
            <a:extLst>
              <a:ext uri="{FF2B5EF4-FFF2-40B4-BE49-F238E27FC236}">
                <a16:creationId xmlns:a16="http://schemas.microsoft.com/office/drawing/2014/main" id="{0007868E-FB4D-41DA-86F8-D286BB150F9F}"/>
              </a:ext>
            </a:extLst>
          </p:cNvPr>
          <p:cNvGraphicFramePr>
            <a:graphicFrameLocks noGrp="1"/>
          </p:cNvGraphicFramePr>
          <p:nvPr>
            <p:ph type="chart" sz="quarter" idx="13"/>
            <p:extLst>
              <p:ext uri="{D42A27DB-BD31-4B8C-83A1-F6EECF244321}">
                <p14:modId xmlns:p14="http://schemas.microsoft.com/office/powerpoint/2010/main" val="4141253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CC9D74-3CEC-4411-95D3-D664A2D3C7B0}"/>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E5986A9D-41AC-4BEA-831A-3F7281F0A1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16752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72262-074C-4D1A-81E3-28833BA164A5}"/>
              </a:ext>
            </a:extLst>
          </p:cNvPr>
          <p:cNvSpPr>
            <a:spLocks noGrp="1"/>
          </p:cNvSpPr>
          <p:nvPr>
            <p:ph type="title"/>
          </p:nvPr>
        </p:nvSpPr>
        <p:spPr/>
        <p:txBody>
          <a:bodyPr/>
          <a:lstStyle/>
          <a:p>
            <a:r>
              <a:rPr lang="en-US"/>
              <a:t>Facebook Fans Change Per Weekday | Suzuki</a:t>
            </a:r>
          </a:p>
        </p:txBody>
      </p:sp>
      <p:graphicFrame>
        <p:nvGraphicFramePr>
          <p:cNvPr id="6" name="Chart Placeholder 5">
            <a:extLst>
              <a:ext uri="{FF2B5EF4-FFF2-40B4-BE49-F238E27FC236}">
                <a16:creationId xmlns:a16="http://schemas.microsoft.com/office/drawing/2014/main" id="{6BC83359-3203-45D4-B1EA-E2247E1FB4A8}"/>
              </a:ext>
            </a:extLst>
          </p:cNvPr>
          <p:cNvGraphicFramePr>
            <a:graphicFrameLocks noGrp="1"/>
          </p:cNvGraphicFramePr>
          <p:nvPr>
            <p:ph type="chart" sz="quarter" idx="13"/>
            <p:extLst>
              <p:ext uri="{D42A27DB-BD31-4B8C-83A1-F6EECF244321}">
                <p14:modId xmlns:p14="http://schemas.microsoft.com/office/powerpoint/2010/main" val="1054950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452E44-F5B2-45F0-8400-69B6AEBF5D3A}"/>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8D284981-8D19-422E-94EA-A051314BE1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4703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5CF95A-76D8-4DA8-BDE1-8C7A860E571C}"/>
              </a:ext>
            </a:extLst>
          </p:cNvPr>
          <p:cNvSpPr>
            <a:spLocks noGrp="1"/>
          </p:cNvSpPr>
          <p:nvPr>
            <p:ph type="title"/>
          </p:nvPr>
        </p:nvSpPr>
        <p:spPr/>
        <p:txBody>
          <a:bodyPr/>
          <a:lstStyle/>
          <a:p>
            <a:r>
              <a:rPr lang="en-US"/>
              <a:t>Facebook Fans Change Rate | Suzuki</a:t>
            </a:r>
          </a:p>
        </p:txBody>
      </p:sp>
      <p:graphicFrame>
        <p:nvGraphicFramePr>
          <p:cNvPr id="6" name="Chart Placeholder 5">
            <a:extLst>
              <a:ext uri="{FF2B5EF4-FFF2-40B4-BE49-F238E27FC236}">
                <a16:creationId xmlns:a16="http://schemas.microsoft.com/office/drawing/2014/main" id="{C1E30735-3D88-4C2D-9BF7-9CBC33130E12}"/>
              </a:ext>
            </a:extLst>
          </p:cNvPr>
          <p:cNvGraphicFramePr>
            <a:graphicFrameLocks noGrp="1"/>
          </p:cNvGraphicFramePr>
          <p:nvPr>
            <p:ph type="chart" sz="quarter" idx="13"/>
            <p:extLst>
              <p:ext uri="{D42A27DB-BD31-4B8C-83A1-F6EECF244321}">
                <p14:modId xmlns:p14="http://schemas.microsoft.com/office/powerpoint/2010/main" val="2995049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E3825F-D27A-468C-82B6-C52E87D957F2}"/>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E6AE81A1-08B1-448D-AE87-F096A9ABCC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0821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B0FDC-49F6-445D-B82D-A9EB68AC159B}"/>
              </a:ext>
            </a:extLst>
          </p:cNvPr>
          <p:cNvSpPr>
            <a:spLocks noGrp="1"/>
          </p:cNvSpPr>
          <p:nvPr>
            <p:ph type="title"/>
          </p:nvPr>
        </p:nvSpPr>
        <p:spPr/>
        <p:txBody>
          <a:bodyPr/>
          <a:lstStyle/>
          <a:p>
            <a:r>
              <a:rPr lang="en-US"/>
              <a:t>Facebook Own Posts | Suzuki</a:t>
            </a:r>
          </a:p>
        </p:txBody>
      </p:sp>
      <p:graphicFrame>
        <p:nvGraphicFramePr>
          <p:cNvPr id="6" name="Chart Placeholder 5">
            <a:extLst>
              <a:ext uri="{FF2B5EF4-FFF2-40B4-BE49-F238E27FC236}">
                <a16:creationId xmlns:a16="http://schemas.microsoft.com/office/drawing/2014/main" id="{F0E0E129-5CB6-42DE-9163-9487C3216A8A}"/>
              </a:ext>
            </a:extLst>
          </p:cNvPr>
          <p:cNvGraphicFramePr>
            <a:graphicFrameLocks noGrp="1"/>
          </p:cNvGraphicFramePr>
          <p:nvPr>
            <p:ph type="chart" sz="quarter" idx="13"/>
            <p:extLst>
              <p:ext uri="{D42A27DB-BD31-4B8C-83A1-F6EECF244321}">
                <p14:modId xmlns:p14="http://schemas.microsoft.com/office/powerpoint/2010/main" val="1684108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CD4045-2BBD-4C39-BA5C-A31DCFEFBD7A}"/>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1A926504-0F12-46F8-866D-E8724C89D7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24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1149C-AEBA-4BC8-94B9-1AC400CE51F3}"/>
              </a:ext>
            </a:extLst>
          </p:cNvPr>
          <p:cNvSpPr>
            <a:spLocks noGrp="1"/>
          </p:cNvSpPr>
          <p:nvPr>
            <p:ph type="title"/>
          </p:nvPr>
        </p:nvSpPr>
        <p:spPr/>
        <p:txBody>
          <a:bodyPr/>
          <a:lstStyle/>
          <a:p>
            <a:r>
              <a:rPr lang="en-US"/>
              <a:t>Facebook Interaction Rate | Suzuki</a:t>
            </a:r>
          </a:p>
        </p:txBody>
      </p:sp>
      <p:graphicFrame>
        <p:nvGraphicFramePr>
          <p:cNvPr id="6" name="Chart Placeholder 5">
            <a:extLst>
              <a:ext uri="{FF2B5EF4-FFF2-40B4-BE49-F238E27FC236}">
                <a16:creationId xmlns:a16="http://schemas.microsoft.com/office/drawing/2014/main" id="{2142F6EE-6039-4DE5-97AD-BC02E218D066}"/>
              </a:ext>
            </a:extLst>
          </p:cNvPr>
          <p:cNvGraphicFramePr>
            <a:graphicFrameLocks noGrp="1"/>
          </p:cNvGraphicFramePr>
          <p:nvPr>
            <p:ph type="chart" sz="quarter" idx="13"/>
            <p:extLst>
              <p:ext uri="{D42A27DB-BD31-4B8C-83A1-F6EECF244321}">
                <p14:modId xmlns:p14="http://schemas.microsoft.com/office/powerpoint/2010/main" val="1484460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D2AFCA-F7E0-4DEA-BB3F-D61871125917}"/>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1874B506-85D9-40DB-8EF0-424D07856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865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AE02E-036B-490D-BA36-C15E39DB164B}"/>
              </a:ext>
            </a:extLst>
          </p:cNvPr>
          <p:cNvSpPr>
            <a:spLocks noGrp="1"/>
          </p:cNvSpPr>
          <p:nvPr>
            <p:ph type="title"/>
          </p:nvPr>
        </p:nvSpPr>
        <p:spPr/>
        <p:txBody>
          <a:bodyPr/>
          <a:lstStyle/>
          <a:p>
            <a:r>
              <a:rPr lang="en-US"/>
              <a:t>Facebook Own Posts By Weekday | Suzuki</a:t>
            </a:r>
          </a:p>
        </p:txBody>
      </p:sp>
      <p:graphicFrame>
        <p:nvGraphicFramePr>
          <p:cNvPr id="6" name="Chart Placeholder 5">
            <a:extLst>
              <a:ext uri="{FF2B5EF4-FFF2-40B4-BE49-F238E27FC236}">
                <a16:creationId xmlns:a16="http://schemas.microsoft.com/office/drawing/2014/main" id="{EC206F4C-749D-4483-879D-4C181CA05275}"/>
              </a:ext>
            </a:extLst>
          </p:cNvPr>
          <p:cNvGraphicFramePr>
            <a:graphicFrameLocks noGrp="1"/>
          </p:cNvGraphicFramePr>
          <p:nvPr>
            <p:ph type="chart" sz="quarter" idx="13"/>
            <p:extLst>
              <p:ext uri="{D42A27DB-BD31-4B8C-83A1-F6EECF244321}">
                <p14:modId xmlns:p14="http://schemas.microsoft.com/office/powerpoint/2010/main" val="3820830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00CFDD-72AB-4FC3-A511-5B94D22B88F0}"/>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96864757-68B8-4762-9D35-BF7965B5BB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5734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212E9-8A72-4B9B-AF3D-CD2017704F33}"/>
              </a:ext>
            </a:extLst>
          </p:cNvPr>
          <p:cNvSpPr>
            <a:spLocks noGrp="1"/>
          </p:cNvSpPr>
          <p:nvPr>
            <p:ph type="title"/>
          </p:nvPr>
        </p:nvSpPr>
        <p:spPr/>
        <p:txBody>
          <a:bodyPr/>
          <a:lstStyle/>
          <a:p>
            <a:r>
              <a:rPr lang="en-US"/>
              <a:t>Facebook Interaction Rate By Weekday | Suzuki</a:t>
            </a:r>
          </a:p>
        </p:txBody>
      </p:sp>
      <p:graphicFrame>
        <p:nvGraphicFramePr>
          <p:cNvPr id="6" name="Chart Placeholder 5">
            <a:extLst>
              <a:ext uri="{FF2B5EF4-FFF2-40B4-BE49-F238E27FC236}">
                <a16:creationId xmlns:a16="http://schemas.microsoft.com/office/drawing/2014/main" id="{299B3924-F035-4BA8-B0CB-3509571AFF61}"/>
              </a:ext>
            </a:extLst>
          </p:cNvPr>
          <p:cNvGraphicFramePr>
            <a:graphicFrameLocks noGrp="1"/>
          </p:cNvGraphicFramePr>
          <p:nvPr>
            <p:ph type="chart" sz="quarter" idx="13"/>
            <p:extLst>
              <p:ext uri="{D42A27DB-BD31-4B8C-83A1-F6EECF244321}">
                <p14:modId xmlns:p14="http://schemas.microsoft.com/office/powerpoint/2010/main" val="2508481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667368-01F4-4AC3-86B4-8C4F3CB2C1F4}"/>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C563FD3E-4EA1-4B92-9DAD-F765DE94E1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5639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218A2-820F-49A0-9648-DFE2AD2C5507}"/>
              </a:ext>
            </a:extLst>
          </p:cNvPr>
          <p:cNvSpPr>
            <a:spLocks noGrp="1"/>
          </p:cNvSpPr>
          <p:nvPr>
            <p:ph type="title"/>
          </p:nvPr>
        </p:nvSpPr>
        <p:spPr/>
        <p:txBody>
          <a:bodyPr/>
          <a:lstStyle/>
          <a:p>
            <a:r>
              <a:rPr lang="en-US"/>
              <a:t>Facebook Own Posts By Hour | Suzuki</a:t>
            </a:r>
          </a:p>
        </p:txBody>
      </p:sp>
      <p:graphicFrame>
        <p:nvGraphicFramePr>
          <p:cNvPr id="6" name="Chart Placeholder 5">
            <a:extLst>
              <a:ext uri="{FF2B5EF4-FFF2-40B4-BE49-F238E27FC236}">
                <a16:creationId xmlns:a16="http://schemas.microsoft.com/office/drawing/2014/main" id="{0D9F076D-3015-44B9-AC16-3CF7CB24285F}"/>
              </a:ext>
            </a:extLst>
          </p:cNvPr>
          <p:cNvGraphicFramePr>
            <a:graphicFrameLocks noGrp="1"/>
          </p:cNvGraphicFramePr>
          <p:nvPr>
            <p:ph type="chart" sz="quarter" idx="13"/>
            <p:extLst>
              <p:ext uri="{D42A27DB-BD31-4B8C-83A1-F6EECF244321}">
                <p14:modId xmlns:p14="http://schemas.microsoft.com/office/powerpoint/2010/main" val="37736219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EC8E7-CE83-4E19-8744-033934A75B1C}"/>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85FE1F26-A492-4102-92B4-F613F16120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52871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B1805-4568-40AA-8A85-576A9ED94E67}"/>
              </a:ext>
            </a:extLst>
          </p:cNvPr>
          <p:cNvSpPr>
            <a:spLocks noGrp="1"/>
          </p:cNvSpPr>
          <p:nvPr>
            <p:ph type="title"/>
          </p:nvPr>
        </p:nvSpPr>
        <p:spPr/>
        <p:txBody>
          <a:bodyPr/>
          <a:lstStyle/>
          <a:p>
            <a:r>
              <a:rPr lang="en-US"/>
              <a:t>Facebook Interaction Rate By Hour | Suzuki</a:t>
            </a:r>
          </a:p>
        </p:txBody>
      </p:sp>
      <p:graphicFrame>
        <p:nvGraphicFramePr>
          <p:cNvPr id="6" name="Chart Placeholder 5">
            <a:extLst>
              <a:ext uri="{FF2B5EF4-FFF2-40B4-BE49-F238E27FC236}">
                <a16:creationId xmlns:a16="http://schemas.microsoft.com/office/drawing/2014/main" id="{09507359-BDDF-4031-A557-0C7AAEBDBB29}"/>
              </a:ext>
            </a:extLst>
          </p:cNvPr>
          <p:cNvGraphicFramePr>
            <a:graphicFrameLocks noGrp="1"/>
          </p:cNvGraphicFramePr>
          <p:nvPr>
            <p:ph type="chart" sz="quarter" idx="13"/>
            <p:extLst>
              <p:ext uri="{D42A27DB-BD31-4B8C-83A1-F6EECF244321}">
                <p14:modId xmlns:p14="http://schemas.microsoft.com/office/powerpoint/2010/main" val="3352271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B3FA1-AB0E-4632-B2C7-160DCC1FB89A}"/>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C98A69CD-653A-4C12-B8ED-BEBEE1771A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4934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5CE6B-0D32-4F33-9567-8B0FABEC5433}"/>
              </a:ext>
            </a:extLst>
          </p:cNvPr>
          <p:cNvSpPr>
            <a:spLocks noGrp="1"/>
          </p:cNvSpPr>
          <p:nvPr>
            <p:ph type="title"/>
          </p:nvPr>
        </p:nvSpPr>
        <p:spPr/>
        <p:txBody>
          <a:bodyPr/>
          <a:lstStyle/>
          <a:p>
            <a:r>
              <a:rPr lang="en-US"/>
              <a:t>Facebook Post Type Distribution Per Profile | Suzuki</a:t>
            </a:r>
          </a:p>
        </p:txBody>
      </p:sp>
      <p:graphicFrame>
        <p:nvGraphicFramePr>
          <p:cNvPr id="6" name="Chart Placeholder 5">
            <a:extLst>
              <a:ext uri="{FF2B5EF4-FFF2-40B4-BE49-F238E27FC236}">
                <a16:creationId xmlns:a16="http://schemas.microsoft.com/office/drawing/2014/main" id="{07DDBA61-9467-45CC-96F4-7417C7FA78E6}"/>
              </a:ext>
            </a:extLst>
          </p:cNvPr>
          <p:cNvGraphicFramePr>
            <a:graphicFrameLocks noGrp="1"/>
          </p:cNvGraphicFramePr>
          <p:nvPr>
            <p:ph type="chart" sz="quarter" idx="13"/>
            <p:extLst>
              <p:ext uri="{D42A27DB-BD31-4B8C-83A1-F6EECF244321}">
                <p14:modId xmlns:p14="http://schemas.microsoft.com/office/powerpoint/2010/main" val="670791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314E41-E237-43F8-A989-C7527923A017}"/>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7B5429FD-9A05-4BCC-9059-35F8659E9A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8212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9F4BE-AB92-4963-B39C-C90C60BCD7F1}"/>
              </a:ext>
            </a:extLst>
          </p:cNvPr>
          <p:cNvSpPr>
            <a:spLocks noGrp="1"/>
          </p:cNvSpPr>
          <p:nvPr>
            <p:ph type="title"/>
          </p:nvPr>
        </p:nvSpPr>
        <p:spPr/>
        <p:txBody>
          <a:bodyPr/>
          <a:lstStyle/>
          <a:p>
            <a:r>
              <a:rPr lang="en-US"/>
              <a:t>Facebook Interaction Rate By Post Type | Suzuki</a:t>
            </a:r>
          </a:p>
        </p:txBody>
      </p:sp>
      <p:graphicFrame>
        <p:nvGraphicFramePr>
          <p:cNvPr id="6" name="Chart Placeholder 5">
            <a:extLst>
              <a:ext uri="{FF2B5EF4-FFF2-40B4-BE49-F238E27FC236}">
                <a16:creationId xmlns:a16="http://schemas.microsoft.com/office/drawing/2014/main" id="{3EDD6C58-D84D-47DF-A6AE-1D6E271302F7}"/>
              </a:ext>
            </a:extLst>
          </p:cNvPr>
          <p:cNvGraphicFramePr>
            <a:graphicFrameLocks noGrp="1"/>
          </p:cNvGraphicFramePr>
          <p:nvPr>
            <p:ph type="chart" sz="quarter" idx="13"/>
            <p:extLst>
              <p:ext uri="{D42A27DB-BD31-4B8C-83A1-F6EECF244321}">
                <p14:modId xmlns:p14="http://schemas.microsoft.com/office/powerpoint/2010/main" val="5508945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97767B-6E55-4D63-963B-7D65EE259C16}"/>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C5BB164F-294B-46D3-9F7E-1C2C4D1005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42577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5A48-4CEC-43DD-9BE9-979B456D100E}"/>
              </a:ext>
            </a:extLst>
          </p:cNvPr>
          <p:cNvSpPr>
            <a:spLocks noGrp="1"/>
          </p:cNvSpPr>
          <p:nvPr>
            <p:ph type="title"/>
          </p:nvPr>
        </p:nvSpPr>
        <p:spPr/>
        <p:txBody>
          <a:bodyPr/>
          <a:lstStyle/>
          <a:p>
            <a:r>
              <a:rPr lang="en-US"/>
              <a:t>Facebook Interactions Distribution | Suzuki</a:t>
            </a:r>
          </a:p>
        </p:txBody>
      </p:sp>
      <p:graphicFrame>
        <p:nvGraphicFramePr>
          <p:cNvPr id="6" name="Chart Placeholder 5">
            <a:extLst>
              <a:ext uri="{FF2B5EF4-FFF2-40B4-BE49-F238E27FC236}">
                <a16:creationId xmlns:a16="http://schemas.microsoft.com/office/drawing/2014/main" id="{4C0483C5-52CA-422E-917B-18DDD1420E51}"/>
              </a:ext>
            </a:extLst>
          </p:cNvPr>
          <p:cNvGraphicFramePr>
            <a:graphicFrameLocks noGrp="1"/>
          </p:cNvGraphicFramePr>
          <p:nvPr>
            <p:ph type="chart" sz="quarter" idx="13"/>
            <p:extLst>
              <p:ext uri="{D42A27DB-BD31-4B8C-83A1-F6EECF244321}">
                <p14:modId xmlns:p14="http://schemas.microsoft.com/office/powerpoint/2010/main" val="2963605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A40AC1-8B43-43A8-B4EE-BACB122E238D}"/>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4CD200F5-AD53-4CFE-BC9A-CAB1D756BB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1787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186FF-407C-4BB4-A9D4-37698EA03B46}"/>
              </a:ext>
            </a:extLst>
          </p:cNvPr>
          <p:cNvSpPr>
            <a:spLocks noGrp="1"/>
          </p:cNvSpPr>
          <p:nvPr>
            <p:ph type="title"/>
          </p:nvPr>
        </p:nvSpPr>
        <p:spPr/>
        <p:txBody>
          <a:bodyPr/>
          <a:lstStyle/>
          <a:p>
            <a:r>
              <a:rPr lang="en-US"/>
              <a:t>Facebook Hashtag Detection | Suzuki</a:t>
            </a:r>
          </a:p>
        </p:txBody>
      </p:sp>
      <p:graphicFrame>
        <p:nvGraphicFramePr>
          <p:cNvPr id="5" name="Table Placeholder 4">
            <a:extLst>
              <a:ext uri="{FF2B5EF4-FFF2-40B4-BE49-F238E27FC236}">
                <a16:creationId xmlns:a16="http://schemas.microsoft.com/office/drawing/2014/main" id="{9F001796-E785-40F8-ABC1-BD53AFE27D97}"/>
              </a:ext>
            </a:extLst>
          </p:cNvPr>
          <p:cNvGraphicFramePr>
            <a:graphicFrameLocks noGrp="1"/>
          </p:cNvGraphicFramePr>
          <p:nvPr>
            <p:ph type="tbl" sz="quarter" idx="13"/>
            <p:extLst>
              <p:ext uri="{D42A27DB-BD31-4B8C-83A1-F6EECF244321}">
                <p14:modId xmlns:p14="http://schemas.microsoft.com/office/powerpoint/2010/main" val="2252137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61916565"/>
                    </a:ext>
                  </a:extLst>
                </a:gridCol>
                <a:gridCol w="1152144">
                  <a:extLst>
                    <a:ext uri="{9D8B030D-6E8A-4147-A177-3AD203B41FA5}">
                      <a16:colId xmlns:a16="http://schemas.microsoft.com/office/drawing/2014/main" val="2192681250"/>
                    </a:ext>
                  </a:extLst>
                </a:gridCol>
                <a:gridCol w="1152144">
                  <a:extLst>
                    <a:ext uri="{9D8B030D-6E8A-4147-A177-3AD203B41FA5}">
                      <a16:colId xmlns:a16="http://schemas.microsoft.com/office/drawing/2014/main" val="2557707788"/>
                    </a:ext>
                  </a:extLst>
                </a:gridCol>
                <a:gridCol w="1152144">
                  <a:extLst>
                    <a:ext uri="{9D8B030D-6E8A-4147-A177-3AD203B41FA5}">
                      <a16:colId xmlns:a16="http://schemas.microsoft.com/office/drawing/2014/main" val="3517184280"/>
                    </a:ext>
                  </a:extLst>
                </a:gridCol>
                <a:gridCol w="1152144">
                  <a:extLst>
                    <a:ext uri="{9D8B030D-6E8A-4147-A177-3AD203B41FA5}">
                      <a16:colId xmlns:a16="http://schemas.microsoft.com/office/drawing/2014/main" val="4269066109"/>
                    </a:ext>
                  </a:extLst>
                </a:gridCol>
                <a:gridCol w="1152144">
                  <a:extLst>
                    <a:ext uri="{9D8B030D-6E8A-4147-A177-3AD203B41FA5}">
                      <a16:colId xmlns:a16="http://schemas.microsoft.com/office/drawing/2014/main" val="116578565"/>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976426678"/>
                  </a:ext>
                </a:extLst>
              </a:tr>
              <a:tr h="370840">
                <a:tc>
                  <a:txBody>
                    <a:bodyPr/>
                    <a:lstStyle/>
                    <a:p>
                      <a:r>
                        <a:rPr lang="en-US" sz="1000"/>
                        <a:t>#KawasakiArgentina</a:t>
                      </a:r>
                    </a:p>
                  </a:txBody>
                  <a:tcPr/>
                </a:tc>
                <a:tc>
                  <a:txBody>
                    <a:bodyPr/>
                    <a:lstStyle/>
                    <a:p>
                      <a:r>
                        <a:rPr lang="en-US" sz="1000"/>
                        <a:t>8</a:t>
                      </a:r>
                    </a:p>
                  </a:txBody>
                  <a:tcPr/>
                </a:tc>
                <a:tc>
                  <a:txBody>
                    <a:bodyPr/>
                    <a:lstStyle/>
                    <a:p>
                      <a:r>
                        <a:rPr lang="en-US" sz="1000"/>
                        <a:t>16.75</a:t>
                      </a:r>
                    </a:p>
                  </a:txBody>
                  <a:tcPr/>
                </a:tc>
                <a:tc>
                  <a:txBody>
                    <a:bodyPr/>
                    <a:lstStyle/>
                    <a:p>
                      <a:r>
                        <a:rPr lang="en-US" sz="1000"/>
                        <a:t>0.25</a:t>
                      </a:r>
                    </a:p>
                  </a:txBody>
                  <a:tcPr/>
                </a:tc>
                <a:tc>
                  <a:txBody>
                    <a:bodyPr/>
                    <a:lstStyle/>
                    <a:p>
                      <a:r>
                        <a:rPr lang="en-US" sz="1000"/>
                        <a:t>0.5</a:t>
                      </a:r>
                    </a:p>
                  </a:txBody>
                  <a:tcPr/>
                </a:tc>
                <a:tc>
                  <a:txBody>
                    <a:bodyPr/>
                    <a:lstStyle/>
                    <a:p>
                      <a:r>
                        <a:rPr lang="en-US" sz="1000"/>
                        <a:t>17.5</a:t>
                      </a:r>
                    </a:p>
                  </a:txBody>
                  <a:tcPr/>
                </a:tc>
                <a:extLst>
                  <a:ext uri="{0D108BD9-81ED-4DB2-BD59-A6C34878D82A}">
                    <a16:rowId xmlns:a16="http://schemas.microsoft.com/office/drawing/2014/main" val="1981882706"/>
                  </a:ext>
                </a:extLst>
              </a:tr>
              <a:tr h="370840">
                <a:tc>
                  <a:txBody>
                    <a:bodyPr/>
                    <a:lstStyle/>
                    <a:p>
                      <a:r>
                        <a:rPr lang="en-US" sz="1000"/>
                        <a:t>#Kawasaki</a:t>
                      </a:r>
                    </a:p>
                  </a:txBody>
                  <a:tcPr/>
                </a:tc>
                <a:tc>
                  <a:txBody>
                    <a:bodyPr/>
                    <a:lstStyle/>
                    <a:p>
                      <a:r>
                        <a:rPr lang="en-US" sz="1000"/>
                        <a:t>6</a:t>
                      </a:r>
                    </a:p>
                  </a:txBody>
                  <a:tcPr/>
                </a:tc>
                <a:tc>
                  <a:txBody>
                    <a:bodyPr/>
                    <a:lstStyle/>
                    <a:p>
                      <a:r>
                        <a:rPr lang="en-US" sz="1000"/>
                        <a:t>20.166666666667</a:t>
                      </a:r>
                    </a:p>
                  </a:txBody>
                  <a:tcPr/>
                </a:tc>
                <a:tc>
                  <a:txBody>
                    <a:bodyPr/>
                    <a:lstStyle/>
                    <a:p>
                      <a:r>
                        <a:rPr lang="en-US" sz="1000"/>
                        <a:t>0.33333333333333</a:t>
                      </a:r>
                    </a:p>
                  </a:txBody>
                  <a:tcPr/>
                </a:tc>
                <a:tc>
                  <a:txBody>
                    <a:bodyPr/>
                    <a:lstStyle/>
                    <a:p>
                      <a:r>
                        <a:rPr lang="en-US" sz="1000"/>
                        <a:t>0.66666666666667</a:t>
                      </a:r>
                    </a:p>
                  </a:txBody>
                  <a:tcPr/>
                </a:tc>
                <a:tc>
                  <a:txBody>
                    <a:bodyPr/>
                    <a:lstStyle/>
                    <a:p>
                      <a:r>
                        <a:rPr lang="en-US" sz="1000"/>
                        <a:t>21.166666666667</a:t>
                      </a:r>
                    </a:p>
                  </a:txBody>
                  <a:tcPr/>
                </a:tc>
                <a:extLst>
                  <a:ext uri="{0D108BD9-81ED-4DB2-BD59-A6C34878D82A}">
                    <a16:rowId xmlns:a16="http://schemas.microsoft.com/office/drawing/2014/main" val="3849147918"/>
                  </a:ext>
                </a:extLst>
              </a:tr>
              <a:tr h="370840">
                <a:tc>
                  <a:txBody>
                    <a:bodyPr/>
                    <a:lstStyle/>
                    <a:p>
                      <a:r>
                        <a:rPr lang="en-US" sz="1000"/>
                        <a:t>#Motos</a:t>
                      </a:r>
                    </a:p>
                  </a:txBody>
                  <a:tcPr/>
                </a:tc>
                <a:tc>
                  <a:txBody>
                    <a:bodyPr/>
                    <a:lstStyle/>
                    <a:p>
                      <a:r>
                        <a:rPr lang="en-US" sz="1000"/>
                        <a:t>5</a:t>
                      </a:r>
                    </a:p>
                  </a:txBody>
                  <a:tcPr/>
                </a:tc>
                <a:tc>
                  <a:txBody>
                    <a:bodyPr/>
                    <a:lstStyle/>
                    <a:p>
                      <a:r>
                        <a:rPr lang="en-US" sz="1000"/>
                        <a:t>19.8</a:t>
                      </a:r>
                    </a:p>
                  </a:txBody>
                  <a:tcPr/>
                </a:tc>
                <a:tc>
                  <a:txBody>
                    <a:bodyPr/>
                    <a:lstStyle/>
                    <a:p>
                      <a:r>
                        <a:rPr lang="en-US" sz="1000"/>
                        <a:t>0.2</a:t>
                      </a:r>
                    </a:p>
                  </a:txBody>
                  <a:tcPr/>
                </a:tc>
                <a:tc>
                  <a:txBody>
                    <a:bodyPr/>
                    <a:lstStyle/>
                    <a:p>
                      <a:r>
                        <a:rPr lang="en-US" sz="1000"/>
                        <a:t>0.2</a:t>
                      </a:r>
                    </a:p>
                  </a:txBody>
                  <a:tcPr/>
                </a:tc>
                <a:tc>
                  <a:txBody>
                    <a:bodyPr/>
                    <a:lstStyle/>
                    <a:p>
                      <a:r>
                        <a:rPr lang="en-US" sz="1000"/>
                        <a:t>20.2</a:t>
                      </a:r>
                    </a:p>
                  </a:txBody>
                  <a:tcPr/>
                </a:tc>
                <a:extLst>
                  <a:ext uri="{0D108BD9-81ED-4DB2-BD59-A6C34878D82A}">
                    <a16:rowId xmlns:a16="http://schemas.microsoft.com/office/drawing/2014/main" val="2100690548"/>
                  </a:ext>
                </a:extLst>
              </a:tr>
              <a:tr h="370840">
                <a:tc>
                  <a:txBody>
                    <a:bodyPr/>
                    <a:lstStyle/>
                    <a:p>
                      <a:r>
                        <a:rPr lang="en-US" sz="1000"/>
                        <a:t>#MXGP</a:t>
                      </a:r>
                    </a:p>
                  </a:txBody>
                  <a:tcPr/>
                </a:tc>
                <a:tc>
                  <a:txBody>
                    <a:bodyPr/>
                    <a:lstStyle/>
                    <a:p>
                      <a:r>
                        <a:rPr lang="en-US" sz="1000"/>
                        <a:t>4</a:t>
                      </a:r>
                    </a:p>
                  </a:txBody>
                  <a:tcPr/>
                </a:tc>
                <a:tc>
                  <a:txBody>
                    <a:bodyPr/>
                    <a:lstStyle/>
                    <a:p>
                      <a:r>
                        <a:rPr lang="en-US" sz="1000"/>
                        <a:t>9.5</a:t>
                      </a:r>
                    </a:p>
                  </a:txBody>
                  <a:tcPr/>
                </a:tc>
                <a:tc>
                  <a:txBody>
                    <a:bodyPr/>
                    <a:lstStyle/>
                    <a:p>
                      <a:r>
                        <a:rPr lang="en-US" sz="1000"/>
                        <a:t>0</a:t>
                      </a:r>
                    </a:p>
                  </a:txBody>
                  <a:tcPr/>
                </a:tc>
                <a:tc>
                  <a:txBody>
                    <a:bodyPr/>
                    <a:lstStyle/>
                    <a:p>
                      <a:r>
                        <a:rPr lang="en-US" sz="1000"/>
                        <a:t>1.25</a:t>
                      </a:r>
                    </a:p>
                  </a:txBody>
                  <a:tcPr/>
                </a:tc>
                <a:tc>
                  <a:txBody>
                    <a:bodyPr/>
                    <a:lstStyle/>
                    <a:p>
                      <a:r>
                        <a:rPr lang="en-US" sz="1000"/>
                        <a:t>10.75</a:t>
                      </a:r>
                    </a:p>
                  </a:txBody>
                  <a:tcPr/>
                </a:tc>
                <a:extLst>
                  <a:ext uri="{0D108BD9-81ED-4DB2-BD59-A6C34878D82A}">
                    <a16:rowId xmlns:a16="http://schemas.microsoft.com/office/drawing/2014/main" val="1868407791"/>
                  </a:ext>
                </a:extLst>
              </a:tr>
              <a:tr h="370840">
                <a:tc>
                  <a:txBody>
                    <a:bodyPr/>
                    <a:lstStyle/>
                    <a:p>
                      <a:r>
                        <a:rPr lang="en-US" sz="1000"/>
                        <a:t>#KTM</a:t>
                      </a:r>
                    </a:p>
                  </a:txBody>
                  <a:tcPr/>
                </a:tc>
                <a:tc>
                  <a:txBody>
                    <a:bodyPr/>
                    <a:lstStyle/>
                    <a:p>
                      <a:r>
                        <a:rPr lang="en-US" sz="1000"/>
                        <a:t>4</a:t>
                      </a:r>
                    </a:p>
                  </a:txBody>
                  <a:tcPr/>
                </a:tc>
                <a:tc>
                  <a:txBody>
                    <a:bodyPr/>
                    <a:lstStyle/>
                    <a:p>
                      <a:r>
                        <a:rPr lang="en-US" sz="1000"/>
                        <a:t>22.75</a:t>
                      </a:r>
                    </a:p>
                  </a:txBody>
                  <a:tcPr/>
                </a:tc>
                <a:tc>
                  <a:txBody>
                    <a:bodyPr/>
                    <a:lstStyle/>
                    <a:p>
                      <a:r>
                        <a:rPr lang="en-US" sz="1000"/>
                        <a:t>0</a:t>
                      </a:r>
                    </a:p>
                  </a:txBody>
                  <a:tcPr/>
                </a:tc>
                <a:tc>
                  <a:txBody>
                    <a:bodyPr/>
                    <a:lstStyle/>
                    <a:p>
                      <a:r>
                        <a:rPr lang="en-US" sz="1000"/>
                        <a:t>1.5</a:t>
                      </a:r>
                    </a:p>
                  </a:txBody>
                  <a:tcPr/>
                </a:tc>
                <a:tc>
                  <a:txBody>
                    <a:bodyPr/>
                    <a:lstStyle/>
                    <a:p>
                      <a:r>
                        <a:rPr lang="en-US" sz="1000"/>
                        <a:t>24.25</a:t>
                      </a:r>
                    </a:p>
                  </a:txBody>
                  <a:tcPr/>
                </a:tc>
                <a:extLst>
                  <a:ext uri="{0D108BD9-81ED-4DB2-BD59-A6C34878D82A}">
                    <a16:rowId xmlns:a16="http://schemas.microsoft.com/office/drawing/2014/main" val="2578543864"/>
                  </a:ext>
                </a:extLst>
              </a:tr>
              <a:tr h="370840">
                <a:tc>
                  <a:txBody>
                    <a:bodyPr/>
                    <a:lstStyle/>
                    <a:p>
                      <a:r>
                        <a:rPr lang="en-US" sz="1000"/>
                        <a:t>#ReadyToRace</a:t>
                      </a:r>
                    </a:p>
                  </a:txBody>
                  <a:tcPr/>
                </a:tc>
                <a:tc>
                  <a:txBody>
                    <a:bodyPr/>
                    <a:lstStyle/>
                    <a:p>
                      <a:r>
                        <a:rPr lang="en-US" sz="1000"/>
                        <a:t>4</a:t>
                      </a:r>
                    </a:p>
                  </a:txBody>
                  <a:tcPr/>
                </a:tc>
                <a:tc>
                  <a:txBody>
                    <a:bodyPr/>
                    <a:lstStyle/>
                    <a:p>
                      <a:r>
                        <a:rPr lang="en-US" sz="1000"/>
                        <a:t>22.75</a:t>
                      </a:r>
                    </a:p>
                  </a:txBody>
                  <a:tcPr/>
                </a:tc>
                <a:tc>
                  <a:txBody>
                    <a:bodyPr/>
                    <a:lstStyle/>
                    <a:p>
                      <a:r>
                        <a:rPr lang="en-US" sz="1000"/>
                        <a:t>0</a:t>
                      </a:r>
                    </a:p>
                  </a:txBody>
                  <a:tcPr/>
                </a:tc>
                <a:tc>
                  <a:txBody>
                    <a:bodyPr/>
                    <a:lstStyle/>
                    <a:p>
                      <a:r>
                        <a:rPr lang="en-US" sz="1000"/>
                        <a:t>1.5</a:t>
                      </a:r>
                    </a:p>
                  </a:txBody>
                  <a:tcPr/>
                </a:tc>
                <a:tc>
                  <a:txBody>
                    <a:bodyPr/>
                    <a:lstStyle/>
                    <a:p>
                      <a:r>
                        <a:rPr lang="en-US" sz="1000"/>
                        <a:t>24.25</a:t>
                      </a:r>
                    </a:p>
                  </a:txBody>
                  <a:tcPr/>
                </a:tc>
                <a:extLst>
                  <a:ext uri="{0D108BD9-81ED-4DB2-BD59-A6C34878D82A}">
                    <a16:rowId xmlns:a16="http://schemas.microsoft.com/office/drawing/2014/main" val="3271054011"/>
                  </a:ext>
                </a:extLst>
              </a:tr>
              <a:tr h="370840">
                <a:tc>
                  <a:txBody>
                    <a:bodyPr/>
                    <a:lstStyle/>
                    <a:p>
                      <a:r>
                        <a:rPr lang="en-US" sz="1000"/>
                        <a:t>#MotoGP</a:t>
                      </a:r>
                    </a:p>
                  </a:txBody>
                  <a:tcPr/>
                </a:tc>
                <a:tc>
                  <a:txBody>
                    <a:bodyPr/>
                    <a:lstStyle/>
                    <a:p>
                      <a:r>
                        <a:rPr lang="en-US" sz="1000"/>
                        <a:t>4</a:t>
                      </a:r>
                    </a:p>
                  </a:txBody>
                  <a:tcPr/>
                </a:tc>
                <a:tc>
                  <a:txBody>
                    <a:bodyPr/>
                    <a:lstStyle/>
                    <a:p>
                      <a:r>
                        <a:rPr lang="en-US" sz="1000"/>
                        <a:t>24</a:t>
                      </a:r>
                    </a:p>
                  </a:txBody>
                  <a:tcPr/>
                </a:tc>
                <a:tc>
                  <a:txBody>
                    <a:bodyPr/>
                    <a:lstStyle/>
                    <a:p>
                      <a:r>
                        <a:rPr lang="en-US" sz="1000"/>
                        <a:t>0.5</a:t>
                      </a:r>
                    </a:p>
                  </a:txBody>
                  <a:tcPr/>
                </a:tc>
                <a:tc>
                  <a:txBody>
                    <a:bodyPr/>
                    <a:lstStyle/>
                    <a:p>
                      <a:r>
                        <a:rPr lang="en-US" sz="1000"/>
                        <a:t>2.25</a:t>
                      </a:r>
                    </a:p>
                  </a:txBody>
                  <a:tcPr/>
                </a:tc>
                <a:tc>
                  <a:txBody>
                    <a:bodyPr/>
                    <a:lstStyle/>
                    <a:p>
                      <a:r>
                        <a:rPr lang="en-US" sz="1000"/>
                        <a:t>26.75</a:t>
                      </a:r>
                    </a:p>
                  </a:txBody>
                  <a:tcPr/>
                </a:tc>
                <a:extLst>
                  <a:ext uri="{0D108BD9-81ED-4DB2-BD59-A6C34878D82A}">
                    <a16:rowId xmlns:a16="http://schemas.microsoft.com/office/drawing/2014/main" val="1424170090"/>
                  </a:ext>
                </a:extLst>
              </a:tr>
              <a:tr h="370840">
                <a:tc>
                  <a:txBody>
                    <a:bodyPr/>
                    <a:lstStyle/>
                    <a:p>
                      <a:r>
                        <a:rPr lang="en-US" sz="1000"/>
                        <a:t>#Z400</a:t>
                      </a:r>
                    </a:p>
                  </a:txBody>
                  <a:tcPr/>
                </a:tc>
                <a:tc>
                  <a:txBody>
                    <a:bodyPr/>
                    <a:lstStyle/>
                    <a:p>
                      <a:r>
                        <a:rPr lang="en-US" sz="1000"/>
                        <a:t>4</a:t>
                      </a:r>
                    </a:p>
                  </a:txBody>
                  <a:tcPr/>
                </a:tc>
                <a:tc>
                  <a:txBody>
                    <a:bodyPr/>
                    <a:lstStyle/>
                    <a:p>
                      <a:r>
                        <a:rPr lang="en-US" sz="1000"/>
                        <a:t>21</a:t>
                      </a:r>
                    </a:p>
                  </a:txBody>
                  <a:tcPr/>
                </a:tc>
                <a:tc>
                  <a:txBody>
                    <a:bodyPr/>
                    <a:lstStyle/>
                    <a:p>
                      <a:r>
                        <a:rPr lang="en-US" sz="1000"/>
                        <a:t>0.25</a:t>
                      </a:r>
                    </a:p>
                  </a:txBody>
                  <a:tcPr/>
                </a:tc>
                <a:tc>
                  <a:txBody>
                    <a:bodyPr/>
                    <a:lstStyle/>
                    <a:p>
                      <a:r>
                        <a:rPr lang="en-US" sz="1000"/>
                        <a:t>0.25</a:t>
                      </a:r>
                    </a:p>
                  </a:txBody>
                  <a:tcPr/>
                </a:tc>
                <a:tc>
                  <a:txBody>
                    <a:bodyPr/>
                    <a:lstStyle/>
                    <a:p>
                      <a:r>
                        <a:rPr lang="en-US" sz="1000"/>
                        <a:t>21.5</a:t>
                      </a:r>
                    </a:p>
                  </a:txBody>
                  <a:tcPr/>
                </a:tc>
                <a:extLst>
                  <a:ext uri="{0D108BD9-81ED-4DB2-BD59-A6C34878D82A}">
                    <a16:rowId xmlns:a16="http://schemas.microsoft.com/office/drawing/2014/main" val="3398395932"/>
                  </a:ext>
                </a:extLst>
              </a:tr>
              <a:tr h="370840">
                <a:tc>
                  <a:txBody>
                    <a:bodyPr/>
                    <a:lstStyle/>
                    <a:p>
                      <a:r>
                        <a:rPr lang="en-US" sz="1000"/>
                        <a:t>#ArgentinaGP</a:t>
                      </a:r>
                    </a:p>
                  </a:txBody>
                  <a:tcPr/>
                </a:tc>
                <a:tc>
                  <a:txBody>
                    <a:bodyPr/>
                    <a:lstStyle/>
                    <a:p>
                      <a:r>
                        <a:rPr lang="en-US" sz="1000"/>
                        <a:t>3</a:t>
                      </a:r>
                    </a:p>
                  </a:txBody>
                  <a:tcPr/>
                </a:tc>
                <a:tc>
                  <a:txBody>
                    <a:bodyPr/>
                    <a:lstStyle/>
                    <a:p>
                      <a:r>
                        <a:rPr lang="en-US" sz="1000"/>
                        <a:t>31.666666666667</a:t>
                      </a:r>
                    </a:p>
                  </a:txBody>
                  <a:tcPr/>
                </a:tc>
                <a:tc>
                  <a:txBody>
                    <a:bodyPr/>
                    <a:lstStyle/>
                    <a:p>
                      <a:r>
                        <a:rPr lang="en-US" sz="1000"/>
                        <a:t>0</a:t>
                      </a:r>
                    </a:p>
                  </a:txBody>
                  <a:tcPr/>
                </a:tc>
                <a:tc>
                  <a:txBody>
                    <a:bodyPr/>
                    <a:lstStyle/>
                    <a:p>
                      <a:r>
                        <a:rPr lang="en-US" sz="1000"/>
                        <a:t>1.3333333333333</a:t>
                      </a:r>
                    </a:p>
                  </a:txBody>
                  <a:tcPr/>
                </a:tc>
                <a:tc>
                  <a:txBody>
                    <a:bodyPr/>
                    <a:lstStyle/>
                    <a:p>
                      <a:r>
                        <a:rPr lang="en-US" sz="1000"/>
                        <a:t>33</a:t>
                      </a:r>
                    </a:p>
                  </a:txBody>
                  <a:tcPr/>
                </a:tc>
                <a:extLst>
                  <a:ext uri="{0D108BD9-81ED-4DB2-BD59-A6C34878D82A}">
                    <a16:rowId xmlns:a16="http://schemas.microsoft.com/office/drawing/2014/main" val="1409983761"/>
                  </a:ext>
                </a:extLst>
              </a:tr>
              <a:tr h="370840">
                <a:tc>
                  <a:txBody>
                    <a:bodyPr/>
                    <a:lstStyle/>
                    <a:p>
                      <a:r>
                        <a:rPr lang="en-US" sz="1000"/>
                        <a:t>#MX2</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2</a:t>
                      </a:r>
                    </a:p>
                  </a:txBody>
                  <a:tcPr/>
                </a:tc>
                <a:tc>
                  <a:txBody>
                    <a:bodyPr/>
                    <a:lstStyle/>
                    <a:p>
                      <a:r>
                        <a:rPr lang="en-US" sz="1000"/>
                        <a:t>12</a:t>
                      </a:r>
                    </a:p>
                  </a:txBody>
                  <a:tcPr/>
                </a:tc>
                <a:extLst>
                  <a:ext uri="{0D108BD9-81ED-4DB2-BD59-A6C34878D82A}">
                    <a16:rowId xmlns:a16="http://schemas.microsoft.com/office/drawing/2014/main" val="1975225311"/>
                  </a:ext>
                </a:extLst>
              </a:tr>
            </a:tbl>
          </a:graphicData>
        </a:graphic>
      </p:graphicFrame>
      <p:sp>
        <p:nvSpPr>
          <p:cNvPr id="4" name="Text Placeholder 3">
            <a:extLst>
              <a:ext uri="{FF2B5EF4-FFF2-40B4-BE49-F238E27FC236}">
                <a16:creationId xmlns:a16="http://schemas.microsoft.com/office/drawing/2014/main" id="{2B7CB727-202E-410A-902B-37251923B5BC}"/>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12971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87F9-AD8B-48DC-9BD7-F3706D2ED013}"/>
              </a:ext>
            </a:extLst>
          </p:cNvPr>
          <p:cNvSpPr>
            <a:spLocks noGrp="1"/>
          </p:cNvSpPr>
          <p:nvPr>
            <p:ph type="title"/>
          </p:nvPr>
        </p:nvSpPr>
        <p:spPr/>
        <p:txBody>
          <a:bodyPr/>
          <a:lstStyle/>
          <a:p>
            <a:r>
              <a:rPr lang="en-US"/>
              <a:t>Facebook Post Table + Reactions | Suzuki - 1 of 19</a:t>
            </a:r>
          </a:p>
        </p:txBody>
      </p:sp>
      <p:graphicFrame>
        <p:nvGraphicFramePr>
          <p:cNvPr id="5" name="Table Placeholder 4">
            <a:extLst>
              <a:ext uri="{FF2B5EF4-FFF2-40B4-BE49-F238E27FC236}">
                <a16:creationId xmlns:a16="http://schemas.microsoft.com/office/drawing/2014/main" id="{39F10C40-F611-4904-ABE1-C38FC791A761}"/>
              </a:ext>
            </a:extLst>
          </p:cNvPr>
          <p:cNvGraphicFramePr>
            <a:graphicFrameLocks noGrp="1"/>
          </p:cNvGraphicFramePr>
          <p:nvPr>
            <p:ph type="tbl" sz="quarter" idx="13"/>
            <p:extLst>
              <p:ext uri="{D42A27DB-BD31-4B8C-83A1-F6EECF244321}">
                <p14:modId xmlns:p14="http://schemas.microsoft.com/office/powerpoint/2010/main" val="157264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3922309"/>
                    </a:ext>
                  </a:extLst>
                </a:gridCol>
                <a:gridCol w="493776">
                  <a:extLst>
                    <a:ext uri="{9D8B030D-6E8A-4147-A177-3AD203B41FA5}">
                      <a16:colId xmlns:a16="http://schemas.microsoft.com/office/drawing/2014/main" val="3534409206"/>
                    </a:ext>
                  </a:extLst>
                </a:gridCol>
                <a:gridCol w="493776">
                  <a:extLst>
                    <a:ext uri="{9D8B030D-6E8A-4147-A177-3AD203B41FA5}">
                      <a16:colId xmlns:a16="http://schemas.microsoft.com/office/drawing/2014/main" val="1059170465"/>
                    </a:ext>
                  </a:extLst>
                </a:gridCol>
                <a:gridCol w="493776">
                  <a:extLst>
                    <a:ext uri="{9D8B030D-6E8A-4147-A177-3AD203B41FA5}">
                      <a16:colId xmlns:a16="http://schemas.microsoft.com/office/drawing/2014/main" val="2592723242"/>
                    </a:ext>
                  </a:extLst>
                </a:gridCol>
                <a:gridCol w="493776">
                  <a:extLst>
                    <a:ext uri="{9D8B030D-6E8A-4147-A177-3AD203B41FA5}">
                      <a16:colId xmlns:a16="http://schemas.microsoft.com/office/drawing/2014/main" val="2357893299"/>
                    </a:ext>
                  </a:extLst>
                </a:gridCol>
                <a:gridCol w="493776">
                  <a:extLst>
                    <a:ext uri="{9D8B030D-6E8A-4147-A177-3AD203B41FA5}">
                      <a16:colId xmlns:a16="http://schemas.microsoft.com/office/drawing/2014/main" val="3064205698"/>
                    </a:ext>
                  </a:extLst>
                </a:gridCol>
                <a:gridCol w="493776">
                  <a:extLst>
                    <a:ext uri="{9D8B030D-6E8A-4147-A177-3AD203B41FA5}">
                      <a16:colId xmlns:a16="http://schemas.microsoft.com/office/drawing/2014/main" val="3212428169"/>
                    </a:ext>
                  </a:extLst>
                </a:gridCol>
                <a:gridCol w="493776">
                  <a:extLst>
                    <a:ext uri="{9D8B030D-6E8A-4147-A177-3AD203B41FA5}">
                      <a16:colId xmlns:a16="http://schemas.microsoft.com/office/drawing/2014/main" val="425916889"/>
                    </a:ext>
                  </a:extLst>
                </a:gridCol>
                <a:gridCol w="493776">
                  <a:extLst>
                    <a:ext uri="{9D8B030D-6E8A-4147-A177-3AD203B41FA5}">
                      <a16:colId xmlns:a16="http://schemas.microsoft.com/office/drawing/2014/main" val="80072509"/>
                    </a:ext>
                  </a:extLst>
                </a:gridCol>
                <a:gridCol w="493776">
                  <a:extLst>
                    <a:ext uri="{9D8B030D-6E8A-4147-A177-3AD203B41FA5}">
                      <a16:colId xmlns:a16="http://schemas.microsoft.com/office/drawing/2014/main" val="3525561961"/>
                    </a:ext>
                  </a:extLst>
                </a:gridCol>
                <a:gridCol w="493776">
                  <a:extLst>
                    <a:ext uri="{9D8B030D-6E8A-4147-A177-3AD203B41FA5}">
                      <a16:colId xmlns:a16="http://schemas.microsoft.com/office/drawing/2014/main" val="83743144"/>
                    </a:ext>
                  </a:extLst>
                </a:gridCol>
                <a:gridCol w="493776">
                  <a:extLst>
                    <a:ext uri="{9D8B030D-6E8A-4147-A177-3AD203B41FA5}">
                      <a16:colId xmlns:a16="http://schemas.microsoft.com/office/drawing/2014/main" val="3958520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10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- 2022-04-11 22:48:35</a:t>
                      </a:r>
                      <a:r>
                        <a:rPr kumimoji="0" lang="es-ES" sz="1000" b="0" i="0" u="none" strike="noStrike" kern="1200" cap="none" spc="0" normalizeH="0" baseline="0" noProof="0">
                          <a:ln>
                            <a:noFill/>
                          </a:ln>
                          <a:solidFill>
                            <a:prstClr val="black"/>
                          </a:solidFill>
                          <a:effectLst/>
                          <a:uLnTx/>
                          <a:uFillTx/>
                          <a:latin typeface="+mn-lt"/>
                          <a:ea typeface="+mn-ea"/>
                          <a:cs typeface="+mn-cs"/>
                        </a:rPr>
                        <a:t>
 Tu compañera ideal para tu aventura de todos los días. Conocé la AX 100 en nuestros concesionarios.
Link en 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9087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- 2022-03-26 17:40:39</a:t>
                      </a:r>
                      <a:r>
                        <a:rPr kumimoji="0" lang="es-ES" sz="1000" b="0" i="0" u="none" strike="noStrike" kern="1200" cap="none" spc="0" normalizeH="0" baseline="0" noProof="0">
                          <a:ln>
                            <a:noFill/>
                          </a:ln>
                          <a:solidFill>
                            <a:prstClr val="black"/>
                          </a:solidFill>
                          <a:effectLst/>
                          <a:uLnTx/>
                          <a:uFillTx/>
                          <a:latin typeface="+mn-lt"/>
                          <a:ea typeface="+mn-ea"/>
                          <a:cs typeface="+mn-cs"/>
                        </a:rPr>
                        <a:t>
 El sábado te pide salir a dar una vuelta en tu AX 100.
¿Dónde vamos hoy?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5749859"/>
                  </a:ext>
                </a:extLst>
              </a:tr>
            </a:tbl>
          </a:graphicData>
        </a:graphic>
      </p:graphicFrame>
      <p:sp>
        <p:nvSpPr>
          <p:cNvPr id="4" name="Text Placeholder 3">
            <a:extLst>
              <a:ext uri="{FF2B5EF4-FFF2-40B4-BE49-F238E27FC236}">
                <a16:creationId xmlns:a16="http://schemas.microsoft.com/office/drawing/2014/main" id="{4B3F0697-616B-4617-8DAD-1A18925CF561}"/>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1250680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54CE9-5431-4CAB-9353-07B31F619C15}"/>
              </a:ext>
            </a:extLst>
          </p:cNvPr>
          <p:cNvSpPr>
            <a:spLocks noGrp="1"/>
          </p:cNvSpPr>
          <p:nvPr>
            <p:ph type="title"/>
          </p:nvPr>
        </p:nvSpPr>
        <p:spPr/>
        <p:txBody>
          <a:bodyPr/>
          <a:lstStyle/>
          <a:p>
            <a:r>
              <a:rPr lang="en-US"/>
              <a:t>Facebook Post Table + Reactions | Suzuki - 2 of 19</a:t>
            </a:r>
          </a:p>
        </p:txBody>
      </p:sp>
      <p:graphicFrame>
        <p:nvGraphicFramePr>
          <p:cNvPr id="5" name="Table Placeholder 4">
            <a:extLst>
              <a:ext uri="{FF2B5EF4-FFF2-40B4-BE49-F238E27FC236}">
                <a16:creationId xmlns:a16="http://schemas.microsoft.com/office/drawing/2014/main" id="{9037A584-214D-4C18-96F3-92A42B2F1EFE}"/>
              </a:ext>
            </a:extLst>
          </p:cNvPr>
          <p:cNvGraphicFramePr>
            <a:graphicFrameLocks noGrp="1"/>
          </p:cNvGraphicFramePr>
          <p:nvPr>
            <p:ph type="tbl" sz="quarter" idx="13"/>
            <p:extLst>
              <p:ext uri="{D42A27DB-BD31-4B8C-83A1-F6EECF244321}">
                <p14:modId xmlns:p14="http://schemas.microsoft.com/office/powerpoint/2010/main" val="3336294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7272712"/>
                    </a:ext>
                  </a:extLst>
                </a:gridCol>
                <a:gridCol w="493776">
                  <a:extLst>
                    <a:ext uri="{9D8B030D-6E8A-4147-A177-3AD203B41FA5}">
                      <a16:colId xmlns:a16="http://schemas.microsoft.com/office/drawing/2014/main" val="3735705028"/>
                    </a:ext>
                  </a:extLst>
                </a:gridCol>
                <a:gridCol w="493776">
                  <a:extLst>
                    <a:ext uri="{9D8B030D-6E8A-4147-A177-3AD203B41FA5}">
                      <a16:colId xmlns:a16="http://schemas.microsoft.com/office/drawing/2014/main" val="3932105043"/>
                    </a:ext>
                  </a:extLst>
                </a:gridCol>
                <a:gridCol w="493776">
                  <a:extLst>
                    <a:ext uri="{9D8B030D-6E8A-4147-A177-3AD203B41FA5}">
                      <a16:colId xmlns:a16="http://schemas.microsoft.com/office/drawing/2014/main" val="3486958119"/>
                    </a:ext>
                  </a:extLst>
                </a:gridCol>
                <a:gridCol w="493776">
                  <a:extLst>
                    <a:ext uri="{9D8B030D-6E8A-4147-A177-3AD203B41FA5}">
                      <a16:colId xmlns:a16="http://schemas.microsoft.com/office/drawing/2014/main" val="1105197863"/>
                    </a:ext>
                  </a:extLst>
                </a:gridCol>
                <a:gridCol w="493776">
                  <a:extLst>
                    <a:ext uri="{9D8B030D-6E8A-4147-A177-3AD203B41FA5}">
                      <a16:colId xmlns:a16="http://schemas.microsoft.com/office/drawing/2014/main" val="7294955"/>
                    </a:ext>
                  </a:extLst>
                </a:gridCol>
                <a:gridCol w="493776">
                  <a:extLst>
                    <a:ext uri="{9D8B030D-6E8A-4147-A177-3AD203B41FA5}">
                      <a16:colId xmlns:a16="http://schemas.microsoft.com/office/drawing/2014/main" val="2617117966"/>
                    </a:ext>
                  </a:extLst>
                </a:gridCol>
                <a:gridCol w="493776">
                  <a:extLst>
                    <a:ext uri="{9D8B030D-6E8A-4147-A177-3AD203B41FA5}">
                      <a16:colId xmlns:a16="http://schemas.microsoft.com/office/drawing/2014/main" val="4162908019"/>
                    </a:ext>
                  </a:extLst>
                </a:gridCol>
                <a:gridCol w="493776">
                  <a:extLst>
                    <a:ext uri="{9D8B030D-6E8A-4147-A177-3AD203B41FA5}">
                      <a16:colId xmlns:a16="http://schemas.microsoft.com/office/drawing/2014/main" val="438826496"/>
                    </a:ext>
                  </a:extLst>
                </a:gridCol>
                <a:gridCol w="493776">
                  <a:extLst>
                    <a:ext uri="{9D8B030D-6E8A-4147-A177-3AD203B41FA5}">
                      <a16:colId xmlns:a16="http://schemas.microsoft.com/office/drawing/2014/main" val="1869049526"/>
                    </a:ext>
                  </a:extLst>
                </a:gridCol>
                <a:gridCol w="493776">
                  <a:extLst>
                    <a:ext uri="{9D8B030D-6E8A-4147-A177-3AD203B41FA5}">
                      <a16:colId xmlns:a16="http://schemas.microsoft.com/office/drawing/2014/main" val="1498639113"/>
                    </a:ext>
                  </a:extLst>
                </a:gridCol>
                <a:gridCol w="493776">
                  <a:extLst>
                    <a:ext uri="{9D8B030D-6E8A-4147-A177-3AD203B41FA5}">
                      <a16:colId xmlns:a16="http://schemas.microsoft.com/office/drawing/2014/main" val="3858740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8987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- 2022-04-04 11:42:50</a:t>
                      </a:r>
                      <a:r>
                        <a:rPr kumimoji="0" lang="es-ES" sz="1000" b="0" i="0" u="none" strike="noStrike" kern="1200" cap="none" spc="0" normalizeH="0" baseline="0" noProof="0">
                          <a:ln>
                            <a:noFill/>
                          </a:ln>
                          <a:solidFill>
                            <a:prstClr val="black"/>
                          </a:solidFill>
                          <a:effectLst/>
                          <a:uLnTx/>
                          <a:uFillTx/>
                          <a:latin typeface="+mn-lt"/>
                          <a:ea typeface="+mn-ea"/>
                          <a:cs typeface="+mn-cs"/>
                        </a:rPr>
                        <a:t>
 Pasó el Gran Premio de Argentina en el circuito de Termas de Río Hondo con una sólida actuación de nuestros dos hombres 🇦🇷 @bradbinder terminó 6º y @88migueloliveira en el 13º
📸 Rob Gray
#KTM #ReadyToRace #GivesYouWings #ArgentinaGP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5950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- 2022-03-25 20:41:09</a:t>
                      </a:r>
                      <a:r>
                        <a:rPr kumimoji="0" lang="es-ES" sz="1000" b="0" i="0" u="none" strike="noStrike" kern="1200" cap="none" spc="0" normalizeH="0" baseline="0" noProof="0">
                          <a:ln>
                            <a:noFill/>
                          </a:ln>
                          <a:solidFill>
                            <a:prstClr val="black"/>
                          </a:solidFill>
                          <a:effectLst/>
                          <a:uLnTx/>
                          <a:uFillTx/>
                          <a:latin typeface="+mn-lt"/>
                          <a:ea typeface="+mn-ea"/>
                          <a:cs typeface="+mn-cs"/>
                        </a:rPr>
                        <a:t>
 ¿Venís a Termas para el MotoGP? 
¡Nos vemos en nuestro stand en el Fan Zone! 
Tenemos muchas sorpresas para vos. Seguinos en nuestras redes para no perderte nada.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1641510"/>
                  </a:ext>
                </a:extLst>
              </a:tr>
            </a:tbl>
          </a:graphicData>
        </a:graphic>
      </p:graphicFrame>
      <p:sp>
        <p:nvSpPr>
          <p:cNvPr id="4" name="Text Placeholder 3">
            <a:extLst>
              <a:ext uri="{FF2B5EF4-FFF2-40B4-BE49-F238E27FC236}">
                <a16:creationId xmlns:a16="http://schemas.microsoft.com/office/drawing/2014/main" id="{E080B779-463A-44A3-9987-479B611735B9}"/>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6770254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D6692-096F-4FE2-B43F-F87C229B4F39}"/>
              </a:ext>
            </a:extLst>
          </p:cNvPr>
          <p:cNvSpPr>
            <a:spLocks noGrp="1"/>
          </p:cNvSpPr>
          <p:nvPr>
            <p:ph type="title"/>
          </p:nvPr>
        </p:nvSpPr>
        <p:spPr/>
        <p:txBody>
          <a:bodyPr/>
          <a:lstStyle/>
          <a:p>
            <a:r>
              <a:rPr lang="en-US"/>
              <a:t>Facebook Post Table + Reactions | Suzuki - 3 of 19</a:t>
            </a:r>
          </a:p>
        </p:txBody>
      </p:sp>
      <p:graphicFrame>
        <p:nvGraphicFramePr>
          <p:cNvPr id="5" name="Table Placeholder 4">
            <a:extLst>
              <a:ext uri="{FF2B5EF4-FFF2-40B4-BE49-F238E27FC236}">
                <a16:creationId xmlns:a16="http://schemas.microsoft.com/office/drawing/2014/main" id="{DE6DE501-53FF-40C0-96C6-5E294529B03B}"/>
              </a:ext>
            </a:extLst>
          </p:cNvPr>
          <p:cNvGraphicFramePr>
            <a:graphicFrameLocks noGrp="1"/>
          </p:cNvGraphicFramePr>
          <p:nvPr>
            <p:ph type="tbl" sz="quarter" idx="13"/>
            <p:extLst>
              <p:ext uri="{D42A27DB-BD31-4B8C-83A1-F6EECF244321}">
                <p14:modId xmlns:p14="http://schemas.microsoft.com/office/powerpoint/2010/main" val="1053464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2252541"/>
                    </a:ext>
                  </a:extLst>
                </a:gridCol>
                <a:gridCol w="493776">
                  <a:extLst>
                    <a:ext uri="{9D8B030D-6E8A-4147-A177-3AD203B41FA5}">
                      <a16:colId xmlns:a16="http://schemas.microsoft.com/office/drawing/2014/main" val="1734444691"/>
                    </a:ext>
                  </a:extLst>
                </a:gridCol>
                <a:gridCol w="493776">
                  <a:extLst>
                    <a:ext uri="{9D8B030D-6E8A-4147-A177-3AD203B41FA5}">
                      <a16:colId xmlns:a16="http://schemas.microsoft.com/office/drawing/2014/main" val="1658063048"/>
                    </a:ext>
                  </a:extLst>
                </a:gridCol>
                <a:gridCol w="493776">
                  <a:extLst>
                    <a:ext uri="{9D8B030D-6E8A-4147-A177-3AD203B41FA5}">
                      <a16:colId xmlns:a16="http://schemas.microsoft.com/office/drawing/2014/main" val="67735607"/>
                    </a:ext>
                  </a:extLst>
                </a:gridCol>
                <a:gridCol w="493776">
                  <a:extLst>
                    <a:ext uri="{9D8B030D-6E8A-4147-A177-3AD203B41FA5}">
                      <a16:colId xmlns:a16="http://schemas.microsoft.com/office/drawing/2014/main" val="2187732336"/>
                    </a:ext>
                  </a:extLst>
                </a:gridCol>
                <a:gridCol w="493776">
                  <a:extLst>
                    <a:ext uri="{9D8B030D-6E8A-4147-A177-3AD203B41FA5}">
                      <a16:colId xmlns:a16="http://schemas.microsoft.com/office/drawing/2014/main" val="1039770605"/>
                    </a:ext>
                  </a:extLst>
                </a:gridCol>
                <a:gridCol w="493776">
                  <a:extLst>
                    <a:ext uri="{9D8B030D-6E8A-4147-A177-3AD203B41FA5}">
                      <a16:colId xmlns:a16="http://schemas.microsoft.com/office/drawing/2014/main" val="1447458077"/>
                    </a:ext>
                  </a:extLst>
                </a:gridCol>
                <a:gridCol w="493776">
                  <a:extLst>
                    <a:ext uri="{9D8B030D-6E8A-4147-A177-3AD203B41FA5}">
                      <a16:colId xmlns:a16="http://schemas.microsoft.com/office/drawing/2014/main" val="1287097239"/>
                    </a:ext>
                  </a:extLst>
                </a:gridCol>
                <a:gridCol w="493776">
                  <a:extLst>
                    <a:ext uri="{9D8B030D-6E8A-4147-A177-3AD203B41FA5}">
                      <a16:colId xmlns:a16="http://schemas.microsoft.com/office/drawing/2014/main" val="3109603731"/>
                    </a:ext>
                  </a:extLst>
                </a:gridCol>
                <a:gridCol w="493776">
                  <a:extLst>
                    <a:ext uri="{9D8B030D-6E8A-4147-A177-3AD203B41FA5}">
                      <a16:colId xmlns:a16="http://schemas.microsoft.com/office/drawing/2014/main" val="3618896285"/>
                    </a:ext>
                  </a:extLst>
                </a:gridCol>
                <a:gridCol w="493776">
                  <a:extLst>
                    <a:ext uri="{9D8B030D-6E8A-4147-A177-3AD203B41FA5}">
                      <a16:colId xmlns:a16="http://schemas.microsoft.com/office/drawing/2014/main" val="2070749672"/>
                    </a:ext>
                  </a:extLst>
                </a:gridCol>
                <a:gridCol w="493776">
                  <a:extLst>
                    <a:ext uri="{9D8B030D-6E8A-4147-A177-3AD203B41FA5}">
                      <a16:colId xmlns:a16="http://schemas.microsoft.com/office/drawing/2014/main" val="2684017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450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- 2022-03-27 21:56:11</a:t>
                      </a:r>
                      <a:r>
                        <a:rPr kumimoji="0" lang="es-ES" sz="1000" b="0" i="0" u="none" strike="noStrike" kern="1200" cap="none" spc="0" normalizeH="0" baseline="0" noProof="0">
                          <a:ln>
                            <a:noFill/>
                          </a:ln>
                          <a:solidFill>
                            <a:prstClr val="black"/>
                          </a:solidFill>
                          <a:effectLst/>
                          <a:uLnTx/>
                          <a:uFillTx/>
                          <a:latin typeface="+mn-lt"/>
                          <a:ea typeface="+mn-ea"/>
                          <a:cs typeface="+mn-cs"/>
                        </a:rPr>
                        <a:t>
 ¿Vos estás listo para el #MotoGP en Termas?
@sebasporto19 se está preparando para recibirte en nuestro stand en el Fan Zone con muchas sorpresas.
¿Nos vemos ahí?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4592530"/>
                  </a:ext>
                </a:extLst>
              </a:tr>
            </a:tbl>
          </a:graphicData>
        </a:graphic>
      </p:graphicFrame>
      <p:sp>
        <p:nvSpPr>
          <p:cNvPr id="4" name="Text Placeholder 3">
            <a:extLst>
              <a:ext uri="{FF2B5EF4-FFF2-40B4-BE49-F238E27FC236}">
                <a16:creationId xmlns:a16="http://schemas.microsoft.com/office/drawing/2014/main" id="{E07FDBA9-A004-484B-A6CC-669C51866219}"/>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0370487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6F5ED-082D-4AE9-8D4B-E4B4E4BA2FE7}"/>
              </a:ext>
            </a:extLst>
          </p:cNvPr>
          <p:cNvSpPr>
            <a:spLocks noGrp="1"/>
          </p:cNvSpPr>
          <p:nvPr>
            <p:ph type="title"/>
          </p:nvPr>
        </p:nvSpPr>
        <p:spPr/>
        <p:txBody>
          <a:bodyPr/>
          <a:lstStyle/>
          <a:p>
            <a:r>
              <a:rPr lang="en-US"/>
              <a:t>Facebook Post Table + Reactions | Suzuki - 4 of 19</a:t>
            </a:r>
          </a:p>
        </p:txBody>
      </p:sp>
      <p:graphicFrame>
        <p:nvGraphicFramePr>
          <p:cNvPr id="5" name="Table Placeholder 4">
            <a:extLst>
              <a:ext uri="{FF2B5EF4-FFF2-40B4-BE49-F238E27FC236}">
                <a16:creationId xmlns:a16="http://schemas.microsoft.com/office/drawing/2014/main" id="{BEA25D65-6D64-40E1-9C7E-81A8B89CB386}"/>
              </a:ext>
            </a:extLst>
          </p:cNvPr>
          <p:cNvGraphicFramePr>
            <a:graphicFrameLocks noGrp="1"/>
          </p:cNvGraphicFramePr>
          <p:nvPr>
            <p:ph type="tbl" sz="quarter" idx="13"/>
            <p:extLst>
              <p:ext uri="{D42A27DB-BD31-4B8C-83A1-F6EECF244321}">
                <p14:modId xmlns:p14="http://schemas.microsoft.com/office/powerpoint/2010/main" val="26676761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99789609"/>
                    </a:ext>
                  </a:extLst>
                </a:gridCol>
                <a:gridCol w="493776">
                  <a:extLst>
                    <a:ext uri="{9D8B030D-6E8A-4147-A177-3AD203B41FA5}">
                      <a16:colId xmlns:a16="http://schemas.microsoft.com/office/drawing/2014/main" val="2015442814"/>
                    </a:ext>
                  </a:extLst>
                </a:gridCol>
                <a:gridCol w="493776">
                  <a:extLst>
                    <a:ext uri="{9D8B030D-6E8A-4147-A177-3AD203B41FA5}">
                      <a16:colId xmlns:a16="http://schemas.microsoft.com/office/drawing/2014/main" val="3332372371"/>
                    </a:ext>
                  </a:extLst>
                </a:gridCol>
                <a:gridCol w="493776">
                  <a:extLst>
                    <a:ext uri="{9D8B030D-6E8A-4147-A177-3AD203B41FA5}">
                      <a16:colId xmlns:a16="http://schemas.microsoft.com/office/drawing/2014/main" val="2084843019"/>
                    </a:ext>
                  </a:extLst>
                </a:gridCol>
                <a:gridCol w="493776">
                  <a:extLst>
                    <a:ext uri="{9D8B030D-6E8A-4147-A177-3AD203B41FA5}">
                      <a16:colId xmlns:a16="http://schemas.microsoft.com/office/drawing/2014/main" val="247339466"/>
                    </a:ext>
                  </a:extLst>
                </a:gridCol>
                <a:gridCol w="493776">
                  <a:extLst>
                    <a:ext uri="{9D8B030D-6E8A-4147-A177-3AD203B41FA5}">
                      <a16:colId xmlns:a16="http://schemas.microsoft.com/office/drawing/2014/main" val="2602702222"/>
                    </a:ext>
                  </a:extLst>
                </a:gridCol>
                <a:gridCol w="493776">
                  <a:extLst>
                    <a:ext uri="{9D8B030D-6E8A-4147-A177-3AD203B41FA5}">
                      <a16:colId xmlns:a16="http://schemas.microsoft.com/office/drawing/2014/main" val="142269404"/>
                    </a:ext>
                  </a:extLst>
                </a:gridCol>
                <a:gridCol w="493776">
                  <a:extLst>
                    <a:ext uri="{9D8B030D-6E8A-4147-A177-3AD203B41FA5}">
                      <a16:colId xmlns:a16="http://schemas.microsoft.com/office/drawing/2014/main" val="1565446230"/>
                    </a:ext>
                  </a:extLst>
                </a:gridCol>
                <a:gridCol w="493776">
                  <a:extLst>
                    <a:ext uri="{9D8B030D-6E8A-4147-A177-3AD203B41FA5}">
                      <a16:colId xmlns:a16="http://schemas.microsoft.com/office/drawing/2014/main" val="963021290"/>
                    </a:ext>
                  </a:extLst>
                </a:gridCol>
                <a:gridCol w="493776">
                  <a:extLst>
                    <a:ext uri="{9D8B030D-6E8A-4147-A177-3AD203B41FA5}">
                      <a16:colId xmlns:a16="http://schemas.microsoft.com/office/drawing/2014/main" val="2363113742"/>
                    </a:ext>
                  </a:extLst>
                </a:gridCol>
                <a:gridCol w="493776">
                  <a:extLst>
                    <a:ext uri="{9D8B030D-6E8A-4147-A177-3AD203B41FA5}">
                      <a16:colId xmlns:a16="http://schemas.microsoft.com/office/drawing/2014/main" val="1291184543"/>
                    </a:ext>
                  </a:extLst>
                </a:gridCol>
                <a:gridCol w="493776">
                  <a:extLst>
                    <a:ext uri="{9D8B030D-6E8A-4147-A177-3AD203B41FA5}">
                      <a16:colId xmlns:a16="http://schemas.microsoft.com/office/drawing/2014/main" val="2754719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574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- 2022-04-08 18:01:11</a:t>
                      </a:r>
                      <a:r>
                        <a:rPr kumimoji="0" lang="es-ES" sz="1000" b="0" i="0" u="none" strike="noStrike" kern="1200" cap="none" spc="0" normalizeH="0" baseline="0" noProof="0">
                          <a:ln>
                            <a:noFill/>
                          </a:ln>
                          <a:solidFill>
                            <a:prstClr val="black"/>
                          </a:solidFill>
                          <a:effectLst/>
                          <a:uLnTx/>
                          <a:uFillTx/>
                          <a:latin typeface="+mn-lt"/>
                          <a:ea typeface="+mn-ea"/>
                          <a:cs typeface="+mn-cs"/>
                        </a:rPr>
                        <a:t>
 ESCAPATE CON TU VERSYS X300 🌄 
Tu compañera de viaje te lleva a conocer esos lugares a los que siempre quisiste llegar 🙌
Con un chasis ligero, suspensión para viajes largos y un asiento bajo, esta bicilíndrica en paralelo de 300cc es la ideal para esa escapada que soñás.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6773558"/>
                  </a:ext>
                </a:extLst>
              </a:tr>
            </a:tbl>
          </a:graphicData>
        </a:graphic>
      </p:graphicFrame>
      <p:sp>
        <p:nvSpPr>
          <p:cNvPr id="4" name="Text Placeholder 3">
            <a:extLst>
              <a:ext uri="{FF2B5EF4-FFF2-40B4-BE49-F238E27FC236}">
                <a16:creationId xmlns:a16="http://schemas.microsoft.com/office/drawing/2014/main" id="{E86373D9-D050-40A2-94C0-A136CDF0234C}"/>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627743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5D6FA-09A9-4938-AF4C-60BDDA41288A}"/>
              </a:ext>
            </a:extLst>
          </p:cNvPr>
          <p:cNvSpPr>
            <a:spLocks noGrp="1"/>
          </p:cNvSpPr>
          <p:nvPr>
            <p:ph type="title"/>
          </p:nvPr>
        </p:nvSpPr>
        <p:spPr/>
        <p:txBody>
          <a:bodyPr/>
          <a:lstStyle/>
          <a:p>
            <a:r>
              <a:rPr lang="en-US"/>
              <a:t>Facebook Post Table + Reactions | Suzuki - 5 of 19</a:t>
            </a:r>
          </a:p>
        </p:txBody>
      </p:sp>
      <p:graphicFrame>
        <p:nvGraphicFramePr>
          <p:cNvPr id="5" name="Table Placeholder 4">
            <a:extLst>
              <a:ext uri="{FF2B5EF4-FFF2-40B4-BE49-F238E27FC236}">
                <a16:creationId xmlns:a16="http://schemas.microsoft.com/office/drawing/2014/main" id="{FF436F86-38B2-4203-9A62-244F256E196B}"/>
              </a:ext>
            </a:extLst>
          </p:cNvPr>
          <p:cNvGraphicFramePr>
            <a:graphicFrameLocks noGrp="1"/>
          </p:cNvGraphicFramePr>
          <p:nvPr>
            <p:ph type="tbl" sz="quarter" idx="13"/>
            <p:extLst>
              <p:ext uri="{D42A27DB-BD31-4B8C-83A1-F6EECF244321}">
                <p14:modId xmlns:p14="http://schemas.microsoft.com/office/powerpoint/2010/main" val="612851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294612"/>
                    </a:ext>
                  </a:extLst>
                </a:gridCol>
                <a:gridCol w="493776">
                  <a:extLst>
                    <a:ext uri="{9D8B030D-6E8A-4147-A177-3AD203B41FA5}">
                      <a16:colId xmlns:a16="http://schemas.microsoft.com/office/drawing/2014/main" val="4214305702"/>
                    </a:ext>
                  </a:extLst>
                </a:gridCol>
                <a:gridCol w="493776">
                  <a:extLst>
                    <a:ext uri="{9D8B030D-6E8A-4147-A177-3AD203B41FA5}">
                      <a16:colId xmlns:a16="http://schemas.microsoft.com/office/drawing/2014/main" val="1772331434"/>
                    </a:ext>
                  </a:extLst>
                </a:gridCol>
                <a:gridCol w="493776">
                  <a:extLst>
                    <a:ext uri="{9D8B030D-6E8A-4147-A177-3AD203B41FA5}">
                      <a16:colId xmlns:a16="http://schemas.microsoft.com/office/drawing/2014/main" val="561403590"/>
                    </a:ext>
                  </a:extLst>
                </a:gridCol>
                <a:gridCol w="493776">
                  <a:extLst>
                    <a:ext uri="{9D8B030D-6E8A-4147-A177-3AD203B41FA5}">
                      <a16:colId xmlns:a16="http://schemas.microsoft.com/office/drawing/2014/main" val="4091904228"/>
                    </a:ext>
                  </a:extLst>
                </a:gridCol>
                <a:gridCol w="493776">
                  <a:extLst>
                    <a:ext uri="{9D8B030D-6E8A-4147-A177-3AD203B41FA5}">
                      <a16:colId xmlns:a16="http://schemas.microsoft.com/office/drawing/2014/main" val="1830734833"/>
                    </a:ext>
                  </a:extLst>
                </a:gridCol>
                <a:gridCol w="493776">
                  <a:extLst>
                    <a:ext uri="{9D8B030D-6E8A-4147-A177-3AD203B41FA5}">
                      <a16:colId xmlns:a16="http://schemas.microsoft.com/office/drawing/2014/main" val="866356092"/>
                    </a:ext>
                  </a:extLst>
                </a:gridCol>
                <a:gridCol w="493776">
                  <a:extLst>
                    <a:ext uri="{9D8B030D-6E8A-4147-A177-3AD203B41FA5}">
                      <a16:colId xmlns:a16="http://schemas.microsoft.com/office/drawing/2014/main" val="3271316775"/>
                    </a:ext>
                  </a:extLst>
                </a:gridCol>
                <a:gridCol w="493776">
                  <a:extLst>
                    <a:ext uri="{9D8B030D-6E8A-4147-A177-3AD203B41FA5}">
                      <a16:colId xmlns:a16="http://schemas.microsoft.com/office/drawing/2014/main" val="3838121485"/>
                    </a:ext>
                  </a:extLst>
                </a:gridCol>
                <a:gridCol w="493776">
                  <a:extLst>
                    <a:ext uri="{9D8B030D-6E8A-4147-A177-3AD203B41FA5}">
                      <a16:colId xmlns:a16="http://schemas.microsoft.com/office/drawing/2014/main" val="954510403"/>
                    </a:ext>
                  </a:extLst>
                </a:gridCol>
                <a:gridCol w="493776">
                  <a:extLst>
                    <a:ext uri="{9D8B030D-6E8A-4147-A177-3AD203B41FA5}">
                      <a16:colId xmlns:a16="http://schemas.microsoft.com/office/drawing/2014/main" val="451037183"/>
                    </a:ext>
                  </a:extLst>
                </a:gridCol>
                <a:gridCol w="493776">
                  <a:extLst>
                    <a:ext uri="{9D8B030D-6E8A-4147-A177-3AD203B41FA5}">
                      <a16:colId xmlns:a16="http://schemas.microsoft.com/office/drawing/2014/main" val="1497374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5820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- 2022-04-01 17:12:59</a:t>
                      </a:r>
                      <a:r>
                        <a:rPr kumimoji="0" lang="es-ES" sz="1000" b="0" i="0" u="none" strike="noStrike" kern="1200" cap="none" spc="0" normalizeH="0" baseline="0" noProof="0">
                          <a:ln>
                            <a:noFill/>
                          </a:ln>
                          <a:solidFill>
                            <a:prstClr val="black"/>
                          </a:solidFill>
                          <a:effectLst/>
                          <a:uLnTx/>
                          <a:uFillTx/>
                          <a:latin typeface="+mn-lt"/>
                          <a:ea typeface="+mn-ea"/>
                          <a:cs typeface="+mn-cs"/>
                        </a:rPr>
                        <a:t>
 MotoGP Argentina 2022 🏁🇦🇷
Este fin de semana se llevará a cabo el MotoGP en el circuito de Termas de Rio Hondo, será la tercera carrera del año del Campeonato Mundial de Motociclismo. El día de hoy hubo prácticas en el circuito y en el stand de KTM los pilotos oficiales se acercaron a firmar autografos! Mira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3369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- 2022-04-03 08:58:01</a:t>
                      </a:r>
                      <a:r>
                        <a:rPr kumimoji="0" lang="en-US" sz="1000" b="0" i="0" u="none" strike="noStrike" kern="1200" cap="none" spc="0" normalizeH="0" baseline="0" noProof="0">
                          <a:ln>
                            <a:noFill/>
                          </a:ln>
                          <a:solidFill>
                            <a:prstClr val="black"/>
                          </a:solidFill>
                          <a:effectLst/>
                          <a:uLnTx/>
                          <a:uFillTx/>
                          <a:latin typeface="+mn-lt"/>
                          <a:ea typeface="+mn-ea"/>
                          <a:cs typeface="+mn-cs"/>
                        </a:rPr>
                        <a:t>
 #MotoGP #ArgentinaGP 
Nada como ver el resumen del #Dia2 antes de arrancar el domingo de @argentinamotogp 
Team Suzuki Ecstar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33758755"/>
                  </a:ext>
                </a:extLst>
              </a:tr>
            </a:tbl>
          </a:graphicData>
        </a:graphic>
      </p:graphicFrame>
      <p:sp>
        <p:nvSpPr>
          <p:cNvPr id="4" name="Text Placeholder 3">
            <a:extLst>
              <a:ext uri="{FF2B5EF4-FFF2-40B4-BE49-F238E27FC236}">
                <a16:creationId xmlns:a16="http://schemas.microsoft.com/office/drawing/2014/main" id="{180F724F-A1B5-4E73-932B-5A859B4E2B85}"/>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99884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DD69-F344-4B26-9BCD-C0790257BDC1}"/>
              </a:ext>
            </a:extLst>
          </p:cNvPr>
          <p:cNvSpPr>
            <a:spLocks noGrp="1"/>
          </p:cNvSpPr>
          <p:nvPr>
            <p:ph type="title"/>
          </p:nvPr>
        </p:nvSpPr>
        <p:spPr/>
        <p:txBody>
          <a:bodyPr/>
          <a:lstStyle/>
          <a:p>
            <a:r>
              <a:rPr lang="en-US"/>
              <a:t>Facebook Post Table + Reactions | Suzuki - 6 of 19</a:t>
            </a:r>
          </a:p>
        </p:txBody>
      </p:sp>
      <p:graphicFrame>
        <p:nvGraphicFramePr>
          <p:cNvPr id="5" name="Table Placeholder 4">
            <a:extLst>
              <a:ext uri="{FF2B5EF4-FFF2-40B4-BE49-F238E27FC236}">
                <a16:creationId xmlns:a16="http://schemas.microsoft.com/office/drawing/2014/main" id="{E1DA12AF-6290-4F7E-AC0E-56F90E7B6406}"/>
              </a:ext>
            </a:extLst>
          </p:cNvPr>
          <p:cNvGraphicFramePr>
            <a:graphicFrameLocks noGrp="1"/>
          </p:cNvGraphicFramePr>
          <p:nvPr>
            <p:ph type="tbl" sz="quarter" idx="13"/>
            <p:extLst>
              <p:ext uri="{D42A27DB-BD31-4B8C-83A1-F6EECF244321}">
                <p14:modId xmlns:p14="http://schemas.microsoft.com/office/powerpoint/2010/main" val="312871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53677906"/>
                    </a:ext>
                  </a:extLst>
                </a:gridCol>
                <a:gridCol w="493776">
                  <a:extLst>
                    <a:ext uri="{9D8B030D-6E8A-4147-A177-3AD203B41FA5}">
                      <a16:colId xmlns:a16="http://schemas.microsoft.com/office/drawing/2014/main" val="2377364822"/>
                    </a:ext>
                  </a:extLst>
                </a:gridCol>
                <a:gridCol w="493776">
                  <a:extLst>
                    <a:ext uri="{9D8B030D-6E8A-4147-A177-3AD203B41FA5}">
                      <a16:colId xmlns:a16="http://schemas.microsoft.com/office/drawing/2014/main" val="925266044"/>
                    </a:ext>
                  </a:extLst>
                </a:gridCol>
                <a:gridCol w="493776">
                  <a:extLst>
                    <a:ext uri="{9D8B030D-6E8A-4147-A177-3AD203B41FA5}">
                      <a16:colId xmlns:a16="http://schemas.microsoft.com/office/drawing/2014/main" val="1894118965"/>
                    </a:ext>
                  </a:extLst>
                </a:gridCol>
                <a:gridCol w="493776">
                  <a:extLst>
                    <a:ext uri="{9D8B030D-6E8A-4147-A177-3AD203B41FA5}">
                      <a16:colId xmlns:a16="http://schemas.microsoft.com/office/drawing/2014/main" val="1133131918"/>
                    </a:ext>
                  </a:extLst>
                </a:gridCol>
                <a:gridCol w="493776">
                  <a:extLst>
                    <a:ext uri="{9D8B030D-6E8A-4147-A177-3AD203B41FA5}">
                      <a16:colId xmlns:a16="http://schemas.microsoft.com/office/drawing/2014/main" val="3783634828"/>
                    </a:ext>
                  </a:extLst>
                </a:gridCol>
                <a:gridCol w="493776">
                  <a:extLst>
                    <a:ext uri="{9D8B030D-6E8A-4147-A177-3AD203B41FA5}">
                      <a16:colId xmlns:a16="http://schemas.microsoft.com/office/drawing/2014/main" val="2757949097"/>
                    </a:ext>
                  </a:extLst>
                </a:gridCol>
                <a:gridCol w="493776">
                  <a:extLst>
                    <a:ext uri="{9D8B030D-6E8A-4147-A177-3AD203B41FA5}">
                      <a16:colId xmlns:a16="http://schemas.microsoft.com/office/drawing/2014/main" val="3553767593"/>
                    </a:ext>
                  </a:extLst>
                </a:gridCol>
                <a:gridCol w="493776">
                  <a:extLst>
                    <a:ext uri="{9D8B030D-6E8A-4147-A177-3AD203B41FA5}">
                      <a16:colId xmlns:a16="http://schemas.microsoft.com/office/drawing/2014/main" val="2718951291"/>
                    </a:ext>
                  </a:extLst>
                </a:gridCol>
                <a:gridCol w="493776">
                  <a:extLst>
                    <a:ext uri="{9D8B030D-6E8A-4147-A177-3AD203B41FA5}">
                      <a16:colId xmlns:a16="http://schemas.microsoft.com/office/drawing/2014/main" val="3620286624"/>
                    </a:ext>
                  </a:extLst>
                </a:gridCol>
                <a:gridCol w="493776">
                  <a:extLst>
                    <a:ext uri="{9D8B030D-6E8A-4147-A177-3AD203B41FA5}">
                      <a16:colId xmlns:a16="http://schemas.microsoft.com/office/drawing/2014/main" val="240193230"/>
                    </a:ext>
                  </a:extLst>
                </a:gridCol>
                <a:gridCol w="493776">
                  <a:extLst>
                    <a:ext uri="{9D8B030D-6E8A-4147-A177-3AD203B41FA5}">
                      <a16:colId xmlns:a16="http://schemas.microsoft.com/office/drawing/2014/main" val="1072119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5975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- 2022-04-11 08:14:34</a:t>
                      </a:r>
                      <a:r>
                        <a:rPr kumimoji="0" lang="es-ES" sz="1000" b="0" i="0" u="none" strike="noStrike" kern="1200" cap="none" spc="0" normalizeH="0" baseline="0" noProof="0">
                          <a:ln>
                            <a:noFill/>
                          </a:ln>
                          <a:solidFill>
                            <a:prstClr val="black"/>
                          </a:solidFill>
                          <a:effectLst/>
                          <a:uLnTx/>
                          <a:uFillTx/>
                          <a:latin typeface="+mn-lt"/>
                          <a:ea typeface="+mn-ea"/>
                          <a:cs typeface="+mn-cs"/>
                        </a:rPr>
                        <a:t>
 Con el segundo puesto de Álex Rins en Austin, Suzuki alcanzó su podio número 500 en el Mundial de Motociclismo.
Felicitaciones Team Suzuki Ecstar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8316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- 2022-04-13 21:37:08</a:t>
                      </a:r>
                      <a:r>
                        <a:rPr kumimoji="0" lang="es-ES" sz="1000" b="0" i="0" u="none" strike="noStrike" kern="1200" cap="none" spc="0" normalizeH="0" baseline="0" noProof="0">
                          <a:ln>
                            <a:noFill/>
                          </a:ln>
                          <a:solidFill>
                            <a:prstClr val="black"/>
                          </a:solidFill>
                          <a:effectLst/>
                          <a:uLnTx/>
                          <a:uFillTx/>
                          <a:latin typeface="+mn-lt"/>
                          <a:ea typeface="+mn-ea"/>
                          <a:cs typeface="+mn-cs"/>
                        </a:rPr>
                        <a:t>
 Empieza el fin de semana largo y tu V-Strom pide ruta.
¿Para dónde vamos?
#WayOfLife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4224604"/>
                  </a:ext>
                </a:extLst>
              </a:tr>
            </a:tbl>
          </a:graphicData>
        </a:graphic>
      </p:graphicFrame>
      <p:sp>
        <p:nvSpPr>
          <p:cNvPr id="4" name="Text Placeholder 3">
            <a:extLst>
              <a:ext uri="{FF2B5EF4-FFF2-40B4-BE49-F238E27FC236}">
                <a16:creationId xmlns:a16="http://schemas.microsoft.com/office/drawing/2014/main" id="{9813C2AD-9921-4ED8-A9B4-E32BAB536001}"/>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5090990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FCD8E-4D1F-4DAB-94BF-7220C4785B4F}"/>
              </a:ext>
            </a:extLst>
          </p:cNvPr>
          <p:cNvSpPr>
            <a:spLocks noGrp="1"/>
          </p:cNvSpPr>
          <p:nvPr>
            <p:ph type="title"/>
          </p:nvPr>
        </p:nvSpPr>
        <p:spPr/>
        <p:txBody>
          <a:bodyPr/>
          <a:lstStyle/>
          <a:p>
            <a:r>
              <a:rPr lang="en-US"/>
              <a:t>Facebook Post Table + Reactions | Suzuki - 7 of 19</a:t>
            </a:r>
          </a:p>
        </p:txBody>
      </p:sp>
      <p:graphicFrame>
        <p:nvGraphicFramePr>
          <p:cNvPr id="5" name="Table Placeholder 4">
            <a:extLst>
              <a:ext uri="{FF2B5EF4-FFF2-40B4-BE49-F238E27FC236}">
                <a16:creationId xmlns:a16="http://schemas.microsoft.com/office/drawing/2014/main" id="{029F6AB0-65D4-41ED-8D08-C52AD7117BE6}"/>
              </a:ext>
            </a:extLst>
          </p:cNvPr>
          <p:cNvGraphicFramePr>
            <a:graphicFrameLocks noGrp="1"/>
          </p:cNvGraphicFramePr>
          <p:nvPr>
            <p:ph type="tbl" sz="quarter" idx="13"/>
            <p:extLst>
              <p:ext uri="{D42A27DB-BD31-4B8C-83A1-F6EECF244321}">
                <p14:modId xmlns:p14="http://schemas.microsoft.com/office/powerpoint/2010/main" val="4238732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7741758"/>
                    </a:ext>
                  </a:extLst>
                </a:gridCol>
                <a:gridCol w="493776">
                  <a:extLst>
                    <a:ext uri="{9D8B030D-6E8A-4147-A177-3AD203B41FA5}">
                      <a16:colId xmlns:a16="http://schemas.microsoft.com/office/drawing/2014/main" val="1957709175"/>
                    </a:ext>
                  </a:extLst>
                </a:gridCol>
                <a:gridCol w="493776">
                  <a:extLst>
                    <a:ext uri="{9D8B030D-6E8A-4147-A177-3AD203B41FA5}">
                      <a16:colId xmlns:a16="http://schemas.microsoft.com/office/drawing/2014/main" val="2030251525"/>
                    </a:ext>
                  </a:extLst>
                </a:gridCol>
                <a:gridCol w="493776">
                  <a:extLst>
                    <a:ext uri="{9D8B030D-6E8A-4147-A177-3AD203B41FA5}">
                      <a16:colId xmlns:a16="http://schemas.microsoft.com/office/drawing/2014/main" val="3748800293"/>
                    </a:ext>
                  </a:extLst>
                </a:gridCol>
                <a:gridCol w="493776">
                  <a:extLst>
                    <a:ext uri="{9D8B030D-6E8A-4147-A177-3AD203B41FA5}">
                      <a16:colId xmlns:a16="http://schemas.microsoft.com/office/drawing/2014/main" val="4035536095"/>
                    </a:ext>
                  </a:extLst>
                </a:gridCol>
                <a:gridCol w="493776">
                  <a:extLst>
                    <a:ext uri="{9D8B030D-6E8A-4147-A177-3AD203B41FA5}">
                      <a16:colId xmlns:a16="http://schemas.microsoft.com/office/drawing/2014/main" val="125761332"/>
                    </a:ext>
                  </a:extLst>
                </a:gridCol>
                <a:gridCol w="493776">
                  <a:extLst>
                    <a:ext uri="{9D8B030D-6E8A-4147-A177-3AD203B41FA5}">
                      <a16:colId xmlns:a16="http://schemas.microsoft.com/office/drawing/2014/main" val="2721230416"/>
                    </a:ext>
                  </a:extLst>
                </a:gridCol>
                <a:gridCol w="493776">
                  <a:extLst>
                    <a:ext uri="{9D8B030D-6E8A-4147-A177-3AD203B41FA5}">
                      <a16:colId xmlns:a16="http://schemas.microsoft.com/office/drawing/2014/main" val="3824907347"/>
                    </a:ext>
                  </a:extLst>
                </a:gridCol>
                <a:gridCol w="493776">
                  <a:extLst>
                    <a:ext uri="{9D8B030D-6E8A-4147-A177-3AD203B41FA5}">
                      <a16:colId xmlns:a16="http://schemas.microsoft.com/office/drawing/2014/main" val="3898254624"/>
                    </a:ext>
                  </a:extLst>
                </a:gridCol>
                <a:gridCol w="493776">
                  <a:extLst>
                    <a:ext uri="{9D8B030D-6E8A-4147-A177-3AD203B41FA5}">
                      <a16:colId xmlns:a16="http://schemas.microsoft.com/office/drawing/2014/main" val="3023929564"/>
                    </a:ext>
                  </a:extLst>
                </a:gridCol>
                <a:gridCol w="493776">
                  <a:extLst>
                    <a:ext uri="{9D8B030D-6E8A-4147-A177-3AD203B41FA5}">
                      <a16:colId xmlns:a16="http://schemas.microsoft.com/office/drawing/2014/main" val="1277551720"/>
                    </a:ext>
                  </a:extLst>
                </a:gridCol>
                <a:gridCol w="493776">
                  <a:extLst>
                    <a:ext uri="{9D8B030D-6E8A-4147-A177-3AD203B41FA5}">
                      <a16:colId xmlns:a16="http://schemas.microsoft.com/office/drawing/2014/main" val="66121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2920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- 2022-03-31 16:30:26</a:t>
                      </a:r>
                      <a:r>
                        <a:rPr kumimoji="0" lang="es-ES" sz="1000" b="0" i="0" u="none" strike="noStrike" kern="1200" cap="none" spc="0" normalizeH="0" baseline="0" noProof="0">
                          <a:ln>
                            <a:noFill/>
                          </a:ln>
                          <a:solidFill>
                            <a:prstClr val="black"/>
                          </a:solidFill>
                          <a:effectLst/>
                          <a:uLnTx/>
                          <a:uFillTx/>
                          <a:latin typeface="+mn-lt"/>
                          <a:ea typeface="+mn-ea"/>
                          <a:cs typeface="+mn-cs"/>
                        </a:rPr>
                        <a:t>
 El KRT está más que listo para el comienzo del WSBK 🔥🏍
El #KawasakiRacingTeam presentó su proyecto para el campeonato WorldSBK 2022 en el circuito de Barcelona-Catalunya.
⚡ El equipo reveló su exclusivo diseño para sus Ninja ZX-10RR del 2022, además de los colores de los cascos y monos de los pilotos Jonathan Rea y Alex Lowes.
📣 Guim Roda (KRT Team Manager) declaró:  "Después de más de una década vinculados a este proyecto de Kawasaki en WorldSBK, y con ocho títulos mundiales conseguidos, nuestro objetivo principal es conseguir otro campeonato del mundo con los pilotos, además del títulos de equipo y de fabricantes.
#ArgWorldSBK #worldSBK #Kawasaki #KawasakiArgentina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62959317"/>
                  </a:ext>
                </a:extLst>
              </a:tr>
            </a:tbl>
          </a:graphicData>
        </a:graphic>
      </p:graphicFrame>
      <p:sp>
        <p:nvSpPr>
          <p:cNvPr id="4" name="Text Placeholder 3">
            <a:extLst>
              <a:ext uri="{FF2B5EF4-FFF2-40B4-BE49-F238E27FC236}">
                <a16:creationId xmlns:a16="http://schemas.microsoft.com/office/drawing/2014/main" id="{89350FF9-8987-42AD-A0B1-0024FE69FDEE}"/>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836998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DF6E3-7F1E-463E-AD43-01DA41F97D2E}"/>
              </a:ext>
            </a:extLst>
          </p:cNvPr>
          <p:cNvSpPr>
            <a:spLocks noGrp="1"/>
          </p:cNvSpPr>
          <p:nvPr>
            <p:ph type="title"/>
          </p:nvPr>
        </p:nvSpPr>
        <p:spPr/>
        <p:txBody>
          <a:bodyPr/>
          <a:lstStyle/>
          <a:p>
            <a:r>
              <a:rPr lang="en-US"/>
              <a:t>Facebook Post Table + Reactions | Suzuki - 8 of 19</a:t>
            </a:r>
          </a:p>
        </p:txBody>
      </p:sp>
      <p:graphicFrame>
        <p:nvGraphicFramePr>
          <p:cNvPr id="5" name="Table Placeholder 4">
            <a:extLst>
              <a:ext uri="{FF2B5EF4-FFF2-40B4-BE49-F238E27FC236}">
                <a16:creationId xmlns:a16="http://schemas.microsoft.com/office/drawing/2014/main" id="{A6A71BEA-2139-4D2C-A977-4E7DF55121E0}"/>
              </a:ext>
            </a:extLst>
          </p:cNvPr>
          <p:cNvGraphicFramePr>
            <a:graphicFrameLocks noGrp="1"/>
          </p:cNvGraphicFramePr>
          <p:nvPr>
            <p:ph type="tbl" sz="quarter" idx="13"/>
            <p:extLst>
              <p:ext uri="{D42A27DB-BD31-4B8C-83A1-F6EECF244321}">
                <p14:modId xmlns:p14="http://schemas.microsoft.com/office/powerpoint/2010/main" val="2198507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8684873"/>
                    </a:ext>
                  </a:extLst>
                </a:gridCol>
                <a:gridCol w="493776">
                  <a:extLst>
                    <a:ext uri="{9D8B030D-6E8A-4147-A177-3AD203B41FA5}">
                      <a16:colId xmlns:a16="http://schemas.microsoft.com/office/drawing/2014/main" val="2826041559"/>
                    </a:ext>
                  </a:extLst>
                </a:gridCol>
                <a:gridCol w="493776">
                  <a:extLst>
                    <a:ext uri="{9D8B030D-6E8A-4147-A177-3AD203B41FA5}">
                      <a16:colId xmlns:a16="http://schemas.microsoft.com/office/drawing/2014/main" val="1253073733"/>
                    </a:ext>
                  </a:extLst>
                </a:gridCol>
                <a:gridCol w="493776">
                  <a:extLst>
                    <a:ext uri="{9D8B030D-6E8A-4147-A177-3AD203B41FA5}">
                      <a16:colId xmlns:a16="http://schemas.microsoft.com/office/drawing/2014/main" val="436718676"/>
                    </a:ext>
                  </a:extLst>
                </a:gridCol>
                <a:gridCol w="493776">
                  <a:extLst>
                    <a:ext uri="{9D8B030D-6E8A-4147-A177-3AD203B41FA5}">
                      <a16:colId xmlns:a16="http://schemas.microsoft.com/office/drawing/2014/main" val="3709195420"/>
                    </a:ext>
                  </a:extLst>
                </a:gridCol>
                <a:gridCol w="493776">
                  <a:extLst>
                    <a:ext uri="{9D8B030D-6E8A-4147-A177-3AD203B41FA5}">
                      <a16:colId xmlns:a16="http://schemas.microsoft.com/office/drawing/2014/main" val="1231488690"/>
                    </a:ext>
                  </a:extLst>
                </a:gridCol>
                <a:gridCol w="493776">
                  <a:extLst>
                    <a:ext uri="{9D8B030D-6E8A-4147-A177-3AD203B41FA5}">
                      <a16:colId xmlns:a16="http://schemas.microsoft.com/office/drawing/2014/main" val="818457630"/>
                    </a:ext>
                  </a:extLst>
                </a:gridCol>
                <a:gridCol w="493776">
                  <a:extLst>
                    <a:ext uri="{9D8B030D-6E8A-4147-A177-3AD203B41FA5}">
                      <a16:colId xmlns:a16="http://schemas.microsoft.com/office/drawing/2014/main" val="1991114297"/>
                    </a:ext>
                  </a:extLst>
                </a:gridCol>
                <a:gridCol w="493776">
                  <a:extLst>
                    <a:ext uri="{9D8B030D-6E8A-4147-A177-3AD203B41FA5}">
                      <a16:colId xmlns:a16="http://schemas.microsoft.com/office/drawing/2014/main" val="1568600111"/>
                    </a:ext>
                  </a:extLst>
                </a:gridCol>
                <a:gridCol w="493776">
                  <a:extLst>
                    <a:ext uri="{9D8B030D-6E8A-4147-A177-3AD203B41FA5}">
                      <a16:colId xmlns:a16="http://schemas.microsoft.com/office/drawing/2014/main" val="3654017596"/>
                    </a:ext>
                  </a:extLst>
                </a:gridCol>
                <a:gridCol w="493776">
                  <a:extLst>
                    <a:ext uri="{9D8B030D-6E8A-4147-A177-3AD203B41FA5}">
                      <a16:colId xmlns:a16="http://schemas.microsoft.com/office/drawing/2014/main" val="4270584170"/>
                    </a:ext>
                  </a:extLst>
                </a:gridCol>
                <a:gridCol w="493776">
                  <a:extLst>
                    <a:ext uri="{9D8B030D-6E8A-4147-A177-3AD203B41FA5}">
                      <a16:colId xmlns:a16="http://schemas.microsoft.com/office/drawing/2014/main" val="3868457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3038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 Argentina - 2022-03-20 20:09:42</a:t>
                      </a:r>
                      <a:r>
                        <a:rPr kumimoji="0" lang="en-US" sz="1000" b="0" i="0" u="none" strike="noStrike" kern="1200" cap="none" spc="0" normalizeH="0" baseline="0" noProof="0">
                          <a:ln>
                            <a:noFill/>
                          </a:ln>
                          <a:solidFill>
                            <a:prstClr val="black"/>
                          </a:solidFill>
                          <a:effectLst/>
                          <a:uLnTx/>
                          <a:uFillTx/>
                          <a:latin typeface="+mn-lt"/>
                          <a:ea typeface="+mn-ea"/>
                          <a:cs typeface="+mn-cs"/>
                        </a:rPr>
                        <a:t>
 ¡Podio para Kawasaki con Mikkel Haarup11 3ro en MX2! 🇦🇷 
El piloto declaró haberse sentido muy  bien con la KX250 en un circuito tan particular como el de Argentina. ¡Felicitaciones equipo! ✊🏻
Dixon Racing Team  #TeamKawasaki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82558374"/>
                  </a:ext>
                </a:extLst>
              </a:tr>
            </a:tbl>
          </a:graphicData>
        </a:graphic>
      </p:graphicFrame>
      <p:sp>
        <p:nvSpPr>
          <p:cNvPr id="4" name="Text Placeholder 3">
            <a:extLst>
              <a:ext uri="{FF2B5EF4-FFF2-40B4-BE49-F238E27FC236}">
                <a16:creationId xmlns:a16="http://schemas.microsoft.com/office/drawing/2014/main" id="{16A47ABC-9FBD-4BF4-B6A9-510487F3F0AE}"/>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23204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95887-BC84-488A-B329-785BAE734144}"/>
              </a:ext>
            </a:extLst>
          </p:cNvPr>
          <p:cNvSpPr>
            <a:spLocks noGrp="1"/>
          </p:cNvSpPr>
          <p:nvPr>
            <p:ph type="title"/>
          </p:nvPr>
        </p:nvSpPr>
        <p:spPr/>
        <p:txBody>
          <a:bodyPr/>
          <a:lstStyle/>
          <a:p>
            <a:r>
              <a:rPr lang="en-US"/>
              <a:t>Facebook Post Table + Reactions | Suzuki - 9 of 19</a:t>
            </a:r>
          </a:p>
        </p:txBody>
      </p:sp>
      <p:graphicFrame>
        <p:nvGraphicFramePr>
          <p:cNvPr id="5" name="Table Placeholder 4">
            <a:extLst>
              <a:ext uri="{FF2B5EF4-FFF2-40B4-BE49-F238E27FC236}">
                <a16:creationId xmlns:a16="http://schemas.microsoft.com/office/drawing/2014/main" id="{925B1CEB-5ED3-4C4B-8CFB-2F201147173E}"/>
              </a:ext>
            </a:extLst>
          </p:cNvPr>
          <p:cNvGraphicFramePr>
            <a:graphicFrameLocks noGrp="1"/>
          </p:cNvGraphicFramePr>
          <p:nvPr>
            <p:ph type="tbl" sz="quarter" idx="13"/>
            <p:extLst>
              <p:ext uri="{D42A27DB-BD31-4B8C-83A1-F6EECF244321}">
                <p14:modId xmlns:p14="http://schemas.microsoft.com/office/powerpoint/2010/main" val="899780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8710954"/>
                    </a:ext>
                  </a:extLst>
                </a:gridCol>
                <a:gridCol w="493776">
                  <a:extLst>
                    <a:ext uri="{9D8B030D-6E8A-4147-A177-3AD203B41FA5}">
                      <a16:colId xmlns:a16="http://schemas.microsoft.com/office/drawing/2014/main" val="2970216990"/>
                    </a:ext>
                  </a:extLst>
                </a:gridCol>
                <a:gridCol w="493776">
                  <a:extLst>
                    <a:ext uri="{9D8B030D-6E8A-4147-A177-3AD203B41FA5}">
                      <a16:colId xmlns:a16="http://schemas.microsoft.com/office/drawing/2014/main" val="2791027511"/>
                    </a:ext>
                  </a:extLst>
                </a:gridCol>
                <a:gridCol w="493776">
                  <a:extLst>
                    <a:ext uri="{9D8B030D-6E8A-4147-A177-3AD203B41FA5}">
                      <a16:colId xmlns:a16="http://schemas.microsoft.com/office/drawing/2014/main" val="2808192326"/>
                    </a:ext>
                  </a:extLst>
                </a:gridCol>
                <a:gridCol w="493776">
                  <a:extLst>
                    <a:ext uri="{9D8B030D-6E8A-4147-A177-3AD203B41FA5}">
                      <a16:colId xmlns:a16="http://schemas.microsoft.com/office/drawing/2014/main" val="1952631720"/>
                    </a:ext>
                  </a:extLst>
                </a:gridCol>
                <a:gridCol w="493776">
                  <a:extLst>
                    <a:ext uri="{9D8B030D-6E8A-4147-A177-3AD203B41FA5}">
                      <a16:colId xmlns:a16="http://schemas.microsoft.com/office/drawing/2014/main" val="296949819"/>
                    </a:ext>
                  </a:extLst>
                </a:gridCol>
                <a:gridCol w="493776">
                  <a:extLst>
                    <a:ext uri="{9D8B030D-6E8A-4147-A177-3AD203B41FA5}">
                      <a16:colId xmlns:a16="http://schemas.microsoft.com/office/drawing/2014/main" val="1879927340"/>
                    </a:ext>
                  </a:extLst>
                </a:gridCol>
                <a:gridCol w="493776">
                  <a:extLst>
                    <a:ext uri="{9D8B030D-6E8A-4147-A177-3AD203B41FA5}">
                      <a16:colId xmlns:a16="http://schemas.microsoft.com/office/drawing/2014/main" val="698055744"/>
                    </a:ext>
                  </a:extLst>
                </a:gridCol>
                <a:gridCol w="493776">
                  <a:extLst>
                    <a:ext uri="{9D8B030D-6E8A-4147-A177-3AD203B41FA5}">
                      <a16:colId xmlns:a16="http://schemas.microsoft.com/office/drawing/2014/main" val="613899125"/>
                    </a:ext>
                  </a:extLst>
                </a:gridCol>
                <a:gridCol w="493776">
                  <a:extLst>
                    <a:ext uri="{9D8B030D-6E8A-4147-A177-3AD203B41FA5}">
                      <a16:colId xmlns:a16="http://schemas.microsoft.com/office/drawing/2014/main" val="229967016"/>
                    </a:ext>
                  </a:extLst>
                </a:gridCol>
                <a:gridCol w="493776">
                  <a:extLst>
                    <a:ext uri="{9D8B030D-6E8A-4147-A177-3AD203B41FA5}">
                      <a16:colId xmlns:a16="http://schemas.microsoft.com/office/drawing/2014/main" val="1146210891"/>
                    </a:ext>
                  </a:extLst>
                </a:gridCol>
                <a:gridCol w="493776">
                  <a:extLst>
                    <a:ext uri="{9D8B030D-6E8A-4147-A177-3AD203B41FA5}">
                      <a16:colId xmlns:a16="http://schemas.microsoft.com/office/drawing/2014/main" val="926764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11552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- 2022-04-07 18:53:29</a:t>
                      </a:r>
                      <a:r>
                        <a:rPr kumimoji="0" lang="es-ES" sz="1000" b="0" i="0" u="none" strike="noStrike" kern="1200" cap="none" spc="0" normalizeH="0" baseline="0" noProof="0">
                          <a:ln>
                            <a:noFill/>
                          </a:ln>
                          <a:solidFill>
                            <a:prstClr val="black"/>
                          </a:solidFill>
                          <a:effectLst/>
                          <a:uLnTx/>
                          <a:uFillTx/>
                          <a:latin typeface="+mn-lt"/>
                          <a:ea typeface="+mn-ea"/>
                          <a:cs typeface="+mn-cs"/>
                        </a:rPr>
                        <a:t>
 #TBT No pasó una semana y lo seguimos extrañando. 
Nada mejor que una selección de fotos para recordar lo bien que la pasamos en el #MotoGP junto al @suzukimotogp @alexrins @joanmir36official y @sebasporto19 
#GearingUp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53847207"/>
                  </a:ext>
                </a:extLst>
              </a:tr>
            </a:tbl>
          </a:graphicData>
        </a:graphic>
      </p:graphicFrame>
      <p:sp>
        <p:nvSpPr>
          <p:cNvPr id="4" name="Text Placeholder 3">
            <a:extLst>
              <a:ext uri="{FF2B5EF4-FFF2-40B4-BE49-F238E27FC236}">
                <a16:creationId xmlns:a16="http://schemas.microsoft.com/office/drawing/2014/main" id="{99C2EBA9-6DE3-4F74-AC95-B5E2DB16FE9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9369016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8558F-CF7A-4664-9635-0D6AFCF4366C}"/>
              </a:ext>
            </a:extLst>
          </p:cNvPr>
          <p:cNvSpPr>
            <a:spLocks noGrp="1"/>
          </p:cNvSpPr>
          <p:nvPr>
            <p:ph type="title"/>
          </p:nvPr>
        </p:nvSpPr>
        <p:spPr/>
        <p:txBody>
          <a:bodyPr/>
          <a:lstStyle/>
          <a:p>
            <a:r>
              <a:rPr lang="en-US"/>
              <a:t>Facebook Post Table + Reactions | Suzuki - 10 of 19</a:t>
            </a:r>
          </a:p>
        </p:txBody>
      </p:sp>
      <p:graphicFrame>
        <p:nvGraphicFramePr>
          <p:cNvPr id="5" name="Table Placeholder 4">
            <a:extLst>
              <a:ext uri="{FF2B5EF4-FFF2-40B4-BE49-F238E27FC236}">
                <a16:creationId xmlns:a16="http://schemas.microsoft.com/office/drawing/2014/main" id="{C29382D8-0BA9-4F46-9E31-768881030DF4}"/>
              </a:ext>
            </a:extLst>
          </p:cNvPr>
          <p:cNvGraphicFramePr>
            <a:graphicFrameLocks noGrp="1"/>
          </p:cNvGraphicFramePr>
          <p:nvPr>
            <p:ph type="tbl" sz="quarter" idx="13"/>
            <p:extLst>
              <p:ext uri="{D42A27DB-BD31-4B8C-83A1-F6EECF244321}">
                <p14:modId xmlns:p14="http://schemas.microsoft.com/office/powerpoint/2010/main" val="2690078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0158849"/>
                    </a:ext>
                  </a:extLst>
                </a:gridCol>
                <a:gridCol w="493776">
                  <a:extLst>
                    <a:ext uri="{9D8B030D-6E8A-4147-A177-3AD203B41FA5}">
                      <a16:colId xmlns:a16="http://schemas.microsoft.com/office/drawing/2014/main" val="198861392"/>
                    </a:ext>
                  </a:extLst>
                </a:gridCol>
                <a:gridCol w="493776">
                  <a:extLst>
                    <a:ext uri="{9D8B030D-6E8A-4147-A177-3AD203B41FA5}">
                      <a16:colId xmlns:a16="http://schemas.microsoft.com/office/drawing/2014/main" val="52203619"/>
                    </a:ext>
                  </a:extLst>
                </a:gridCol>
                <a:gridCol w="493776">
                  <a:extLst>
                    <a:ext uri="{9D8B030D-6E8A-4147-A177-3AD203B41FA5}">
                      <a16:colId xmlns:a16="http://schemas.microsoft.com/office/drawing/2014/main" val="1909815912"/>
                    </a:ext>
                  </a:extLst>
                </a:gridCol>
                <a:gridCol w="493776">
                  <a:extLst>
                    <a:ext uri="{9D8B030D-6E8A-4147-A177-3AD203B41FA5}">
                      <a16:colId xmlns:a16="http://schemas.microsoft.com/office/drawing/2014/main" val="2087218570"/>
                    </a:ext>
                  </a:extLst>
                </a:gridCol>
                <a:gridCol w="493776">
                  <a:extLst>
                    <a:ext uri="{9D8B030D-6E8A-4147-A177-3AD203B41FA5}">
                      <a16:colId xmlns:a16="http://schemas.microsoft.com/office/drawing/2014/main" val="632709655"/>
                    </a:ext>
                  </a:extLst>
                </a:gridCol>
                <a:gridCol w="493776">
                  <a:extLst>
                    <a:ext uri="{9D8B030D-6E8A-4147-A177-3AD203B41FA5}">
                      <a16:colId xmlns:a16="http://schemas.microsoft.com/office/drawing/2014/main" val="851649144"/>
                    </a:ext>
                  </a:extLst>
                </a:gridCol>
                <a:gridCol w="493776">
                  <a:extLst>
                    <a:ext uri="{9D8B030D-6E8A-4147-A177-3AD203B41FA5}">
                      <a16:colId xmlns:a16="http://schemas.microsoft.com/office/drawing/2014/main" val="2126371638"/>
                    </a:ext>
                  </a:extLst>
                </a:gridCol>
                <a:gridCol w="493776">
                  <a:extLst>
                    <a:ext uri="{9D8B030D-6E8A-4147-A177-3AD203B41FA5}">
                      <a16:colId xmlns:a16="http://schemas.microsoft.com/office/drawing/2014/main" val="3443546361"/>
                    </a:ext>
                  </a:extLst>
                </a:gridCol>
                <a:gridCol w="493776">
                  <a:extLst>
                    <a:ext uri="{9D8B030D-6E8A-4147-A177-3AD203B41FA5}">
                      <a16:colId xmlns:a16="http://schemas.microsoft.com/office/drawing/2014/main" val="3215625511"/>
                    </a:ext>
                  </a:extLst>
                </a:gridCol>
                <a:gridCol w="493776">
                  <a:extLst>
                    <a:ext uri="{9D8B030D-6E8A-4147-A177-3AD203B41FA5}">
                      <a16:colId xmlns:a16="http://schemas.microsoft.com/office/drawing/2014/main" val="2004271485"/>
                    </a:ext>
                  </a:extLst>
                </a:gridCol>
                <a:gridCol w="493776">
                  <a:extLst>
                    <a:ext uri="{9D8B030D-6E8A-4147-A177-3AD203B41FA5}">
                      <a16:colId xmlns:a16="http://schemas.microsoft.com/office/drawing/2014/main" val="14352703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775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- 2022-04-02 19:05:12</a:t>
                      </a:r>
                      <a:r>
                        <a:rPr kumimoji="0" lang="es-ES" sz="1000" b="0" i="0" u="none" strike="noStrike" kern="1200" cap="none" spc="0" normalizeH="0" baseline="0" noProof="0">
                          <a:ln>
                            <a:noFill/>
                          </a:ln>
                          <a:solidFill>
                            <a:prstClr val="black"/>
                          </a:solidFill>
                          <a:effectLst/>
                          <a:uLnTx/>
                          <a:uFillTx/>
                          <a:latin typeface="+mn-lt"/>
                          <a:ea typeface="+mn-ea"/>
                          <a:cs typeface="+mn-cs"/>
                        </a:rPr>
                        <a:t>
 Z400 ABS⚡AUTÉNTICA NAKED
¿Querés diversión y agilidad con un estilo agresivo? 
Con su motor bicilíndrico de 45 cv, la emoción está garantizada 😎
Tenela en abril en 12 y 18 cuotas con BBVA
👉 Completá el formulario en link en bio y nos comunicamos con vos para brindarte toda la información.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81458577"/>
                  </a:ext>
                </a:extLst>
              </a:tr>
            </a:tbl>
          </a:graphicData>
        </a:graphic>
      </p:graphicFrame>
      <p:sp>
        <p:nvSpPr>
          <p:cNvPr id="4" name="Text Placeholder 3">
            <a:extLst>
              <a:ext uri="{FF2B5EF4-FFF2-40B4-BE49-F238E27FC236}">
                <a16:creationId xmlns:a16="http://schemas.microsoft.com/office/drawing/2014/main" id="{57A5D689-2500-49E5-8E33-5767C8A9387C}"/>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303338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2077E-8204-4EA6-915A-C418CB11D0AE}"/>
              </a:ext>
            </a:extLst>
          </p:cNvPr>
          <p:cNvSpPr>
            <a:spLocks noGrp="1"/>
          </p:cNvSpPr>
          <p:nvPr>
            <p:ph type="title"/>
          </p:nvPr>
        </p:nvSpPr>
        <p:spPr/>
        <p:txBody>
          <a:bodyPr/>
          <a:lstStyle/>
          <a:p>
            <a:r>
              <a:rPr lang="en-US"/>
              <a:t>Facebook Post Table + Reactions | Suzuki - 11 of 19</a:t>
            </a:r>
          </a:p>
        </p:txBody>
      </p:sp>
      <p:graphicFrame>
        <p:nvGraphicFramePr>
          <p:cNvPr id="5" name="Table Placeholder 4">
            <a:extLst>
              <a:ext uri="{FF2B5EF4-FFF2-40B4-BE49-F238E27FC236}">
                <a16:creationId xmlns:a16="http://schemas.microsoft.com/office/drawing/2014/main" id="{C5F1139E-BB7B-430C-AF2E-4149E9A9F5D3}"/>
              </a:ext>
            </a:extLst>
          </p:cNvPr>
          <p:cNvGraphicFramePr>
            <a:graphicFrameLocks noGrp="1"/>
          </p:cNvGraphicFramePr>
          <p:nvPr>
            <p:ph type="tbl" sz="quarter" idx="13"/>
            <p:extLst>
              <p:ext uri="{D42A27DB-BD31-4B8C-83A1-F6EECF244321}">
                <p14:modId xmlns:p14="http://schemas.microsoft.com/office/powerpoint/2010/main" val="2327985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4632080"/>
                    </a:ext>
                  </a:extLst>
                </a:gridCol>
                <a:gridCol w="493776">
                  <a:extLst>
                    <a:ext uri="{9D8B030D-6E8A-4147-A177-3AD203B41FA5}">
                      <a16:colId xmlns:a16="http://schemas.microsoft.com/office/drawing/2014/main" val="2236950892"/>
                    </a:ext>
                  </a:extLst>
                </a:gridCol>
                <a:gridCol w="493776">
                  <a:extLst>
                    <a:ext uri="{9D8B030D-6E8A-4147-A177-3AD203B41FA5}">
                      <a16:colId xmlns:a16="http://schemas.microsoft.com/office/drawing/2014/main" val="625572288"/>
                    </a:ext>
                  </a:extLst>
                </a:gridCol>
                <a:gridCol w="493776">
                  <a:extLst>
                    <a:ext uri="{9D8B030D-6E8A-4147-A177-3AD203B41FA5}">
                      <a16:colId xmlns:a16="http://schemas.microsoft.com/office/drawing/2014/main" val="2040098138"/>
                    </a:ext>
                  </a:extLst>
                </a:gridCol>
                <a:gridCol w="493776">
                  <a:extLst>
                    <a:ext uri="{9D8B030D-6E8A-4147-A177-3AD203B41FA5}">
                      <a16:colId xmlns:a16="http://schemas.microsoft.com/office/drawing/2014/main" val="3456252264"/>
                    </a:ext>
                  </a:extLst>
                </a:gridCol>
                <a:gridCol w="493776">
                  <a:extLst>
                    <a:ext uri="{9D8B030D-6E8A-4147-A177-3AD203B41FA5}">
                      <a16:colId xmlns:a16="http://schemas.microsoft.com/office/drawing/2014/main" val="1887322063"/>
                    </a:ext>
                  </a:extLst>
                </a:gridCol>
                <a:gridCol w="493776">
                  <a:extLst>
                    <a:ext uri="{9D8B030D-6E8A-4147-A177-3AD203B41FA5}">
                      <a16:colId xmlns:a16="http://schemas.microsoft.com/office/drawing/2014/main" val="3305928355"/>
                    </a:ext>
                  </a:extLst>
                </a:gridCol>
                <a:gridCol w="493776">
                  <a:extLst>
                    <a:ext uri="{9D8B030D-6E8A-4147-A177-3AD203B41FA5}">
                      <a16:colId xmlns:a16="http://schemas.microsoft.com/office/drawing/2014/main" val="3037636270"/>
                    </a:ext>
                  </a:extLst>
                </a:gridCol>
                <a:gridCol w="493776">
                  <a:extLst>
                    <a:ext uri="{9D8B030D-6E8A-4147-A177-3AD203B41FA5}">
                      <a16:colId xmlns:a16="http://schemas.microsoft.com/office/drawing/2014/main" val="3938353486"/>
                    </a:ext>
                  </a:extLst>
                </a:gridCol>
                <a:gridCol w="493776">
                  <a:extLst>
                    <a:ext uri="{9D8B030D-6E8A-4147-A177-3AD203B41FA5}">
                      <a16:colId xmlns:a16="http://schemas.microsoft.com/office/drawing/2014/main" val="1563462223"/>
                    </a:ext>
                  </a:extLst>
                </a:gridCol>
                <a:gridCol w="493776">
                  <a:extLst>
                    <a:ext uri="{9D8B030D-6E8A-4147-A177-3AD203B41FA5}">
                      <a16:colId xmlns:a16="http://schemas.microsoft.com/office/drawing/2014/main" val="1722791251"/>
                    </a:ext>
                  </a:extLst>
                </a:gridCol>
                <a:gridCol w="493776">
                  <a:extLst>
                    <a:ext uri="{9D8B030D-6E8A-4147-A177-3AD203B41FA5}">
                      <a16:colId xmlns:a16="http://schemas.microsoft.com/office/drawing/2014/main" val="2984394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1016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- 2022-03-22 16:20:47</a:t>
                      </a:r>
                      <a:r>
                        <a:rPr kumimoji="0" lang="es-ES" sz="1000" b="0" i="0" u="none" strike="noStrike" kern="1200" cap="none" spc="0" normalizeH="0" baseline="0" noProof="0">
                          <a:ln>
                            <a:noFill/>
                          </a:ln>
                          <a:solidFill>
                            <a:prstClr val="black"/>
                          </a:solidFill>
                          <a:effectLst/>
                          <a:uLnTx/>
                          <a:uFillTx/>
                          <a:latin typeface="+mn-lt"/>
                          <a:ea typeface="+mn-ea"/>
                          <a:cs typeface="+mn-cs"/>
                        </a:rPr>
                        <a:t>
 En su participación número 50 en MotoGP @88migueloliveira se llevó su primera victoria de la temporada y la cuarta victoria de MotoGP de su carrera!!
Nos vemos en Argentina, el 3 de Abril 🇦🇷🏁
#KTM #ReadyToRace #GivesYouWings #MotoGP
📸 Rob Gray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6272395"/>
                  </a:ext>
                </a:extLst>
              </a:tr>
            </a:tbl>
          </a:graphicData>
        </a:graphic>
      </p:graphicFrame>
      <p:sp>
        <p:nvSpPr>
          <p:cNvPr id="4" name="Text Placeholder 3">
            <a:extLst>
              <a:ext uri="{FF2B5EF4-FFF2-40B4-BE49-F238E27FC236}">
                <a16:creationId xmlns:a16="http://schemas.microsoft.com/office/drawing/2014/main" id="{D4402D90-5CF2-47CC-9ACB-14857DAE6BFE}"/>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8393536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0F2B6-CB60-4AA3-A598-AFBA797E3A7F}"/>
              </a:ext>
            </a:extLst>
          </p:cNvPr>
          <p:cNvSpPr>
            <a:spLocks noGrp="1"/>
          </p:cNvSpPr>
          <p:nvPr>
            <p:ph type="title"/>
          </p:nvPr>
        </p:nvSpPr>
        <p:spPr/>
        <p:txBody>
          <a:bodyPr/>
          <a:lstStyle/>
          <a:p>
            <a:r>
              <a:rPr lang="en-US"/>
              <a:t>Facebook Post Table + Reactions | Suzuki - 12 of 19</a:t>
            </a:r>
          </a:p>
        </p:txBody>
      </p:sp>
      <p:graphicFrame>
        <p:nvGraphicFramePr>
          <p:cNvPr id="5" name="Table Placeholder 4">
            <a:extLst>
              <a:ext uri="{FF2B5EF4-FFF2-40B4-BE49-F238E27FC236}">
                <a16:creationId xmlns:a16="http://schemas.microsoft.com/office/drawing/2014/main" id="{D558B344-C6F6-423C-967E-871CFA4630B5}"/>
              </a:ext>
            </a:extLst>
          </p:cNvPr>
          <p:cNvGraphicFramePr>
            <a:graphicFrameLocks noGrp="1"/>
          </p:cNvGraphicFramePr>
          <p:nvPr>
            <p:ph type="tbl" sz="quarter" idx="13"/>
            <p:extLst>
              <p:ext uri="{D42A27DB-BD31-4B8C-83A1-F6EECF244321}">
                <p14:modId xmlns:p14="http://schemas.microsoft.com/office/powerpoint/2010/main" val="562601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9917237"/>
                    </a:ext>
                  </a:extLst>
                </a:gridCol>
                <a:gridCol w="493776">
                  <a:extLst>
                    <a:ext uri="{9D8B030D-6E8A-4147-A177-3AD203B41FA5}">
                      <a16:colId xmlns:a16="http://schemas.microsoft.com/office/drawing/2014/main" val="3949103473"/>
                    </a:ext>
                  </a:extLst>
                </a:gridCol>
                <a:gridCol w="493776">
                  <a:extLst>
                    <a:ext uri="{9D8B030D-6E8A-4147-A177-3AD203B41FA5}">
                      <a16:colId xmlns:a16="http://schemas.microsoft.com/office/drawing/2014/main" val="2797450007"/>
                    </a:ext>
                  </a:extLst>
                </a:gridCol>
                <a:gridCol w="493776">
                  <a:extLst>
                    <a:ext uri="{9D8B030D-6E8A-4147-A177-3AD203B41FA5}">
                      <a16:colId xmlns:a16="http://schemas.microsoft.com/office/drawing/2014/main" val="2739678464"/>
                    </a:ext>
                  </a:extLst>
                </a:gridCol>
                <a:gridCol w="493776">
                  <a:extLst>
                    <a:ext uri="{9D8B030D-6E8A-4147-A177-3AD203B41FA5}">
                      <a16:colId xmlns:a16="http://schemas.microsoft.com/office/drawing/2014/main" val="3463525742"/>
                    </a:ext>
                  </a:extLst>
                </a:gridCol>
                <a:gridCol w="493776">
                  <a:extLst>
                    <a:ext uri="{9D8B030D-6E8A-4147-A177-3AD203B41FA5}">
                      <a16:colId xmlns:a16="http://schemas.microsoft.com/office/drawing/2014/main" val="3982147766"/>
                    </a:ext>
                  </a:extLst>
                </a:gridCol>
                <a:gridCol w="493776">
                  <a:extLst>
                    <a:ext uri="{9D8B030D-6E8A-4147-A177-3AD203B41FA5}">
                      <a16:colId xmlns:a16="http://schemas.microsoft.com/office/drawing/2014/main" val="56943210"/>
                    </a:ext>
                  </a:extLst>
                </a:gridCol>
                <a:gridCol w="493776">
                  <a:extLst>
                    <a:ext uri="{9D8B030D-6E8A-4147-A177-3AD203B41FA5}">
                      <a16:colId xmlns:a16="http://schemas.microsoft.com/office/drawing/2014/main" val="1593911901"/>
                    </a:ext>
                  </a:extLst>
                </a:gridCol>
                <a:gridCol w="493776">
                  <a:extLst>
                    <a:ext uri="{9D8B030D-6E8A-4147-A177-3AD203B41FA5}">
                      <a16:colId xmlns:a16="http://schemas.microsoft.com/office/drawing/2014/main" val="3225770753"/>
                    </a:ext>
                  </a:extLst>
                </a:gridCol>
                <a:gridCol w="493776">
                  <a:extLst>
                    <a:ext uri="{9D8B030D-6E8A-4147-A177-3AD203B41FA5}">
                      <a16:colId xmlns:a16="http://schemas.microsoft.com/office/drawing/2014/main" val="3024604800"/>
                    </a:ext>
                  </a:extLst>
                </a:gridCol>
                <a:gridCol w="493776">
                  <a:extLst>
                    <a:ext uri="{9D8B030D-6E8A-4147-A177-3AD203B41FA5}">
                      <a16:colId xmlns:a16="http://schemas.microsoft.com/office/drawing/2014/main" val="3891524052"/>
                    </a:ext>
                  </a:extLst>
                </a:gridCol>
                <a:gridCol w="493776">
                  <a:extLst>
                    <a:ext uri="{9D8B030D-6E8A-4147-A177-3AD203B41FA5}">
                      <a16:colId xmlns:a16="http://schemas.microsoft.com/office/drawing/2014/main" val="3725757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5444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- 2022-04-02 19:10:02</a:t>
                      </a:r>
                      <a:r>
                        <a:rPr kumimoji="0" lang="es-ES" sz="1000" b="0" i="0" u="none" strike="noStrike" kern="1200" cap="none" spc="0" normalizeH="0" baseline="0" noProof="0">
                          <a:ln>
                            <a:noFill/>
                          </a:ln>
                          <a:solidFill>
                            <a:prstClr val="black"/>
                          </a:solidFill>
                          <a:effectLst/>
                          <a:uLnTx/>
                          <a:uFillTx/>
                          <a:latin typeface="+mn-lt"/>
                          <a:ea typeface="+mn-ea"/>
                          <a:cs typeface="+mn-cs"/>
                        </a:rPr>
                        <a:t>
 Z400 ABS⚡BICILÍNDRICO EN PARALELO
Seas experto o novato, vas a controlar muy fácilmente el acelerador de esta moto. Potente, ligera y llamativa por donde la mires.
¿Vos ya la probaste?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44282052"/>
                  </a:ext>
                </a:extLst>
              </a:tr>
            </a:tbl>
          </a:graphicData>
        </a:graphic>
      </p:graphicFrame>
      <p:sp>
        <p:nvSpPr>
          <p:cNvPr id="4" name="Text Placeholder 3">
            <a:extLst>
              <a:ext uri="{FF2B5EF4-FFF2-40B4-BE49-F238E27FC236}">
                <a16:creationId xmlns:a16="http://schemas.microsoft.com/office/drawing/2014/main" id="{CCCA77E7-45A3-4E4B-8EC8-6166E68368FB}"/>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622822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7979B-A902-4A8F-BCD3-BBAFEB5A14FE}"/>
              </a:ext>
            </a:extLst>
          </p:cNvPr>
          <p:cNvSpPr>
            <a:spLocks noGrp="1"/>
          </p:cNvSpPr>
          <p:nvPr>
            <p:ph type="title"/>
          </p:nvPr>
        </p:nvSpPr>
        <p:spPr/>
        <p:txBody>
          <a:bodyPr/>
          <a:lstStyle/>
          <a:p>
            <a:r>
              <a:rPr lang="en-US"/>
              <a:t>Facebook Post Table + Reactions | Suzuki - 13 of 19</a:t>
            </a:r>
          </a:p>
        </p:txBody>
      </p:sp>
      <p:graphicFrame>
        <p:nvGraphicFramePr>
          <p:cNvPr id="5" name="Table Placeholder 4">
            <a:extLst>
              <a:ext uri="{FF2B5EF4-FFF2-40B4-BE49-F238E27FC236}">
                <a16:creationId xmlns:a16="http://schemas.microsoft.com/office/drawing/2014/main" id="{B55448D5-38A2-4031-81D1-4C3355ACEE14}"/>
              </a:ext>
            </a:extLst>
          </p:cNvPr>
          <p:cNvGraphicFramePr>
            <a:graphicFrameLocks noGrp="1"/>
          </p:cNvGraphicFramePr>
          <p:nvPr>
            <p:ph type="tbl" sz="quarter" idx="13"/>
            <p:extLst>
              <p:ext uri="{D42A27DB-BD31-4B8C-83A1-F6EECF244321}">
                <p14:modId xmlns:p14="http://schemas.microsoft.com/office/powerpoint/2010/main" val="1524732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9291488"/>
                    </a:ext>
                  </a:extLst>
                </a:gridCol>
                <a:gridCol w="493776">
                  <a:extLst>
                    <a:ext uri="{9D8B030D-6E8A-4147-A177-3AD203B41FA5}">
                      <a16:colId xmlns:a16="http://schemas.microsoft.com/office/drawing/2014/main" val="994232475"/>
                    </a:ext>
                  </a:extLst>
                </a:gridCol>
                <a:gridCol w="493776">
                  <a:extLst>
                    <a:ext uri="{9D8B030D-6E8A-4147-A177-3AD203B41FA5}">
                      <a16:colId xmlns:a16="http://schemas.microsoft.com/office/drawing/2014/main" val="1592590798"/>
                    </a:ext>
                  </a:extLst>
                </a:gridCol>
                <a:gridCol w="493776">
                  <a:extLst>
                    <a:ext uri="{9D8B030D-6E8A-4147-A177-3AD203B41FA5}">
                      <a16:colId xmlns:a16="http://schemas.microsoft.com/office/drawing/2014/main" val="4272915063"/>
                    </a:ext>
                  </a:extLst>
                </a:gridCol>
                <a:gridCol w="493776">
                  <a:extLst>
                    <a:ext uri="{9D8B030D-6E8A-4147-A177-3AD203B41FA5}">
                      <a16:colId xmlns:a16="http://schemas.microsoft.com/office/drawing/2014/main" val="3242479605"/>
                    </a:ext>
                  </a:extLst>
                </a:gridCol>
                <a:gridCol w="493776">
                  <a:extLst>
                    <a:ext uri="{9D8B030D-6E8A-4147-A177-3AD203B41FA5}">
                      <a16:colId xmlns:a16="http://schemas.microsoft.com/office/drawing/2014/main" val="3403682905"/>
                    </a:ext>
                  </a:extLst>
                </a:gridCol>
                <a:gridCol w="493776">
                  <a:extLst>
                    <a:ext uri="{9D8B030D-6E8A-4147-A177-3AD203B41FA5}">
                      <a16:colId xmlns:a16="http://schemas.microsoft.com/office/drawing/2014/main" val="1575568221"/>
                    </a:ext>
                  </a:extLst>
                </a:gridCol>
                <a:gridCol w="493776">
                  <a:extLst>
                    <a:ext uri="{9D8B030D-6E8A-4147-A177-3AD203B41FA5}">
                      <a16:colId xmlns:a16="http://schemas.microsoft.com/office/drawing/2014/main" val="1600750025"/>
                    </a:ext>
                  </a:extLst>
                </a:gridCol>
                <a:gridCol w="493776">
                  <a:extLst>
                    <a:ext uri="{9D8B030D-6E8A-4147-A177-3AD203B41FA5}">
                      <a16:colId xmlns:a16="http://schemas.microsoft.com/office/drawing/2014/main" val="2050074323"/>
                    </a:ext>
                  </a:extLst>
                </a:gridCol>
                <a:gridCol w="493776">
                  <a:extLst>
                    <a:ext uri="{9D8B030D-6E8A-4147-A177-3AD203B41FA5}">
                      <a16:colId xmlns:a16="http://schemas.microsoft.com/office/drawing/2014/main" val="3441911299"/>
                    </a:ext>
                  </a:extLst>
                </a:gridCol>
                <a:gridCol w="493776">
                  <a:extLst>
                    <a:ext uri="{9D8B030D-6E8A-4147-A177-3AD203B41FA5}">
                      <a16:colId xmlns:a16="http://schemas.microsoft.com/office/drawing/2014/main" val="3772968798"/>
                    </a:ext>
                  </a:extLst>
                </a:gridCol>
                <a:gridCol w="493776">
                  <a:extLst>
                    <a:ext uri="{9D8B030D-6E8A-4147-A177-3AD203B41FA5}">
                      <a16:colId xmlns:a16="http://schemas.microsoft.com/office/drawing/2014/main" val="3267550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928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- 2022-03-25 12:00:04</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comienza la temporada 2022 del Superbike Argentino en el Autódromo de Bahía Blanca!
Desde Kawasaki estaremos junto al Rosamonte Racing Team de la mano de Adrián Silveira, Luciano Ribodino y Diego Zapaya y Esequiel Gómez.
Vivimos este fin de semana con grandes expectativas en torno al campeonato de velocidad más importante del país, en donde Kawasaki será representado con sus Ninja ZX-10R en la máxima categoría.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1186661"/>
                  </a:ext>
                </a:extLst>
              </a:tr>
            </a:tbl>
          </a:graphicData>
        </a:graphic>
      </p:graphicFrame>
      <p:sp>
        <p:nvSpPr>
          <p:cNvPr id="4" name="Text Placeholder 3">
            <a:extLst>
              <a:ext uri="{FF2B5EF4-FFF2-40B4-BE49-F238E27FC236}">
                <a16:creationId xmlns:a16="http://schemas.microsoft.com/office/drawing/2014/main" id="{00EDEA91-1D87-4D58-AC0A-5A49CE87C241}"/>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260485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9BEC-2FF2-43D3-843F-CD1C00A386D3}"/>
              </a:ext>
            </a:extLst>
          </p:cNvPr>
          <p:cNvSpPr>
            <a:spLocks noGrp="1"/>
          </p:cNvSpPr>
          <p:nvPr>
            <p:ph type="title"/>
          </p:nvPr>
        </p:nvSpPr>
        <p:spPr/>
        <p:txBody>
          <a:bodyPr/>
          <a:lstStyle/>
          <a:p>
            <a:r>
              <a:rPr lang="en-US"/>
              <a:t>Facebook Post Table + Reactions | Suzuki - 14 of 19</a:t>
            </a:r>
          </a:p>
        </p:txBody>
      </p:sp>
      <p:graphicFrame>
        <p:nvGraphicFramePr>
          <p:cNvPr id="5" name="Table Placeholder 4">
            <a:extLst>
              <a:ext uri="{FF2B5EF4-FFF2-40B4-BE49-F238E27FC236}">
                <a16:creationId xmlns:a16="http://schemas.microsoft.com/office/drawing/2014/main" id="{6BB0A61A-A85D-474F-9630-D5763452A25C}"/>
              </a:ext>
            </a:extLst>
          </p:cNvPr>
          <p:cNvGraphicFramePr>
            <a:graphicFrameLocks noGrp="1"/>
          </p:cNvGraphicFramePr>
          <p:nvPr>
            <p:ph type="tbl" sz="quarter" idx="13"/>
            <p:extLst>
              <p:ext uri="{D42A27DB-BD31-4B8C-83A1-F6EECF244321}">
                <p14:modId xmlns:p14="http://schemas.microsoft.com/office/powerpoint/2010/main" val="1382597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8195947"/>
                    </a:ext>
                  </a:extLst>
                </a:gridCol>
                <a:gridCol w="493776">
                  <a:extLst>
                    <a:ext uri="{9D8B030D-6E8A-4147-A177-3AD203B41FA5}">
                      <a16:colId xmlns:a16="http://schemas.microsoft.com/office/drawing/2014/main" val="1827879273"/>
                    </a:ext>
                  </a:extLst>
                </a:gridCol>
                <a:gridCol w="493776">
                  <a:extLst>
                    <a:ext uri="{9D8B030D-6E8A-4147-A177-3AD203B41FA5}">
                      <a16:colId xmlns:a16="http://schemas.microsoft.com/office/drawing/2014/main" val="3645443165"/>
                    </a:ext>
                  </a:extLst>
                </a:gridCol>
                <a:gridCol w="493776">
                  <a:extLst>
                    <a:ext uri="{9D8B030D-6E8A-4147-A177-3AD203B41FA5}">
                      <a16:colId xmlns:a16="http://schemas.microsoft.com/office/drawing/2014/main" val="3502105781"/>
                    </a:ext>
                  </a:extLst>
                </a:gridCol>
                <a:gridCol w="493776">
                  <a:extLst>
                    <a:ext uri="{9D8B030D-6E8A-4147-A177-3AD203B41FA5}">
                      <a16:colId xmlns:a16="http://schemas.microsoft.com/office/drawing/2014/main" val="1687964405"/>
                    </a:ext>
                  </a:extLst>
                </a:gridCol>
                <a:gridCol w="493776">
                  <a:extLst>
                    <a:ext uri="{9D8B030D-6E8A-4147-A177-3AD203B41FA5}">
                      <a16:colId xmlns:a16="http://schemas.microsoft.com/office/drawing/2014/main" val="888038004"/>
                    </a:ext>
                  </a:extLst>
                </a:gridCol>
                <a:gridCol w="493776">
                  <a:extLst>
                    <a:ext uri="{9D8B030D-6E8A-4147-A177-3AD203B41FA5}">
                      <a16:colId xmlns:a16="http://schemas.microsoft.com/office/drawing/2014/main" val="2576328362"/>
                    </a:ext>
                  </a:extLst>
                </a:gridCol>
                <a:gridCol w="493776">
                  <a:extLst>
                    <a:ext uri="{9D8B030D-6E8A-4147-A177-3AD203B41FA5}">
                      <a16:colId xmlns:a16="http://schemas.microsoft.com/office/drawing/2014/main" val="1249778527"/>
                    </a:ext>
                  </a:extLst>
                </a:gridCol>
                <a:gridCol w="493776">
                  <a:extLst>
                    <a:ext uri="{9D8B030D-6E8A-4147-A177-3AD203B41FA5}">
                      <a16:colId xmlns:a16="http://schemas.microsoft.com/office/drawing/2014/main" val="3667629843"/>
                    </a:ext>
                  </a:extLst>
                </a:gridCol>
                <a:gridCol w="493776">
                  <a:extLst>
                    <a:ext uri="{9D8B030D-6E8A-4147-A177-3AD203B41FA5}">
                      <a16:colId xmlns:a16="http://schemas.microsoft.com/office/drawing/2014/main" val="1124923996"/>
                    </a:ext>
                  </a:extLst>
                </a:gridCol>
                <a:gridCol w="493776">
                  <a:extLst>
                    <a:ext uri="{9D8B030D-6E8A-4147-A177-3AD203B41FA5}">
                      <a16:colId xmlns:a16="http://schemas.microsoft.com/office/drawing/2014/main" val="2648671402"/>
                    </a:ext>
                  </a:extLst>
                </a:gridCol>
                <a:gridCol w="493776">
                  <a:extLst>
                    <a:ext uri="{9D8B030D-6E8A-4147-A177-3AD203B41FA5}">
                      <a16:colId xmlns:a16="http://schemas.microsoft.com/office/drawing/2014/main" val="2774772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3178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- 2022-04-03 12:27:12</a:t>
                      </a:r>
                      <a:r>
                        <a:rPr kumimoji="0" lang="es-ES" sz="1000" b="0" i="0" u="none" strike="noStrike" kern="1200" cap="none" spc="0" normalizeH="0" baseline="0" noProof="0">
                          <a:ln>
                            <a:noFill/>
                          </a:ln>
                          <a:solidFill>
                            <a:prstClr val="black"/>
                          </a:solidFill>
                          <a:effectLst/>
                          <a:uLnTx/>
                          <a:uFillTx/>
                          <a:latin typeface="+mn-lt"/>
                          <a:ea typeface="+mn-ea"/>
                          <a:cs typeface="+mn-cs"/>
                        </a:rPr>
                        <a:t>
 #ArgentinaGP 
Se viene la carrera.
Les dejamos estos Joan Mir y Alex Rins sonrientes para que se repitan esas sonrisas después del GP.
Team Suzuki Ecstar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2620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- 2022-03-19 21:35:54</a:t>
                      </a:r>
                      <a:r>
                        <a:rPr kumimoji="0" lang="es-ES" sz="1000" b="0" i="0" u="none" strike="noStrike" kern="1200" cap="none" spc="0" normalizeH="0" baseline="0" noProof="0">
                          <a:ln>
                            <a:noFill/>
                          </a:ln>
                          <a:solidFill>
                            <a:prstClr val="black"/>
                          </a:solidFill>
                          <a:effectLst/>
                          <a:uLnTx/>
                          <a:uFillTx/>
                          <a:latin typeface="+mn-lt"/>
                          <a:ea typeface="+mn-ea"/>
                          <a:cs typeface="+mn-cs"/>
                        </a:rPr>
                        <a:t>
 Ben Watson del Kawasaki Racing Team en MXGP concluyó de manera positiva y buenas sensaciones la tanda de Clasificación del #MXGP con la KX450
¡Mañana tendremos las dos carreras para vibrar con la adrenalina del mejor motocross del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40603262"/>
                  </a:ext>
                </a:extLst>
              </a:tr>
            </a:tbl>
          </a:graphicData>
        </a:graphic>
      </p:graphicFrame>
      <p:sp>
        <p:nvSpPr>
          <p:cNvPr id="4" name="Text Placeholder 3">
            <a:extLst>
              <a:ext uri="{FF2B5EF4-FFF2-40B4-BE49-F238E27FC236}">
                <a16:creationId xmlns:a16="http://schemas.microsoft.com/office/drawing/2014/main" id="{8D2FD3C0-6AC9-45A7-A840-E151AC69D647}"/>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15939004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022DB-9BE8-41E5-8897-F41BAB1955C3}"/>
              </a:ext>
            </a:extLst>
          </p:cNvPr>
          <p:cNvSpPr>
            <a:spLocks noGrp="1"/>
          </p:cNvSpPr>
          <p:nvPr>
            <p:ph type="title"/>
          </p:nvPr>
        </p:nvSpPr>
        <p:spPr/>
        <p:txBody>
          <a:bodyPr/>
          <a:lstStyle/>
          <a:p>
            <a:r>
              <a:rPr lang="en-US"/>
              <a:t>Facebook Post Table + Reactions | Suzuki - 15 of 19</a:t>
            </a:r>
          </a:p>
        </p:txBody>
      </p:sp>
      <p:graphicFrame>
        <p:nvGraphicFramePr>
          <p:cNvPr id="5" name="Table Placeholder 4">
            <a:extLst>
              <a:ext uri="{FF2B5EF4-FFF2-40B4-BE49-F238E27FC236}">
                <a16:creationId xmlns:a16="http://schemas.microsoft.com/office/drawing/2014/main" id="{77B1E733-0370-475D-8CB1-65BDE4760293}"/>
              </a:ext>
            </a:extLst>
          </p:cNvPr>
          <p:cNvGraphicFramePr>
            <a:graphicFrameLocks noGrp="1"/>
          </p:cNvGraphicFramePr>
          <p:nvPr>
            <p:ph type="tbl" sz="quarter" idx="13"/>
            <p:extLst>
              <p:ext uri="{D42A27DB-BD31-4B8C-83A1-F6EECF244321}">
                <p14:modId xmlns:p14="http://schemas.microsoft.com/office/powerpoint/2010/main" val="164785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9667982"/>
                    </a:ext>
                  </a:extLst>
                </a:gridCol>
                <a:gridCol w="493776">
                  <a:extLst>
                    <a:ext uri="{9D8B030D-6E8A-4147-A177-3AD203B41FA5}">
                      <a16:colId xmlns:a16="http://schemas.microsoft.com/office/drawing/2014/main" val="69702103"/>
                    </a:ext>
                  </a:extLst>
                </a:gridCol>
                <a:gridCol w="493776">
                  <a:extLst>
                    <a:ext uri="{9D8B030D-6E8A-4147-A177-3AD203B41FA5}">
                      <a16:colId xmlns:a16="http://schemas.microsoft.com/office/drawing/2014/main" val="98702542"/>
                    </a:ext>
                  </a:extLst>
                </a:gridCol>
                <a:gridCol w="493776">
                  <a:extLst>
                    <a:ext uri="{9D8B030D-6E8A-4147-A177-3AD203B41FA5}">
                      <a16:colId xmlns:a16="http://schemas.microsoft.com/office/drawing/2014/main" val="662070017"/>
                    </a:ext>
                  </a:extLst>
                </a:gridCol>
                <a:gridCol w="493776">
                  <a:extLst>
                    <a:ext uri="{9D8B030D-6E8A-4147-A177-3AD203B41FA5}">
                      <a16:colId xmlns:a16="http://schemas.microsoft.com/office/drawing/2014/main" val="4286723437"/>
                    </a:ext>
                  </a:extLst>
                </a:gridCol>
                <a:gridCol w="493776">
                  <a:extLst>
                    <a:ext uri="{9D8B030D-6E8A-4147-A177-3AD203B41FA5}">
                      <a16:colId xmlns:a16="http://schemas.microsoft.com/office/drawing/2014/main" val="2109388330"/>
                    </a:ext>
                  </a:extLst>
                </a:gridCol>
                <a:gridCol w="493776">
                  <a:extLst>
                    <a:ext uri="{9D8B030D-6E8A-4147-A177-3AD203B41FA5}">
                      <a16:colId xmlns:a16="http://schemas.microsoft.com/office/drawing/2014/main" val="2035374605"/>
                    </a:ext>
                  </a:extLst>
                </a:gridCol>
                <a:gridCol w="493776">
                  <a:extLst>
                    <a:ext uri="{9D8B030D-6E8A-4147-A177-3AD203B41FA5}">
                      <a16:colId xmlns:a16="http://schemas.microsoft.com/office/drawing/2014/main" val="2439594925"/>
                    </a:ext>
                  </a:extLst>
                </a:gridCol>
                <a:gridCol w="493776">
                  <a:extLst>
                    <a:ext uri="{9D8B030D-6E8A-4147-A177-3AD203B41FA5}">
                      <a16:colId xmlns:a16="http://schemas.microsoft.com/office/drawing/2014/main" val="1646278197"/>
                    </a:ext>
                  </a:extLst>
                </a:gridCol>
                <a:gridCol w="493776">
                  <a:extLst>
                    <a:ext uri="{9D8B030D-6E8A-4147-A177-3AD203B41FA5}">
                      <a16:colId xmlns:a16="http://schemas.microsoft.com/office/drawing/2014/main" val="524909645"/>
                    </a:ext>
                  </a:extLst>
                </a:gridCol>
                <a:gridCol w="493776">
                  <a:extLst>
                    <a:ext uri="{9D8B030D-6E8A-4147-A177-3AD203B41FA5}">
                      <a16:colId xmlns:a16="http://schemas.microsoft.com/office/drawing/2014/main" val="2397622951"/>
                    </a:ext>
                  </a:extLst>
                </a:gridCol>
                <a:gridCol w="493776">
                  <a:extLst>
                    <a:ext uri="{9D8B030D-6E8A-4147-A177-3AD203B41FA5}">
                      <a16:colId xmlns:a16="http://schemas.microsoft.com/office/drawing/2014/main" val="114653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2715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 Argentina - 2022-04-13 18:01:11</a:t>
                      </a:r>
                      <a:r>
                        <a:rPr kumimoji="0" lang="en-US" sz="1000" b="0" i="0" u="none" strike="noStrike" kern="1200" cap="none" spc="0" normalizeH="0" baseline="0" noProof="0">
                          <a:ln>
                            <a:noFill/>
                          </a:ln>
                          <a:solidFill>
                            <a:prstClr val="black"/>
                          </a:solidFill>
                          <a:effectLst/>
                          <a:uLnTx/>
                          <a:uFillTx/>
                          <a:latin typeface="+mn-lt"/>
                          <a:ea typeface="+mn-ea"/>
                          <a:cs typeface="+mn-cs"/>
                        </a:rPr>
                        <a:t>
 VERSYS® 650⚡🏍
El camino lo elegís vos, sea un paseo corto por la ciudad o enfrentarse a largos kilómetros en la ruta, tu comodidad está garantizada con la Versys 650 2022 😎
Algunos #highlights2022 para destacar:
◾ Frontal rediseñado
◾ Iluminación LED
◾ Instrumentación TFT
◾ Control de tracción
#KawasakiArgentina #Kawasaki #Motos #versys #versys650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26077318"/>
                  </a:ext>
                </a:extLst>
              </a:tr>
            </a:tbl>
          </a:graphicData>
        </a:graphic>
      </p:graphicFrame>
      <p:sp>
        <p:nvSpPr>
          <p:cNvPr id="4" name="Text Placeholder 3">
            <a:extLst>
              <a:ext uri="{FF2B5EF4-FFF2-40B4-BE49-F238E27FC236}">
                <a16:creationId xmlns:a16="http://schemas.microsoft.com/office/drawing/2014/main" id="{75379F54-21ED-473A-9759-4FDAC593AF99}"/>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84126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7CEE7-AAF5-443C-88DA-226E95F0ACDB}"/>
              </a:ext>
            </a:extLst>
          </p:cNvPr>
          <p:cNvSpPr>
            <a:spLocks noGrp="1"/>
          </p:cNvSpPr>
          <p:nvPr>
            <p:ph type="title"/>
          </p:nvPr>
        </p:nvSpPr>
        <p:spPr/>
        <p:txBody>
          <a:bodyPr/>
          <a:lstStyle/>
          <a:p>
            <a:r>
              <a:rPr lang="en-US"/>
              <a:t>Facebook Post Table + Reactions | Suzuki - 16 of 19</a:t>
            </a:r>
          </a:p>
        </p:txBody>
      </p:sp>
      <p:graphicFrame>
        <p:nvGraphicFramePr>
          <p:cNvPr id="5" name="Table Placeholder 4">
            <a:extLst>
              <a:ext uri="{FF2B5EF4-FFF2-40B4-BE49-F238E27FC236}">
                <a16:creationId xmlns:a16="http://schemas.microsoft.com/office/drawing/2014/main" id="{8D4EA430-8316-4AE0-B932-D820A5CA7796}"/>
              </a:ext>
            </a:extLst>
          </p:cNvPr>
          <p:cNvGraphicFramePr>
            <a:graphicFrameLocks noGrp="1"/>
          </p:cNvGraphicFramePr>
          <p:nvPr>
            <p:ph type="tbl" sz="quarter" idx="13"/>
            <p:extLst>
              <p:ext uri="{D42A27DB-BD31-4B8C-83A1-F6EECF244321}">
                <p14:modId xmlns:p14="http://schemas.microsoft.com/office/powerpoint/2010/main" val="3148772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1213693"/>
                    </a:ext>
                  </a:extLst>
                </a:gridCol>
                <a:gridCol w="493776">
                  <a:extLst>
                    <a:ext uri="{9D8B030D-6E8A-4147-A177-3AD203B41FA5}">
                      <a16:colId xmlns:a16="http://schemas.microsoft.com/office/drawing/2014/main" val="2807937623"/>
                    </a:ext>
                  </a:extLst>
                </a:gridCol>
                <a:gridCol w="493776">
                  <a:extLst>
                    <a:ext uri="{9D8B030D-6E8A-4147-A177-3AD203B41FA5}">
                      <a16:colId xmlns:a16="http://schemas.microsoft.com/office/drawing/2014/main" val="4046306820"/>
                    </a:ext>
                  </a:extLst>
                </a:gridCol>
                <a:gridCol w="493776">
                  <a:extLst>
                    <a:ext uri="{9D8B030D-6E8A-4147-A177-3AD203B41FA5}">
                      <a16:colId xmlns:a16="http://schemas.microsoft.com/office/drawing/2014/main" val="3841380067"/>
                    </a:ext>
                  </a:extLst>
                </a:gridCol>
                <a:gridCol w="493776">
                  <a:extLst>
                    <a:ext uri="{9D8B030D-6E8A-4147-A177-3AD203B41FA5}">
                      <a16:colId xmlns:a16="http://schemas.microsoft.com/office/drawing/2014/main" val="1553061112"/>
                    </a:ext>
                  </a:extLst>
                </a:gridCol>
                <a:gridCol w="493776">
                  <a:extLst>
                    <a:ext uri="{9D8B030D-6E8A-4147-A177-3AD203B41FA5}">
                      <a16:colId xmlns:a16="http://schemas.microsoft.com/office/drawing/2014/main" val="215591811"/>
                    </a:ext>
                  </a:extLst>
                </a:gridCol>
                <a:gridCol w="493776">
                  <a:extLst>
                    <a:ext uri="{9D8B030D-6E8A-4147-A177-3AD203B41FA5}">
                      <a16:colId xmlns:a16="http://schemas.microsoft.com/office/drawing/2014/main" val="3721416384"/>
                    </a:ext>
                  </a:extLst>
                </a:gridCol>
                <a:gridCol w="493776">
                  <a:extLst>
                    <a:ext uri="{9D8B030D-6E8A-4147-A177-3AD203B41FA5}">
                      <a16:colId xmlns:a16="http://schemas.microsoft.com/office/drawing/2014/main" val="3720129412"/>
                    </a:ext>
                  </a:extLst>
                </a:gridCol>
                <a:gridCol w="493776">
                  <a:extLst>
                    <a:ext uri="{9D8B030D-6E8A-4147-A177-3AD203B41FA5}">
                      <a16:colId xmlns:a16="http://schemas.microsoft.com/office/drawing/2014/main" val="3983335390"/>
                    </a:ext>
                  </a:extLst>
                </a:gridCol>
                <a:gridCol w="493776">
                  <a:extLst>
                    <a:ext uri="{9D8B030D-6E8A-4147-A177-3AD203B41FA5}">
                      <a16:colId xmlns:a16="http://schemas.microsoft.com/office/drawing/2014/main" val="2238360747"/>
                    </a:ext>
                  </a:extLst>
                </a:gridCol>
                <a:gridCol w="493776">
                  <a:extLst>
                    <a:ext uri="{9D8B030D-6E8A-4147-A177-3AD203B41FA5}">
                      <a16:colId xmlns:a16="http://schemas.microsoft.com/office/drawing/2014/main" val="3303929722"/>
                    </a:ext>
                  </a:extLst>
                </a:gridCol>
                <a:gridCol w="493776">
                  <a:extLst>
                    <a:ext uri="{9D8B030D-6E8A-4147-A177-3AD203B41FA5}">
                      <a16:colId xmlns:a16="http://schemas.microsoft.com/office/drawing/2014/main" val="384341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5165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 Motos Argentina - 2022-03-20 11:25:46</a:t>
                      </a:r>
                      <a:r>
                        <a:rPr kumimoji="0" lang="en-US" sz="1000" b="0" i="0" u="none" strike="noStrike" kern="1200" cap="none" spc="0" normalizeH="0" baseline="0" noProof="0">
                          <a:ln>
                            <a:noFill/>
                          </a:ln>
                          <a:solidFill>
                            <a:prstClr val="black"/>
                          </a:solidFill>
                          <a:effectLst/>
                          <a:uLnTx/>
                          <a:uFillTx/>
                          <a:latin typeface="+mn-lt"/>
                          <a:ea typeface="+mn-ea"/>
                          <a:cs typeface="+mn-cs"/>
                        </a:rPr>
                        <a:t>
 #IndonesianGP 
Buenos puntos para Álex Rins  y Joan Mir  en una carrera con clima cambiante.
Próxima parada: ARGENTINA!! 🇦🇷🇦🇷
#GearingUp 
Team Suzuki Ecstar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47352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 Argentina - 2022-04-11 16:06:31</a:t>
                      </a:r>
                      <a:r>
                        <a:rPr kumimoji="0" lang="en-US" sz="1000" b="0" i="0" u="none" strike="noStrike" kern="1200" cap="none" spc="0" normalizeH="0" baseline="0" noProof="0">
                          <a:ln>
                            <a:noFill/>
                          </a:ln>
                          <a:solidFill>
                            <a:prstClr val="black"/>
                          </a:solidFill>
                          <a:effectLst/>
                          <a:uLnTx/>
                          <a:uFillTx/>
                          <a:latin typeface="+mn-lt"/>
                          <a:ea typeface="+mn-ea"/>
                          <a:cs typeface="+mn-cs"/>
                        </a:rPr>
                        <a:t>
 Tercera victoria para @tomvialle28 y ahora lidera el Campeonato Mundial MX2.
📸  Ray Archer
#KTM #ReadyToRace #Motocross #MXGP #MX2 #DirtBikes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32406325"/>
                  </a:ext>
                </a:extLst>
              </a:tr>
            </a:tbl>
          </a:graphicData>
        </a:graphic>
      </p:graphicFrame>
      <p:sp>
        <p:nvSpPr>
          <p:cNvPr id="4" name="Text Placeholder 3">
            <a:extLst>
              <a:ext uri="{FF2B5EF4-FFF2-40B4-BE49-F238E27FC236}">
                <a16:creationId xmlns:a16="http://schemas.microsoft.com/office/drawing/2014/main" id="{9869679B-5D0D-42D1-AA35-0D1C80F94E3C}"/>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2691460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6C32C-E578-44BC-BAA9-B279AC901773}"/>
              </a:ext>
            </a:extLst>
          </p:cNvPr>
          <p:cNvSpPr>
            <a:spLocks noGrp="1"/>
          </p:cNvSpPr>
          <p:nvPr>
            <p:ph type="title"/>
          </p:nvPr>
        </p:nvSpPr>
        <p:spPr/>
        <p:txBody>
          <a:bodyPr/>
          <a:lstStyle/>
          <a:p>
            <a:r>
              <a:rPr lang="en-US"/>
              <a:t>Facebook Post Table + Reactions | Suzuki - 17 of 19</a:t>
            </a:r>
          </a:p>
        </p:txBody>
      </p:sp>
      <p:graphicFrame>
        <p:nvGraphicFramePr>
          <p:cNvPr id="5" name="Table Placeholder 4">
            <a:extLst>
              <a:ext uri="{FF2B5EF4-FFF2-40B4-BE49-F238E27FC236}">
                <a16:creationId xmlns:a16="http://schemas.microsoft.com/office/drawing/2014/main" id="{B69D68A9-9818-4950-A363-0B64CF244F7C}"/>
              </a:ext>
            </a:extLst>
          </p:cNvPr>
          <p:cNvGraphicFramePr>
            <a:graphicFrameLocks noGrp="1"/>
          </p:cNvGraphicFramePr>
          <p:nvPr>
            <p:ph type="tbl" sz="quarter" idx="13"/>
            <p:extLst>
              <p:ext uri="{D42A27DB-BD31-4B8C-83A1-F6EECF244321}">
                <p14:modId xmlns:p14="http://schemas.microsoft.com/office/powerpoint/2010/main" val="4199281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71416566"/>
                    </a:ext>
                  </a:extLst>
                </a:gridCol>
                <a:gridCol w="493776">
                  <a:extLst>
                    <a:ext uri="{9D8B030D-6E8A-4147-A177-3AD203B41FA5}">
                      <a16:colId xmlns:a16="http://schemas.microsoft.com/office/drawing/2014/main" val="2851388374"/>
                    </a:ext>
                  </a:extLst>
                </a:gridCol>
                <a:gridCol w="493776">
                  <a:extLst>
                    <a:ext uri="{9D8B030D-6E8A-4147-A177-3AD203B41FA5}">
                      <a16:colId xmlns:a16="http://schemas.microsoft.com/office/drawing/2014/main" val="3643132186"/>
                    </a:ext>
                  </a:extLst>
                </a:gridCol>
                <a:gridCol w="493776">
                  <a:extLst>
                    <a:ext uri="{9D8B030D-6E8A-4147-A177-3AD203B41FA5}">
                      <a16:colId xmlns:a16="http://schemas.microsoft.com/office/drawing/2014/main" val="3660850007"/>
                    </a:ext>
                  </a:extLst>
                </a:gridCol>
                <a:gridCol w="493776">
                  <a:extLst>
                    <a:ext uri="{9D8B030D-6E8A-4147-A177-3AD203B41FA5}">
                      <a16:colId xmlns:a16="http://schemas.microsoft.com/office/drawing/2014/main" val="878397424"/>
                    </a:ext>
                  </a:extLst>
                </a:gridCol>
                <a:gridCol w="493776">
                  <a:extLst>
                    <a:ext uri="{9D8B030D-6E8A-4147-A177-3AD203B41FA5}">
                      <a16:colId xmlns:a16="http://schemas.microsoft.com/office/drawing/2014/main" val="2260023005"/>
                    </a:ext>
                  </a:extLst>
                </a:gridCol>
                <a:gridCol w="493776">
                  <a:extLst>
                    <a:ext uri="{9D8B030D-6E8A-4147-A177-3AD203B41FA5}">
                      <a16:colId xmlns:a16="http://schemas.microsoft.com/office/drawing/2014/main" val="1875937917"/>
                    </a:ext>
                  </a:extLst>
                </a:gridCol>
                <a:gridCol w="493776">
                  <a:extLst>
                    <a:ext uri="{9D8B030D-6E8A-4147-A177-3AD203B41FA5}">
                      <a16:colId xmlns:a16="http://schemas.microsoft.com/office/drawing/2014/main" val="3650193896"/>
                    </a:ext>
                  </a:extLst>
                </a:gridCol>
                <a:gridCol w="493776">
                  <a:extLst>
                    <a:ext uri="{9D8B030D-6E8A-4147-A177-3AD203B41FA5}">
                      <a16:colId xmlns:a16="http://schemas.microsoft.com/office/drawing/2014/main" val="2303510554"/>
                    </a:ext>
                  </a:extLst>
                </a:gridCol>
                <a:gridCol w="493776">
                  <a:extLst>
                    <a:ext uri="{9D8B030D-6E8A-4147-A177-3AD203B41FA5}">
                      <a16:colId xmlns:a16="http://schemas.microsoft.com/office/drawing/2014/main" val="2290710350"/>
                    </a:ext>
                  </a:extLst>
                </a:gridCol>
                <a:gridCol w="493776">
                  <a:extLst>
                    <a:ext uri="{9D8B030D-6E8A-4147-A177-3AD203B41FA5}">
                      <a16:colId xmlns:a16="http://schemas.microsoft.com/office/drawing/2014/main" val="2560205436"/>
                    </a:ext>
                  </a:extLst>
                </a:gridCol>
                <a:gridCol w="493776">
                  <a:extLst>
                    <a:ext uri="{9D8B030D-6E8A-4147-A177-3AD203B41FA5}">
                      <a16:colId xmlns:a16="http://schemas.microsoft.com/office/drawing/2014/main" val="1092124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969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 Argentina - 2022-04-02 19:01:04</a:t>
                      </a:r>
                      <a:r>
                        <a:rPr kumimoji="0" lang="es-ES" sz="1000" b="0" i="0" u="none" strike="noStrike" kern="1200" cap="none" spc="0" normalizeH="0" baseline="0" noProof="0">
                          <a:ln>
                            <a:noFill/>
                          </a:ln>
                          <a:solidFill>
                            <a:prstClr val="black"/>
                          </a:solidFill>
                          <a:effectLst/>
                          <a:uLnTx/>
                          <a:uFillTx/>
                          <a:latin typeface="+mn-lt"/>
                          <a:ea typeface="+mn-ea"/>
                          <a:cs typeface="+mn-cs"/>
                        </a:rPr>
                        <a:t>
 Z400 ABS⚡FARO LED ✨
Mayor luminosidad y visibilidad con la última tecnología.
El diseño del faro LED realza el gran atractivo de la Z400.
¿Estás preparado/a para prenderla? 
#KawasakiArgentina #Kawasaki #Z400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36657185"/>
                  </a:ext>
                </a:extLst>
              </a:tr>
            </a:tbl>
          </a:graphicData>
        </a:graphic>
      </p:graphicFrame>
      <p:sp>
        <p:nvSpPr>
          <p:cNvPr id="4" name="Text Placeholder 3">
            <a:extLst>
              <a:ext uri="{FF2B5EF4-FFF2-40B4-BE49-F238E27FC236}">
                <a16:creationId xmlns:a16="http://schemas.microsoft.com/office/drawing/2014/main" id="{2ECE6AC7-D92E-4A90-8E9A-BF7881472C1D}"/>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0996578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8D8D8-87E1-4163-828D-432E27E09B40}"/>
              </a:ext>
            </a:extLst>
          </p:cNvPr>
          <p:cNvSpPr>
            <a:spLocks noGrp="1"/>
          </p:cNvSpPr>
          <p:nvPr>
            <p:ph type="title"/>
          </p:nvPr>
        </p:nvSpPr>
        <p:spPr/>
        <p:txBody>
          <a:bodyPr/>
          <a:lstStyle/>
          <a:p>
            <a:r>
              <a:rPr lang="en-US"/>
              <a:t>Facebook Post Table + Reactions | Suzuki - 18 of 19</a:t>
            </a:r>
          </a:p>
        </p:txBody>
      </p:sp>
      <p:graphicFrame>
        <p:nvGraphicFramePr>
          <p:cNvPr id="5" name="Table Placeholder 4">
            <a:extLst>
              <a:ext uri="{FF2B5EF4-FFF2-40B4-BE49-F238E27FC236}">
                <a16:creationId xmlns:a16="http://schemas.microsoft.com/office/drawing/2014/main" id="{F201CFAD-BCF5-470E-9F4B-54CEF75E04F5}"/>
              </a:ext>
            </a:extLst>
          </p:cNvPr>
          <p:cNvGraphicFramePr>
            <a:graphicFrameLocks noGrp="1"/>
          </p:cNvGraphicFramePr>
          <p:nvPr>
            <p:ph type="tbl" sz="quarter" idx="13"/>
            <p:extLst>
              <p:ext uri="{D42A27DB-BD31-4B8C-83A1-F6EECF244321}">
                <p14:modId xmlns:p14="http://schemas.microsoft.com/office/powerpoint/2010/main" val="3368772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9792618"/>
                    </a:ext>
                  </a:extLst>
                </a:gridCol>
                <a:gridCol w="493776">
                  <a:extLst>
                    <a:ext uri="{9D8B030D-6E8A-4147-A177-3AD203B41FA5}">
                      <a16:colId xmlns:a16="http://schemas.microsoft.com/office/drawing/2014/main" val="258630342"/>
                    </a:ext>
                  </a:extLst>
                </a:gridCol>
                <a:gridCol w="493776">
                  <a:extLst>
                    <a:ext uri="{9D8B030D-6E8A-4147-A177-3AD203B41FA5}">
                      <a16:colId xmlns:a16="http://schemas.microsoft.com/office/drawing/2014/main" val="760917907"/>
                    </a:ext>
                  </a:extLst>
                </a:gridCol>
                <a:gridCol w="493776">
                  <a:extLst>
                    <a:ext uri="{9D8B030D-6E8A-4147-A177-3AD203B41FA5}">
                      <a16:colId xmlns:a16="http://schemas.microsoft.com/office/drawing/2014/main" val="1997615489"/>
                    </a:ext>
                  </a:extLst>
                </a:gridCol>
                <a:gridCol w="493776">
                  <a:extLst>
                    <a:ext uri="{9D8B030D-6E8A-4147-A177-3AD203B41FA5}">
                      <a16:colId xmlns:a16="http://schemas.microsoft.com/office/drawing/2014/main" val="3638897720"/>
                    </a:ext>
                  </a:extLst>
                </a:gridCol>
                <a:gridCol w="493776">
                  <a:extLst>
                    <a:ext uri="{9D8B030D-6E8A-4147-A177-3AD203B41FA5}">
                      <a16:colId xmlns:a16="http://schemas.microsoft.com/office/drawing/2014/main" val="691007494"/>
                    </a:ext>
                  </a:extLst>
                </a:gridCol>
                <a:gridCol w="493776">
                  <a:extLst>
                    <a:ext uri="{9D8B030D-6E8A-4147-A177-3AD203B41FA5}">
                      <a16:colId xmlns:a16="http://schemas.microsoft.com/office/drawing/2014/main" val="2449158220"/>
                    </a:ext>
                  </a:extLst>
                </a:gridCol>
                <a:gridCol w="493776">
                  <a:extLst>
                    <a:ext uri="{9D8B030D-6E8A-4147-A177-3AD203B41FA5}">
                      <a16:colId xmlns:a16="http://schemas.microsoft.com/office/drawing/2014/main" val="4082859828"/>
                    </a:ext>
                  </a:extLst>
                </a:gridCol>
                <a:gridCol w="493776">
                  <a:extLst>
                    <a:ext uri="{9D8B030D-6E8A-4147-A177-3AD203B41FA5}">
                      <a16:colId xmlns:a16="http://schemas.microsoft.com/office/drawing/2014/main" val="2518120219"/>
                    </a:ext>
                  </a:extLst>
                </a:gridCol>
                <a:gridCol w="493776">
                  <a:extLst>
                    <a:ext uri="{9D8B030D-6E8A-4147-A177-3AD203B41FA5}">
                      <a16:colId xmlns:a16="http://schemas.microsoft.com/office/drawing/2014/main" val="3577525869"/>
                    </a:ext>
                  </a:extLst>
                </a:gridCol>
                <a:gridCol w="493776">
                  <a:extLst>
                    <a:ext uri="{9D8B030D-6E8A-4147-A177-3AD203B41FA5}">
                      <a16:colId xmlns:a16="http://schemas.microsoft.com/office/drawing/2014/main" val="1706381124"/>
                    </a:ext>
                  </a:extLst>
                </a:gridCol>
                <a:gridCol w="493776">
                  <a:extLst>
                    <a:ext uri="{9D8B030D-6E8A-4147-A177-3AD203B41FA5}">
                      <a16:colId xmlns:a16="http://schemas.microsoft.com/office/drawing/2014/main" val="1475339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011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- 2022-03-22 16:20:11</a:t>
                      </a:r>
                      <a:r>
                        <a:rPr kumimoji="0" lang="es-ES" sz="1000" b="0" i="0" u="none" strike="noStrike" kern="1200" cap="none" spc="0" normalizeH="0" baseline="0" noProof="0">
                          <a:ln>
                            <a:noFill/>
                          </a:ln>
                          <a:solidFill>
                            <a:prstClr val="black"/>
                          </a:solidFill>
                          <a:effectLst/>
                          <a:uLnTx/>
                          <a:uFillTx/>
                          <a:latin typeface="+mn-lt"/>
                          <a:ea typeface="+mn-ea"/>
                          <a:cs typeface="+mn-cs"/>
                        </a:rPr>
                        <a:t>
 Después de dos años, el MXG volvió a nuestro país!! 🇦🇷💥 Se disputó este fin de semana una nueva fecha del mundial de motocross en el Circuito Villa La Angostura y Tom Vialle de Red Bull KTM ganó la categoría #MX2 con su KTM 250 SX-F. Vialle obtuvo un 2-1 para su primera victoria y alcanzó el segundo podio de la temporada🏁🤘🏻
#MXGPArgentina #motocross #MXGP #KTM #ReadyToRace
📸Ray Archer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5462357"/>
                  </a:ext>
                </a:extLst>
              </a:tr>
            </a:tbl>
          </a:graphicData>
        </a:graphic>
      </p:graphicFrame>
      <p:sp>
        <p:nvSpPr>
          <p:cNvPr id="4" name="Text Placeholder 3">
            <a:extLst>
              <a:ext uri="{FF2B5EF4-FFF2-40B4-BE49-F238E27FC236}">
                <a16:creationId xmlns:a16="http://schemas.microsoft.com/office/drawing/2014/main" id="{DD556CB3-85A7-49C5-8CF6-AFBAB293713A}"/>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37930840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4879-D36E-43F9-8F89-21950E715FA0}"/>
              </a:ext>
            </a:extLst>
          </p:cNvPr>
          <p:cNvSpPr>
            <a:spLocks noGrp="1"/>
          </p:cNvSpPr>
          <p:nvPr>
            <p:ph type="title"/>
          </p:nvPr>
        </p:nvSpPr>
        <p:spPr/>
        <p:txBody>
          <a:bodyPr/>
          <a:lstStyle/>
          <a:p>
            <a:r>
              <a:rPr lang="en-US"/>
              <a:t>Facebook Post Table + Reactions | Suzuki - 19 of 19</a:t>
            </a:r>
          </a:p>
        </p:txBody>
      </p:sp>
      <p:graphicFrame>
        <p:nvGraphicFramePr>
          <p:cNvPr id="5" name="Table Placeholder 4">
            <a:extLst>
              <a:ext uri="{FF2B5EF4-FFF2-40B4-BE49-F238E27FC236}">
                <a16:creationId xmlns:a16="http://schemas.microsoft.com/office/drawing/2014/main" id="{0DACA213-54A6-4304-8D85-6ECD89AE399D}"/>
              </a:ext>
            </a:extLst>
          </p:cNvPr>
          <p:cNvGraphicFramePr>
            <a:graphicFrameLocks noGrp="1"/>
          </p:cNvGraphicFramePr>
          <p:nvPr>
            <p:ph type="tbl" sz="quarter" idx="13"/>
            <p:extLst>
              <p:ext uri="{D42A27DB-BD31-4B8C-83A1-F6EECF244321}">
                <p14:modId xmlns:p14="http://schemas.microsoft.com/office/powerpoint/2010/main" val="2743588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033749"/>
                    </a:ext>
                  </a:extLst>
                </a:gridCol>
                <a:gridCol w="493776">
                  <a:extLst>
                    <a:ext uri="{9D8B030D-6E8A-4147-A177-3AD203B41FA5}">
                      <a16:colId xmlns:a16="http://schemas.microsoft.com/office/drawing/2014/main" val="4282484301"/>
                    </a:ext>
                  </a:extLst>
                </a:gridCol>
                <a:gridCol w="493776">
                  <a:extLst>
                    <a:ext uri="{9D8B030D-6E8A-4147-A177-3AD203B41FA5}">
                      <a16:colId xmlns:a16="http://schemas.microsoft.com/office/drawing/2014/main" val="1166146742"/>
                    </a:ext>
                  </a:extLst>
                </a:gridCol>
                <a:gridCol w="493776">
                  <a:extLst>
                    <a:ext uri="{9D8B030D-6E8A-4147-A177-3AD203B41FA5}">
                      <a16:colId xmlns:a16="http://schemas.microsoft.com/office/drawing/2014/main" val="3493779217"/>
                    </a:ext>
                  </a:extLst>
                </a:gridCol>
                <a:gridCol w="493776">
                  <a:extLst>
                    <a:ext uri="{9D8B030D-6E8A-4147-A177-3AD203B41FA5}">
                      <a16:colId xmlns:a16="http://schemas.microsoft.com/office/drawing/2014/main" val="416748130"/>
                    </a:ext>
                  </a:extLst>
                </a:gridCol>
                <a:gridCol w="493776">
                  <a:extLst>
                    <a:ext uri="{9D8B030D-6E8A-4147-A177-3AD203B41FA5}">
                      <a16:colId xmlns:a16="http://schemas.microsoft.com/office/drawing/2014/main" val="2881909229"/>
                    </a:ext>
                  </a:extLst>
                </a:gridCol>
                <a:gridCol w="493776">
                  <a:extLst>
                    <a:ext uri="{9D8B030D-6E8A-4147-A177-3AD203B41FA5}">
                      <a16:colId xmlns:a16="http://schemas.microsoft.com/office/drawing/2014/main" val="276859142"/>
                    </a:ext>
                  </a:extLst>
                </a:gridCol>
                <a:gridCol w="493776">
                  <a:extLst>
                    <a:ext uri="{9D8B030D-6E8A-4147-A177-3AD203B41FA5}">
                      <a16:colId xmlns:a16="http://schemas.microsoft.com/office/drawing/2014/main" val="48112489"/>
                    </a:ext>
                  </a:extLst>
                </a:gridCol>
                <a:gridCol w="493776">
                  <a:extLst>
                    <a:ext uri="{9D8B030D-6E8A-4147-A177-3AD203B41FA5}">
                      <a16:colId xmlns:a16="http://schemas.microsoft.com/office/drawing/2014/main" val="1354157991"/>
                    </a:ext>
                  </a:extLst>
                </a:gridCol>
                <a:gridCol w="493776">
                  <a:extLst>
                    <a:ext uri="{9D8B030D-6E8A-4147-A177-3AD203B41FA5}">
                      <a16:colId xmlns:a16="http://schemas.microsoft.com/office/drawing/2014/main" val="667743963"/>
                    </a:ext>
                  </a:extLst>
                </a:gridCol>
                <a:gridCol w="493776">
                  <a:extLst>
                    <a:ext uri="{9D8B030D-6E8A-4147-A177-3AD203B41FA5}">
                      <a16:colId xmlns:a16="http://schemas.microsoft.com/office/drawing/2014/main" val="159972579"/>
                    </a:ext>
                  </a:extLst>
                </a:gridCol>
                <a:gridCol w="493776">
                  <a:extLst>
                    <a:ext uri="{9D8B030D-6E8A-4147-A177-3AD203B41FA5}">
                      <a16:colId xmlns:a16="http://schemas.microsoft.com/office/drawing/2014/main" val="3452978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8283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- 2022-04-14 20:09:44</a:t>
                      </a:r>
                      <a:r>
                        <a:rPr kumimoji="0" lang="es-ES" sz="1000" b="0" i="0" u="none" strike="noStrike" kern="1200" cap="none" spc="0" normalizeH="0" baseline="0" noProof="0">
                          <a:ln>
                            <a:noFill/>
                          </a:ln>
                          <a:solidFill>
                            <a:prstClr val="black"/>
                          </a:solidFill>
                          <a:effectLst/>
                          <a:uLnTx/>
                          <a:uFillTx/>
                          <a:latin typeface="+mn-lt"/>
                          <a:ea typeface="+mn-ea"/>
                          <a:cs typeface="+mn-cs"/>
                        </a:rPr>
                        <a:t>
 #TBT Estuvimos en Termas de Río Hondo junto a nuestro embajador Sebastian Porto #19 acompañando al equipo Team Suzuki Ecstar y sus pilotos Joan Mir y Álex Rins .
Y pasó todo esto--&gt; https://youtu.be/8kYihQ06fDw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12021863"/>
                  </a:ext>
                </a:extLst>
              </a:tr>
            </a:tbl>
          </a:graphicData>
        </a:graphic>
      </p:graphicFrame>
      <p:sp>
        <p:nvSpPr>
          <p:cNvPr id="4" name="Text Placeholder 3">
            <a:extLst>
              <a:ext uri="{FF2B5EF4-FFF2-40B4-BE49-F238E27FC236}">
                <a16:creationId xmlns:a16="http://schemas.microsoft.com/office/drawing/2014/main" id="{90E054D8-FAEB-46D3-8408-90E0EEE0CF62}"/>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0551778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D7B85-76B9-4512-90CC-1118C99381C7}"/>
              </a:ext>
            </a:extLst>
          </p:cNvPr>
          <p:cNvSpPr>
            <a:spLocks noGrp="1"/>
          </p:cNvSpPr>
          <p:nvPr>
            <p:ph type="title"/>
          </p:nvPr>
        </p:nvSpPr>
        <p:spPr/>
        <p:txBody>
          <a:bodyPr/>
          <a:lstStyle/>
          <a:p>
            <a:r>
              <a:rPr lang="en-US"/>
              <a:t>Facebook User Posts | Suzuki</a:t>
            </a:r>
          </a:p>
        </p:txBody>
      </p:sp>
      <p:graphicFrame>
        <p:nvGraphicFramePr>
          <p:cNvPr id="6" name="Chart Placeholder 5">
            <a:extLst>
              <a:ext uri="{FF2B5EF4-FFF2-40B4-BE49-F238E27FC236}">
                <a16:creationId xmlns:a16="http://schemas.microsoft.com/office/drawing/2014/main" id="{A93E8829-5252-41F0-998D-2678D0F1C47F}"/>
              </a:ext>
            </a:extLst>
          </p:cNvPr>
          <p:cNvGraphicFramePr>
            <a:graphicFrameLocks noGrp="1"/>
          </p:cNvGraphicFramePr>
          <p:nvPr>
            <p:ph type="chart" sz="quarter" idx="13"/>
            <p:extLst>
              <p:ext uri="{D42A27DB-BD31-4B8C-83A1-F6EECF244321}">
                <p14:modId xmlns:p14="http://schemas.microsoft.com/office/powerpoint/2010/main" val="3361268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CB21E0-29E0-4FD2-AD31-F1BF6927B9DB}"/>
              </a:ext>
            </a:extLst>
          </p:cNvPr>
          <p:cNvSpPr>
            <a:spLocks noGrp="1"/>
          </p:cNvSpPr>
          <p:nvPr>
            <p:ph type="body" sz="quarter" idx="14"/>
          </p:nvPr>
        </p:nvSpPr>
        <p:spPr/>
        <p:txBody>
          <a:bodyPr/>
          <a:lstStyle/>
          <a:p>
            <a:r>
              <a:rPr lang="en-US"/>
              <a:t>03/19/2022 - 04/15/2022</a:t>
            </a:r>
          </a:p>
        </p:txBody>
      </p:sp>
      <p:sp>
        <p:nvSpPr>
          <p:cNvPr id="5" name="Footer Placeholder 4">
            <a:extLst>
              <a:ext uri="{FF2B5EF4-FFF2-40B4-BE49-F238E27FC236}">
                <a16:creationId xmlns:a16="http://schemas.microsoft.com/office/drawing/2014/main" id="{F54CDAE1-E2DE-45AD-A228-76093EA2AA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6506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24D99-EA0B-4127-8D24-E8BFC8A21702}"/>
              </a:ext>
            </a:extLst>
          </p:cNvPr>
          <p:cNvSpPr>
            <a:spLocks noGrp="1"/>
          </p:cNvSpPr>
          <p:nvPr>
            <p:ph type="title"/>
          </p:nvPr>
        </p:nvSpPr>
        <p:spPr/>
        <p:txBody>
          <a:bodyPr/>
          <a:lstStyle/>
          <a:p>
            <a:r>
              <a:rPr lang="en-US"/>
              <a:t>Facebook User Posts Table | Suzuki</a:t>
            </a:r>
          </a:p>
        </p:txBody>
      </p:sp>
      <p:graphicFrame>
        <p:nvGraphicFramePr>
          <p:cNvPr id="5" name="Table Placeholder 4">
            <a:extLst>
              <a:ext uri="{FF2B5EF4-FFF2-40B4-BE49-F238E27FC236}">
                <a16:creationId xmlns:a16="http://schemas.microsoft.com/office/drawing/2014/main" id="{3CC8FBAA-05D8-4979-8418-20315EF48344}"/>
              </a:ext>
            </a:extLst>
          </p:cNvPr>
          <p:cNvGraphicFramePr>
            <a:graphicFrameLocks noGrp="1"/>
          </p:cNvGraphicFramePr>
          <p:nvPr>
            <p:ph type="tbl" sz="quarter" idx="13"/>
            <p:extLst>
              <p:ext uri="{D42A27DB-BD31-4B8C-83A1-F6EECF244321}">
                <p14:modId xmlns:p14="http://schemas.microsoft.com/office/powerpoint/2010/main" val="35599852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505088852"/>
                    </a:ext>
                  </a:extLst>
                </a:gridCol>
                <a:gridCol w="1152144">
                  <a:extLst>
                    <a:ext uri="{9D8B030D-6E8A-4147-A177-3AD203B41FA5}">
                      <a16:colId xmlns:a16="http://schemas.microsoft.com/office/drawing/2014/main" val="319883971"/>
                    </a:ext>
                  </a:extLst>
                </a:gridCol>
                <a:gridCol w="1152144">
                  <a:extLst>
                    <a:ext uri="{9D8B030D-6E8A-4147-A177-3AD203B41FA5}">
                      <a16:colId xmlns:a16="http://schemas.microsoft.com/office/drawing/2014/main" val="273564694"/>
                    </a:ext>
                  </a:extLst>
                </a:gridCol>
                <a:gridCol w="1152144">
                  <a:extLst>
                    <a:ext uri="{9D8B030D-6E8A-4147-A177-3AD203B41FA5}">
                      <a16:colId xmlns:a16="http://schemas.microsoft.com/office/drawing/2014/main" val="3712872220"/>
                    </a:ext>
                  </a:extLst>
                </a:gridCol>
                <a:gridCol w="1152144">
                  <a:extLst>
                    <a:ext uri="{9D8B030D-6E8A-4147-A177-3AD203B41FA5}">
                      <a16:colId xmlns:a16="http://schemas.microsoft.com/office/drawing/2014/main" val="1068574247"/>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4121191473"/>
                  </a:ext>
                </a:extLst>
              </a:tr>
              <a:tr h="370840">
                <a:tc>
                  <a:txBody>
                    <a:bodyPr/>
                    <a:lstStyle/>
                    <a:p>
                      <a:r>
                        <a:rPr lang="es-ES" sz="1000" b="1"/>
                        <a:t>Suzuki Motos Argentina - 2022-04-05 20:39:13</a:t>
                      </a:r>
                      <a:r>
                        <a:rPr lang="es-ES" sz="1000"/>
                        <a:t>
 Hola, consulta, se sivue fabricando la.EN 125? Y donde la puedo comprar?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extLst>
                  <a:ext uri="{0D108BD9-81ED-4DB2-BD59-A6C34878D82A}">
                    <a16:rowId xmlns:a16="http://schemas.microsoft.com/office/drawing/2014/main" val="809592951"/>
                  </a:ext>
                </a:extLst>
              </a:tr>
            </a:tbl>
          </a:graphicData>
        </a:graphic>
      </p:graphicFrame>
      <p:sp>
        <p:nvSpPr>
          <p:cNvPr id="4" name="Text Placeholder 3">
            <a:extLst>
              <a:ext uri="{FF2B5EF4-FFF2-40B4-BE49-F238E27FC236}">
                <a16:creationId xmlns:a16="http://schemas.microsoft.com/office/drawing/2014/main" id="{EC515CE8-A11B-457D-AB90-62054715DEB5}"/>
              </a:ext>
            </a:extLst>
          </p:cNvPr>
          <p:cNvSpPr>
            <a:spLocks noGrp="1"/>
          </p:cNvSpPr>
          <p:nvPr>
            <p:ph type="body" sz="quarter" idx="14"/>
          </p:nvPr>
        </p:nvSpPr>
        <p:spPr/>
        <p:txBody>
          <a:bodyPr/>
          <a:lstStyle/>
          <a:p>
            <a:r>
              <a:rPr lang="en-US"/>
              <a:t>03/19/2022 - 04/15/2022</a:t>
            </a:r>
          </a:p>
        </p:txBody>
      </p:sp>
    </p:spTree>
    <p:extLst>
      <p:ext uri="{BB962C8B-B14F-4D97-AF65-F5344CB8AC3E}">
        <p14:creationId xmlns:p14="http://schemas.microsoft.com/office/powerpoint/2010/main" val="4225238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1319</Words>
  <Application>Microsoft Office PowerPoint</Application>
  <PresentationFormat>On-screen Show (4:3)</PresentationFormat>
  <Paragraphs>731</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FACEBOOK NUEVO - La emilia usar</vt:lpstr>
      <vt:lpstr>Facebook Key Metrics Table | Suzuki</vt:lpstr>
      <vt:lpstr>Facebook Key Metrics Radar | Suzuki</vt:lpstr>
      <vt:lpstr>Facebook Fans or Followers Total | Suzuki</vt:lpstr>
      <vt:lpstr>Facebook Fans Change | Suzuki</vt:lpstr>
      <vt:lpstr>Facebook Fans Change Per Weekday | Suzuki</vt:lpstr>
      <vt:lpstr>Facebook Fans Change Rate | Suzuki</vt:lpstr>
      <vt:lpstr>Facebook Own Posts | Suzuki</vt:lpstr>
      <vt:lpstr>Facebook Interaction Rate | Suzuki</vt:lpstr>
      <vt:lpstr>Facebook Own Posts By Weekday | Suzuki</vt:lpstr>
      <vt:lpstr>Facebook Interaction Rate By Weekday | Suzuki</vt:lpstr>
      <vt:lpstr>Facebook Own Posts By Hour | Suzuki</vt:lpstr>
      <vt:lpstr>Facebook Interaction Rate By Hour | Suzuki</vt:lpstr>
      <vt:lpstr>Facebook Post Type Distribution Per Profile | Suzuki</vt:lpstr>
      <vt:lpstr>Facebook Interaction Rate By Post Type | Suzuki</vt:lpstr>
      <vt:lpstr>Facebook Interactions Distribution | Suzuki</vt:lpstr>
      <vt:lpstr>Facebook Hashtag Detection | Suzuki</vt:lpstr>
      <vt:lpstr>Facebook Post Table + Reactions | Suzuki - 1 of 19</vt:lpstr>
      <vt:lpstr>Facebook Post Table + Reactions | Suzuki - 2 of 19</vt:lpstr>
      <vt:lpstr>Facebook Post Table + Reactions | Suzuki - 3 of 19</vt:lpstr>
      <vt:lpstr>Facebook Post Table + Reactions | Suzuki - 4 of 19</vt:lpstr>
      <vt:lpstr>Facebook Post Table + Reactions | Suzuki - 5 of 19</vt:lpstr>
      <vt:lpstr>Facebook Post Table + Reactions | Suzuki - 6 of 19</vt:lpstr>
      <vt:lpstr>Facebook Post Table + Reactions | Suzuki - 7 of 19</vt:lpstr>
      <vt:lpstr>Facebook Post Table + Reactions | Suzuki - 8 of 19</vt:lpstr>
      <vt:lpstr>Facebook Post Table + Reactions | Suzuki - 9 of 19</vt:lpstr>
      <vt:lpstr>Facebook Post Table + Reactions | Suzuki - 10 of 19</vt:lpstr>
      <vt:lpstr>Facebook Post Table + Reactions | Suzuki - 11 of 19</vt:lpstr>
      <vt:lpstr>Facebook Post Table + Reactions | Suzuki - 12 of 19</vt:lpstr>
      <vt:lpstr>Facebook Post Table + Reactions | Suzuki - 13 of 19</vt:lpstr>
      <vt:lpstr>Facebook Post Table + Reactions | Suzuki - 14 of 19</vt:lpstr>
      <vt:lpstr>Facebook Post Table + Reactions | Suzuki - 15 of 19</vt:lpstr>
      <vt:lpstr>Facebook Post Table + Reactions | Suzuki - 16 of 19</vt:lpstr>
      <vt:lpstr>Facebook Post Table + Reactions | Suzuki - 17 of 19</vt:lpstr>
      <vt:lpstr>Facebook Post Table + Reactions | Suzuki - 18 of 19</vt:lpstr>
      <vt:lpstr>Facebook Post Table + Reactions | Suzuki - 19 of 19</vt:lpstr>
      <vt:lpstr>Facebook User Posts | Suzuki</vt:lpstr>
      <vt:lpstr>Facebook User Posts Table | Suzuki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2022-04-16T02:49:42Z</dcterms:created>
  <dcterms:modified xsi:type="dcterms:W3CDTF">2022-04-16T02:50:57Z</dcterms:modified>
</cp:coreProperties>
</file>