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3.7309000000000001</c:v>
                </c:pt>
                <c:pt idx="1">
                  <c:v>33.333300000000001</c:v>
                </c:pt>
                <c:pt idx="2">
                  <c:v>48.214300000000001</c:v>
                </c:pt>
                <c:pt idx="3">
                  <c:v>0</c:v>
                </c:pt>
                <c:pt idx="4">
                  <c:v>31.912700000000001</c:v>
                </c:pt>
                <c:pt idx="5">
                  <c:v>100</c:v>
                </c:pt>
              </c:numCache>
            </c:numRef>
          </c:val>
          <c:extLst>
            <c:ext xmlns:c16="http://schemas.microsoft.com/office/drawing/2014/chart" uri="{C3380CC4-5D6E-409C-BE32-E72D297353CC}">
              <c16:uniqueId val="{00000000-9892-43E6-AFF6-CBB5D47D2D22}"/>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0.61709999999999998</c:v>
                </c:pt>
                <c:pt idx="1">
                  <c:v>100</c:v>
                </c:pt>
                <c:pt idx="2">
                  <c:v>75</c:v>
                </c:pt>
                <c:pt idx="3">
                  <c:v>0</c:v>
                </c:pt>
                <c:pt idx="4">
                  <c:v>100</c:v>
                </c:pt>
                <c:pt idx="5">
                  <c:v>67.995199999999997</c:v>
                </c:pt>
              </c:numCache>
            </c:numRef>
          </c:val>
          <c:extLst>
            <c:ext xmlns:c16="http://schemas.microsoft.com/office/drawing/2014/chart" uri="{C3380CC4-5D6E-409C-BE32-E72D297353CC}">
              <c16:uniqueId val="{00000001-9892-43E6-AFF6-CBB5D47D2D22}"/>
            </c:ext>
          </c:extLst>
        </c:ser>
        <c:ser>
          <c:idx val="2"/>
          <c:order val="2"/>
          <c:tx>
            <c:strRef>
              <c:f>Sheet1!$D$1</c:f>
              <c:strCache>
                <c:ptCount val="1"/>
                <c:pt idx="0">
                  <c:v>Keeway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33.333300000000001</c:v>
                </c:pt>
                <c:pt idx="2">
                  <c:v>100</c:v>
                </c:pt>
                <c:pt idx="3">
                  <c:v>0</c:v>
                </c:pt>
                <c:pt idx="4">
                  <c:v>2.4672999999999998</c:v>
                </c:pt>
                <c:pt idx="5">
                  <c:v>51.034199999999998</c:v>
                </c:pt>
              </c:numCache>
            </c:numRef>
          </c:val>
          <c:extLst>
            <c:ext xmlns:c16="http://schemas.microsoft.com/office/drawing/2014/chart" uri="{C3380CC4-5D6E-409C-BE32-E72D297353CC}">
              <c16:uniqueId val="{00000002-9892-43E6-AFF6-CBB5D47D2D22}"/>
            </c:ext>
          </c:extLst>
        </c:ser>
        <c:dLbls>
          <c:showLegendKey val="0"/>
          <c:showVal val="0"/>
          <c:showCatName val="0"/>
          <c:showSerName val="0"/>
          <c:showPercent val="0"/>
          <c:showBubbleSize val="0"/>
        </c:dLbls>
        <c:axId val="380722488"/>
        <c:axId val="380724456"/>
      </c:radarChart>
      <c:catAx>
        <c:axId val="38072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24456"/>
        <c:crosses val="autoZero"/>
        <c:auto val="1"/>
        <c:lblAlgn val="ctr"/>
        <c:lblOffset val="100"/>
        <c:noMultiLvlLbl val="0"/>
      </c:catAx>
      <c:valAx>
        <c:axId val="38072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2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43503</c:v>
                </c:pt>
                <c:pt idx="1">
                  <c:v>43511</c:v>
                </c:pt>
                <c:pt idx="2">
                  <c:v>43518</c:v>
                </c:pt>
                <c:pt idx="3">
                  <c:v>43525</c:v>
                </c:pt>
                <c:pt idx="4">
                  <c:v>43537</c:v>
                </c:pt>
                <c:pt idx="5">
                  <c:v>43542</c:v>
                </c:pt>
                <c:pt idx="6">
                  <c:v>43547</c:v>
                </c:pt>
                <c:pt idx="7">
                  <c:v>43553</c:v>
                </c:pt>
                <c:pt idx="8">
                  <c:v>43556</c:v>
                </c:pt>
                <c:pt idx="9">
                  <c:v>43560</c:v>
                </c:pt>
                <c:pt idx="10">
                  <c:v>43562</c:v>
                </c:pt>
                <c:pt idx="11">
                  <c:v>43566</c:v>
                </c:pt>
                <c:pt idx="12">
                  <c:v>43576</c:v>
                </c:pt>
                <c:pt idx="13">
                  <c:v>43584</c:v>
                </c:pt>
                <c:pt idx="14">
                  <c:v>43588</c:v>
                </c:pt>
                <c:pt idx="15">
                  <c:v>43594</c:v>
                </c:pt>
                <c:pt idx="16">
                  <c:v>43608</c:v>
                </c:pt>
                <c:pt idx="17">
                  <c:v>43614</c:v>
                </c:pt>
                <c:pt idx="18">
                  <c:v>43617</c:v>
                </c:pt>
                <c:pt idx="19">
                  <c:v>43619</c:v>
                </c:pt>
                <c:pt idx="20">
                  <c:v>43623</c:v>
                </c:pt>
                <c:pt idx="21">
                  <c:v>43629</c:v>
                </c:pt>
                <c:pt idx="22">
                  <c:v>43634</c:v>
                </c:pt>
                <c:pt idx="23">
                  <c:v>43631</c:v>
                </c:pt>
                <c:pt idx="24">
                  <c:v>43636</c:v>
                </c:pt>
                <c:pt idx="25">
                  <c:v>43636</c:v>
                </c:pt>
                <c:pt idx="26">
                  <c:v>43638</c:v>
                </c:pt>
                <c:pt idx="27">
                  <c:v>43642</c:v>
                </c:pt>
              </c:numCache>
            </c:numRef>
          </c:val>
          <c:smooth val="0"/>
          <c:extLst>
            <c:ext xmlns:c16="http://schemas.microsoft.com/office/drawing/2014/chart" uri="{C3380CC4-5D6E-409C-BE32-E72D297353CC}">
              <c16:uniqueId val="{00000000-A69A-48D5-B09B-5994334B2C3C}"/>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7203</c:v>
                </c:pt>
                <c:pt idx="1">
                  <c:v>7204</c:v>
                </c:pt>
                <c:pt idx="2">
                  <c:v>7204</c:v>
                </c:pt>
                <c:pt idx="3">
                  <c:v>7205</c:v>
                </c:pt>
                <c:pt idx="4">
                  <c:v>7205</c:v>
                </c:pt>
                <c:pt idx="5">
                  <c:v>7205</c:v>
                </c:pt>
                <c:pt idx="6">
                  <c:v>7205</c:v>
                </c:pt>
                <c:pt idx="7">
                  <c:v>7206</c:v>
                </c:pt>
                <c:pt idx="8">
                  <c:v>7206</c:v>
                </c:pt>
                <c:pt idx="9">
                  <c:v>7207</c:v>
                </c:pt>
                <c:pt idx="10">
                  <c:v>7207</c:v>
                </c:pt>
                <c:pt idx="11">
                  <c:v>7208</c:v>
                </c:pt>
                <c:pt idx="12">
                  <c:v>7209</c:v>
                </c:pt>
                <c:pt idx="13">
                  <c:v>7210</c:v>
                </c:pt>
                <c:pt idx="14">
                  <c:v>7209</c:v>
                </c:pt>
                <c:pt idx="15">
                  <c:v>7209</c:v>
                </c:pt>
                <c:pt idx="16">
                  <c:v>7212</c:v>
                </c:pt>
                <c:pt idx="17">
                  <c:v>7214</c:v>
                </c:pt>
                <c:pt idx="18">
                  <c:v>7214</c:v>
                </c:pt>
                <c:pt idx="19">
                  <c:v>7215</c:v>
                </c:pt>
                <c:pt idx="20">
                  <c:v>7215</c:v>
                </c:pt>
                <c:pt idx="21">
                  <c:v>7216</c:v>
                </c:pt>
                <c:pt idx="22">
                  <c:v>7218</c:v>
                </c:pt>
                <c:pt idx="23">
                  <c:v>7219</c:v>
                </c:pt>
                <c:pt idx="24">
                  <c:v>7219</c:v>
                </c:pt>
                <c:pt idx="25">
                  <c:v>7218</c:v>
                </c:pt>
                <c:pt idx="26">
                  <c:v>7218</c:v>
                </c:pt>
                <c:pt idx="27">
                  <c:v>7218</c:v>
                </c:pt>
              </c:numCache>
            </c:numRef>
          </c:val>
          <c:smooth val="0"/>
          <c:extLst>
            <c:ext xmlns:c16="http://schemas.microsoft.com/office/drawing/2014/chart" uri="{C3380CC4-5D6E-409C-BE32-E72D297353CC}">
              <c16:uniqueId val="{00000001-A69A-48D5-B09B-5994334B2C3C}"/>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1167667</c:v>
                </c:pt>
                <c:pt idx="1">
                  <c:v>1167711</c:v>
                </c:pt>
                <c:pt idx="2">
                  <c:v>1167621</c:v>
                </c:pt>
                <c:pt idx="3">
                  <c:v>1167749</c:v>
                </c:pt>
                <c:pt idx="4">
                  <c:v>1168101</c:v>
                </c:pt>
                <c:pt idx="5">
                  <c:v>1168249</c:v>
                </c:pt>
                <c:pt idx="6">
                  <c:v>1168365</c:v>
                </c:pt>
                <c:pt idx="7">
                  <c:v>1168365</c:v>
                </c:pt>
                <c:pt idx="8">
                  <c:v>1168382</c:v>
                </c:pt>
                <c:pt idx="9">
                  <c:v>1168246</c:v>
                </c:pt>
                <c:pt idx="10">
                  <c:v>1168293</c:v>
                </c:pt>
                <c:pt idx="11">
                  <c:v>1168417</c:v>
                </c:pt>
                <c:pt idx="12">
                  <c:v>1168713</c:v>
                </c:pt>
                <c:pt idx="13">
                  <c:v>1168541</c:v>
                </c:pt>
                <c:pt idx="14">
                  <c:v>1168554</c:v>
                </c:pt>
                <c:pt idx="15">
                  <c:v>1168805</c:v>
                </c:pt>
                <c:pt idx="16">
                  <c:v>1168699</c:v>
                </c:pt>
                <c:pt idx="17">
                  <c:v>1168813</c:v>
                </c:pt>
                <c:pt idx="18">
                  <c:v>1168910</c:v>
                </c:pt>
                <c:pt idx="19">
                  <c:v>1168968</c:v>
                </c:pt>
                <c:pt idx="20">
                  <c:v>1169153</c:v>
                </c:pt>
                <c:pt idx="21">
                  <c:v>1169595</c:v>
                </c:pt>
                <c:pt idx="22">
                  <c:v>1169404</c:v>
                </c:pt>
                <c:pt idx="23">
                  <c:v>1169324</c:v>
                </c:pt>
                <c:pt idx="24">
                  <c:v>1169396</c:v>
                </c:pt>
                <c:pt idx="25">
                  <c:v>1169446</c:v>
                </c:pt>
                <c:pt idx="26">
                  <c:v>1169569</c:v>
                </c:pt>
                <c:pt idx="27">
                  <c:v>1169744</c:v>
                </c:pt>
              </c:numCache>
            </c:numRef>
          </c:val>
          <c:smooth val="0"/>
          <c:extLst>
            <c:ext xmlns:c16="http://schemas.microsoft.com/office/drawing/2014/chart" uri="{C3380CC4-5D6E-409C-BE32-E72D297353CC}">
              <c16:uniqueId val="{00000002-A69A-48D5-B09B-5994334B2C3C}"/>
            </c:ext>
          </c:extLst>
        </c:ser>
        <c:dLbls>
          <c:showLegendKey val="0"/>
          <c:showVal val="0"/>
          <c:showCatName val="0"/>
          <c:showSerName val="0"/>
          <c:showPercent val="0"/>
          <c:showBubbleSize val="0"/>
        </c:dLbls>
        <c:smooth val="0"/>
        <c:axId val="405168856"/>
        <c:axId val="405164264"/>
      </c:lineChart>
      <c:dateAx>
        <c:axId val="40516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64264"/>
        <c:crosses val="autoZero"/>
        <c:auto val="1"/>
        <c:lblOffset val="100"/>
        <c:baseTimeUnit val="days"/>
      </c:dateAx>
      <c:valAx>
        <c:axId val="40516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6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12</c:v>
                </c:pt>
                <c:pt idx="1">
                  <c:v>8</c:v>
                </c:pt>
                <c:pt idx="2">
                  <c:v>7</c:v>
                </c:pt>
                <c:pt idx="3">
                  <c:v>7</c:v>
                </c:pt>
                <c:pt idx="4">
                  <c:v>12</c:v>
                </c:pt>
                <c:pt idx="5">
                  <c:v>5</c:v>
                </c:pt>
                <c:pt idx="6">
                  <c:v>5</c:v>
                </c:pt>
                <c:pt idx="7">
                  <c:v>6</c:v>
                </c:pt>
                <c:pt idx="8">
                  <c:v>3</c:v>
                </c:pt>
                <c:pt idx="9">
                  <c:v>4</c:v>
                </c:pt>
                <c:pt idx="10">
                  <c:v>2</c:v>
                </c:pt>
                <c:pt idx="11">
                  <c:v>4</c:v>
                </c:pt>
                <c:pt idx="12">
                  <c:v>10</c:v>
                </c:pt>
                <c:pt idx="13">
                  <c:v>8</c:v>
                </c:pt>
                <c:pt idx="14">
                  <c:v>4</c:v>
                </c:pt>
                <c:pt idx="15">
                  <c:v>6</c:v>
                </c:pt>
                <c:pt idx="16">
                  <c:v>14</c:v>
                </c:pt>
                <c:pt idx="17">
                  <c:v>6</c:v>
                </c:pt>
                <c:pt idx="18">
                  <c:v>3</c:v>
                </c:pt>
                <c:pt idx="19">
                  <c:v>2</c:v>
                </c:pt>
                <c:pt idx="20">
                  <c:v>4</c:v>
                </c:pt>
                <c:pt idx="21">
                  <c:v>6</c:v>
                </c:pt>
                <c:pt idx="22">
                  <c:v>5</c:v>
                </c:pt>
                <c:pt idx="23">
                  <c:v>-3</c:v>
                </c:pt>
                <c:pt idx="24">
                  <c:v>5</c:v>
                </c:pt>
                <c:pt idx="25">
                  <c:v>0</c:v>
                </c:pt>
                <c:pt idx="26">
                  <c:v>2</c:v>
                </c:pt>
                <c:pt idx="27">
                  <c:v>4</c:v>
                </c:pt>
              </c:numCache>
            </c:numRef>
          </c:val>
          <c:smooth val="0"/>
          <c:extLst>
            <c:ext xmlns:c16="http://schemas.microsoft.com/office/drawing/2014/chart" uri="{C3380CC4-5D6E-409C-BE32-E72D297353CC}">
              <c16:uniqueId val="{00000000-A01F-4CF9-AA8E-2D87BAE6B086}"/>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2</c:v>
                </c:pt>
                <c:pt idx="1">
                  <c:v>1</c:v>
                </c:pt>
                <c:pt idx="2">
                  <c:v>0</c:v>
                </c:pt>
                <c:pt idx="3">
                  <c:v>1</c:v>
                </c:pt>
                <c:pt idx="4">
                  <c:v>0</c:v>
                </c:pt>
                <c:pt idx="5">
                  <c:v>0</c:v>
                </c:pt>
                <c:pt idx="6">
                  <c:v>0</c:v>
                </c:pt>
                <c:pt idx="7">
                  <c:v>1</c:v>
                </c:pt>
                <c:pt idx="8">
                  <c:v>0</c:v>
                </c:pt>
                <c:pt idx="9">
                  <c:v>1</c:v>
                </c:pt>
                <c:pt idx="10">
                  <c:v>0</c:v>
                </c:pt>
                <c:pt idx="11">
                  <c:v>1</c:v>
                </c:pt>
                <c:pt idx="12">
                  <c:v>1</c:v>
                </c:pt>
                <c:pt idx="13">
                  <c:v>1</c:v>
                </c:pt>
                <c:pt idx="14">
                  <c:v>-1</c:v>
                </c:pt>
                <c:pt idx="15">
                  <c:v>0</c:v>
                </c:pt>
                <c:pt idx="16">
                  <c:v>3</c:v>
                </c:pt>
                <c:pt idx="17">
                  <c:v>2</c:v>
                </c:pt>
                <c:pt idx="18">
                  <c:v>0</c:v>
                </c:pt>
                <c:pt idx="19">
                  <c:v>1</c:v>
                </c:pt>
                <c:pt idx="20">
                  <c:v>0</c:v>
                </c:pt>
                <c:pt idx="21">
                  <c:v>1</c:v>
                </c:pt>
                <c:pt idx="22">
                  <c:v>2</c:v>
                </c:pt>
                <c:pt idx="23">
                  <c:v>1</c:v>
                </c:pt>
                <c:pt idx="24">
                  <c:v>0</c:v>
                </c:pt>
                <c:pt idx="25">
                  <c:v>-1</c:v>
                </c:pt>
                <c:pt idx="26">
                  <c:v>0</c:v>
                </c:pt>
                <c:pt idx="27">
                  <c:v>0</c:v>
                </c:pt>
              </c:numCache>
            </c:numRef>
          </c:val>
          <c:smooth val="0"/>
          <c:extLst>
            <c:ext xmlns:c16="http://schemas.microsoft.com/office/drawing/2014/chart" uri="{C3380CC4-5D6E-409C-BE32-E72D297353CC}">
              <c16:uniqueId val="{00000001-A01F-4CF9-AA8E-2D87BAE6B086}"/>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-8</c:v>
                </c:pt>
                <c:pt idx="1">
                  <c:v>44</c:v>
                </c:pt>
                <c:pt idx="2">
                  <c:v>-90</c:v>
                </c:pt>
                <c:pt idx="3">
                  <c:v>128</c:v>
                </c:pt>
                <c:pt idx="4">
                  <c:v>352</c:v>
                </c:pt>
                <c:pt idx="5">
                  <c:v>148</c:v>
                </c:pt>
                <c:pt idx="6">
                  <c:v>116</c:v>
                </c:pt>
                <c:pt idx="7">
                  <c:v>0</c:v>
                </c:pt>
                <c:pt idx="8">
                  <c:v>17</c:v>
                </c:pt>
                <c:pt idx="9">
                  <c:v>-136</c:v>
                </c:pt>
                <c:pt idx="10">
                  <c:v>47</c:v>
                </c:pt>
                <c:pt idx="11">
                  <c:v>124</c:v>
                </c:pt>
                <c:pt idx="12">
                  <c:v>296</c:v>
                </c:pt>
                <c:pt idx="13">
                  <c:v>-172</c:v>
                </c:pt>
                <c:pt idx="14">
                  <c:v>13</c:v>
                </c:pt>
                <c:pt idx="15">
                  <c:v>251</c:v>
                </c:pt>
                <c:pt idx="16">
                  <c:v>-106</c:v>
                </c:pt>
                <c:pt idx="17">
                  <c:v>114</c:v>
                </c:pt>
                <c:pt idx="18">
                  <c:v>97</c:v>
                </c:pt>
                <c:pt idx="19">
                  <c:v>58</c:v>
                </c:pt>
                <c:pt idx="20">
                  <c:v>185</c:v>
                </c:pt>
                <c:pt idx="21">
                  <c:v>442</c:v>
                </c:pt>
                <c:pt idx="22">
                  <c:v>-191</c:v>
                </c:pt>
                <c:pt idx="23">
                  <c:v>-80</c:v>
                </c:pt>
                <c:pt idx="24">
                  <c:v>72</c:v>
                </c:pt>
                <c:pt idx="25">
                  <c:v>50</c:v>
                </c:pt>
                <c:pt idx="26">
                  <c:v>123</c:v>
                </c:pt>
                <c:pt idx="27">
                  <c:v>175</c:v>
                </c:pt>
              </c:numCache>
            </c:numRef>
          </c:val>
          <c:smooth val="0"/>
          <c:extLst>
            <c:ext xmlns:c16="http://schemas.microsoft.com/office/drawing/2014/chart" uri="{C3380CC4-5D6E-409C-BE32-E72D297353CC}">
              <c16:uniqueId val="{00000002-A01F-4CF9-AA8E-2D87BAE6B086}"/>
            </c:ext>
          </c:extLst>
        </c:ser>
        <c:dLbls>
          <c:showLegendKey val="0"/>
          <c:showVal val="0"/>
          <c:showCatName val="0"/>
          <c:showSerName val="0"/>
          <c:showPercent val="0"/>
          <c:showBubbleSize val="0"/>
        </c:dLbls>
        <c:smooth val="0"/>
        <c:axId val="405167872"/>
        <c:axId val="405170168"/>
      </c:lineChart>
      <c:dateAx>
        <c:axId val="40516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70168"/>
        <c:crosses val="autoZero"/>
        <c:auto val="1"/>
        <c:lblOffset val="100"/>
        <c:baseTimeUnit val="days"/>
      </c:dateAx>
      <c:valAx>
        <c:axId val="40517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6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5</c:v>
                </c:pt>
                <c:pt idx="2">
                  <c:v>5</c:v>
                </c:pt>
                <c:pt idx="3">
                  <c:v>5</c:v>
                </c:pt>
                <c:pt idx="4">
                  <c:v>5</c:v>
                </c:pt>
                <c:pt idx="5">
                  <c:v>7</c:v>
                </c:pt>
                <c:pt idx="6">
                  <c:v>6</c:v>
                </c:pt>
              </c:numCache>
            </c:numRef>
          </c:val>
          <c:extLst>
            <c:ext xmlns:c16="http://schemas.microsoft.com/office/drawing/2014/chart" uri="{C3380CC4-5D6E-409C-BE32-E72D297353CC}">
              <c16:uniqueId val="{00000000-611C-4382-AB12-7F6522E30B87}"/>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0</c:v>
                </c:pt>
                <c:pt idx="3">
                  <c:v>1</c:v>
                </c:pt>
                <c:pt idx="4">
                  <c:v>0</c:v>
                </c:pt>
                <c:pt idx="5">
                  <c:v>1</c:v>
                </c:pt>
                <c:pt idx="6">
                  <c:v>1</c:v>
                </c:pt>
              </c:numCache>
            </c:numRef>
          </c:val>
          <c:extLst>
            <c:ext xmlns:c16="http://schemas.microsoft.com/office/drawing/2014/chart" uri="{C3380CC4-5D6E-409C-BE32-E72D297353CC}">
              <c16:uniqueId val="{00000001-611C-4382-AB12-7F6522E30B87}"/>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-103</c:v>
                </c:pt>
                <c:pt idx="1">
                  <c:v>90</c:v>
                </c:pt>
                <c:pt idx="2">
                  <c:v>156</c:v>
                </c:pt>
                <c:pt idx="3">
                  <c:v>156</c:v>
                </c:pt>
                <c:pt idx="4">
                  <c:v>76</c:v>
                </c:pt>
                <c:pt idx="5">
                  <c:v>112</c:v>
                </c:pt>
                <c:pt idx="6">
                  <c:v>30</c:v>
                </c:pt>
              </c:numCache>
            </c:numRef>
          </c:val>
          <c:extLst>
            <c:ext xmlns:c16="http://schemas.microsoft.com/office/drawing/2014/chart" uri="{C3380CC4-5D6E-409C-BE32-E72D297353CC}">
              <c16:uniqueId val="{00000002-611C-4382-AB12-7F6522E30B87}"/>
            </c:ext>
          </c:extLst>
        </c:ser>
        <c:dLbls>
          <c:showLegendKey val="0"/>
          <c:showVal val="0"/>
          <c:showCatName val="0"/>
          <c:showSerName val="0"/>
          <c:showPercent val="0"/>
          <c:showBubbleSize val="0"/>
        </c:dLbls>
        <c:gapWidth val="219"/>
        <c:overlap val="-27"/>
        <c:axId val="407984616"/>
        <c:axId val="407981992"/>
      </c:barChart>
      <c:catAx>
        <c:axId val="40798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81992"/>
        <c:crosses val="autoZero"/>
        <c:auto val="1"/>
        <c:lblAlgn val="ctr"/>
        <c:lblOffset val="100"/>
        <c:noMultiLvlLbl val="0"/>
      </c:catAx>
      <c:valAx>
        <c:axId val="40798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8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2.7591915568738402E-2</c:v>
                </c:pt>
                <c:pt idx="1">
                  <c:v>1.8389536353814701E-2</c:v>
                </c:pt>
                <c:pt idx="2">
                  <c:v>1.6087885821976101E-2</c:v>
                </c:pt>
                <c:pt idx="3">
                  <c:v>1.60852980375936E-2</c:v>
                </c:pt>
                <c:pt idx="4">
                  <c:v>2.7570361860999398E-2</c:v>
                </c:pt>
                <c:pt idx="5">
                  <c:v>1.14844844614925E-2</c:v>
                </c:pt>
                <c:pt idx="6">
                  <c:v>1.14831656791144E-2</c:v>
                </c:pt>
                <c:pt idx="7">
                  <c:v>1.3778216639493E-2</c:v>
                </c:pt>
                <c:pt idx="8">
                  <c:v>6.8881592542419604E-3</c:v>
                </c:pt>
                <c:pt idx="9">
                  <c:v>9.1835797593902094E-3</c:v>
                </c:pt>
                <c:pt idx="10">
                  <c:v>4.5913682277318596E-3</c:v>
                </c:pt>
                <c:pt idx="11">
                  <c:v>9.1823148615766004E-3</c:v>
                </c:pt>
                <c:pt idx="12">
                  <c:v>2.2953679474819799E-2</c:v>
                </c:pt>
                <c:pt idx="13">
                  <c:v>1.83587295759133E-2</c:v>
                </c:pt>
                <c:pt idx="14">
                  <c:v>9.1776798825256994E-3</c:v>
                </c:pt>
                <c:pt idx="15">
                  <c:v>1.37652564926126E-2</c:v>
                </c:pt>
                <c:pt idx="16">
                  <c:v>3.21145111712621E-2</c:v>
                </c:pt>
                <c:pt idx="17">
                  <c:v>1.3758943313153501E-2</c:v>
                </c:pt>
                <c:pt idx="18">
                  <c:v>6.8785252441876501E-3</c:v>
                </c:pt>
                <c:pt idx="19">
                  <c:v>4.5853680904234598E-3</c:v>
                </c:pt>
                <c:pt idx="20">
                  <c:v>9.1703156881175595E-3</c:v>
                </c:pt>
                <c:pt idx="21">
                  <c:v>1.37542122274947E-2</c:v>
                </c:pt>
                <c:pt idx="22">
                  <c:v>1.14602672534324E-2</c:v>
                </c:pt>
                <c:pt idx="23">
                  <c:v>-6.8753724160058698E-3</c:v>
                </c:pt>
                <c:pt idx="24">
                  <c:v>1.14597419266118E-2</c:v>
                </c:pt>
                <c:pt idx="25">
                  <c:v>0</c:v>
                </c:pt>
                <c:pt idx="26">
                  <c:v>4.5833715280960696E-3</c:v>
                </c:pt>
                <c:pt idx="27">
                  <c:v>9.1663229295568093E-3</c:v>
                </c:pt>
              </c:numCache>
            </c:numRef>
          </c:val>
          <c:smooth val="0"/>
          <c:extLst>
            <c:ext xmlns:c16="http://schemas.microsoft.com/office/drawing/2014/chart" uri="{C3380CC4-5D6E-409C-BE32-E72D297353CC}">
              <c16:uniqueId val="{00000000-D0D0-4686-8D56-863665F2C46A}"/>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2.77739202888488E-2</c:v>
                </c:pt>
                <c:pt idx="1">
                  <c:v>1.3883104262113E-2</c:v>
                </c:pt>
                <c:pt idx="2">
                  <c:v>0</c:v>
                </c:pt>
                <c:pt idx="3">
                  <c:v>1.38811771238201E-2</c:v>
                </c:pt>
                <c:pt idx="4">
                  <c:v>0</c:v>
                </c:pt>
                <c:pt idx="5">
                  <c:v>0</c:v>
                </c:pt>
                <c:pt idx="6">
                  <c:v>0</c:v>
                </c:pt>
                <c:pt idx="7">
                  <c:v>1.3879250520471899E-2</c:v>
                </c:pt>
                <c:pt idx="8">
                  <c:v>0</c:v>
                </c:pt>
                <c:pt idx="9">
                  <c:v>1.38773244518457E-2</c:v>
                </c:pt>
                <c:pt idx="10">
                  <c:v>0</c:v>
                </c:pt>
                <c:pt idx="11">
                  <c:v>1.38753989177189E-2</c:v>
                </c:pt>
                <c:pt idx="12">
                  <c:v>1.3873473917869E-2</c:v>
                </c:pt>
                <c:pt idx="13">
                  <c:v>1.3871549452073801E-2</c:v>
                </c:pt>
                <c:pt idx="14">
                  <c:v>-1.3869625520110999E-2</c:v>
                </c:pt>
                <c:pt idx="15">
                  <c:v>0</c:v>
                </c:pt>
                <c:pt idx="16">
                  <c:v>4.1614648356221397E-2</c:v>
                </c:pt>
                <c:pt idx="17">
                  <c:v>2.7731558513588501E-2</c:v>
                </c:pt>
                <c:pt idx="18">
                  <c:v>0</c:v>
                </c:pt>
                <c:pt idx="19">
                  <c:v>1.38619351261436E-2</c:v>
                </c:pt>
                <c:pt idx="20">
                  <c:v>0</c:v>
                </c:pt>
                <c:pt idx="21">
                  <c:v>1.38600138600139E-2</c:v>
                </c:pt>
                <c:pt idx="22">
                  <c:v>2.7716186252771599E-2</c:v>
                </c:pt>
                <c:pt idx="23">
                  <c:v>1.38542532557495E-2</c:v>
                </c:pt>
                <c:pt idx="24">
                  <c:v>0</c:v>
                </c:pt>
                <c:pt idx="25">
                  <c:v>-1.3852334118298899E-2</c:v>
                </c:pt>
                <c:pt idx="26">
                  <c:v>0</c:v>
                </c:pt>
                <c:pt idx="27">
                  <c:v>0</c:v>
                </c:pt>
              </c:numCache>
            </c:numRef>
          </c:val>
          <c:smooth val="0"/>
          <c:extLst>
            <c:ext xmlns:c16="http://schemas.microsoft.com/office/drawing/2014/chart" uri="{C3380CC4-5D6E-409C-BE32-E72D297353CC}">
              <c16:uniqueId val="{00000001-D0D0-4686-8D56-863665F2C46A}"/>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-6.8512214443231195E-4</c:v>
                </c:pt>
                <c:pt idx="1">
                  <c:v>3.7681976111340002E-3</c:v>
                </c:pt>
                <c:pt idx="2">
                  <c:v>-7.7073865023109299E-3</c:v>
                </c:pt>
                <c:pt idx="3">
                  <c:v>1.0962461278103099E-2</c:v>
                </c:pt>
                <c:pt idx="4">
                  <c:v>3.0143464049209201E-2</c:v>
                </c:pt>
                <c:pt idx="5">
                  <c:v>1.2670137256966699E-2</c:v>
                </c:pt>
                <c:pt idx="6">
                  <c:v>9.92939005297672E-3</c:v>
                </c:pt>
                <c:pt idx="7">
                  <c:v>0</c:v>
                </c:pt>
                <c:pt idx="8">
                  <c:v>1.45502475681829E-3</c:v>
                </c:pt>
                <c:pt idx="9">
                  <c:v>-1.1640028689247199E-2</c:v>
                </c:pt>
                <c:pt idx="10">
                  <c:v>4.0231252664250502E-3</c:v>
                </c:pt>
                <c:pt idx="11">
                  <c:v>1.06137758250713E-2</c:v>
                </c:pt>
                <c:pt idx="12">
                  <c:v>2.5333421201506001E-2</c:v>
                </c:pt>
                <c:pt idx="13">
                  <c:v>-1.4717043448648199E-2</c:v>
                </c:pt>
                <c:pt idx="14">
                  <c:v>1.1124984061320899E-3</c:v>
                </c:pt>
                <c:pt idx="15">
                  <c:v>2.1479537958879101E-2</c:v>
                </c:pt>
                <c:pt idx="16">
                  <c:v>-9.0690919357805603E-3</c:v>
                </c:pt>
                <c:pt idx="17">
                  <c:v>9.7544363433185108E-3</c:v>
                </c:pt>
                <c:pt idx="18">
                  <c:v>8.2990178925114594E-3</c:v>
                </c:pt>
                <c:pt idx="19">
                  <c:v>4.9618875704716403E-3</c:v>
                </c:pt>
                <c:pt idx="20">
                  <c:v>1.5825925089480601E-2</c:v>
                </c:pt>
                <c:pt idx="21">
                  <c:v>3.7805146118600398E-2</c:v>
                </c:pt>
                <c:pt idx="22">
                  <c:v>-1.63304391691141E-2</c:v>
                </c:pt>
                <c:pt idx="23">
                  <c:v>-6.8410917014137098E-3</c:v>
                </c:pt>
                <c:pt idx="24">
                  <c:v>6.1574037649103196E-3</c:v>
                </c:pt>
                <c:pt idx="25">
                  <c:v>4.2757115639184698E-3</c:v>
                </c:pt>
                <c:pt idx="26">
                  <c:v>1.05178007364171E-2</c:v>
                </c:pt>
                <c:pt idx="27">
                  <c:v>1.49627768861863E-2</c:v>
                </c:pt>
              </c:numCache>
            </c:numRef>
          </c:val>
          <c:smooth val="0"/>
          <c:extLst>
            <c:ext xmlns:c16="http://schemas.microsoft.com/office/drawing/2014/chart" uri="{C3380CC4-5D6E-409C-BE32-E72D297353CC}">
              <c16:uniqueId val="{00000002-D0D0-4686-8D56-863665F2C46A}"/>
            </c:ext>
          </c:extLst>
        </c:ser>
        <c:dLbls>
          <c:showLegendKey val="0"/>
          <c:showVal val="0"/>
          <c:showCatName val="0"/>
          <c:showSerName val="0"/>
          <c:showPercent val="0"/>
          <c:showBubbleSize val="0"/>
        </c:dLbls>
        <c:smooth val="0"/>
        <c:axId val="407998720"/>
        <c:axId val="407996096"/>
      </c:lineChart>
      <c:dateAx>
        <c:axId val="407998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96096"/>
        <c:crosses val="autoZero"/>
        <c:auto val="1"/>
        <c:lblOffset val="100"/>
        <c:baseTimeUnit val="days"/>
      </c:dateAx>
      <c:valAx>
        <c:axId val="40799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9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0</c:v>
                </c:pt>
                <c:pt idx="2">
                  <c:v>0</c:v>
                </c:pt>
                <c:pt idx="3">
                  <c:v>0</c:v>
                </c:pt>
                <c:pt idx="4">
                  <c:v>1</c:v>
                </c:pt>
                <c:pt idx="5">
                  <c:v>0</c:v>
                </c:pt>
                <c:pt idx="6">
                  <c:v>0</c:v>
                </c:pt>
                <c:pt idx="7">
                  <c:v>0</c:v>
                </c:pt>
                <c:pt idx="8">
                  <c:v>0</c:v>
                </c:pt>
                <c:pt idx="9">
                  <c:v>0</c:v>
                </c:pt>
                <c:pt idx="10">
                  <c:v>0</c:v>
                </c:pt>
                <c:pt idx="11">
                  <c:v>1</c:v>
                </c:pt>
                <c:pt idx="12">
                  <c:v>0</c:v>
                </c:pt>
                <c:pt idx="13">
                  <c:v>0</c:v>
                </c:pt>
                <c:pt idx="14">
                  <c:v>0</c:v>
                </c:pt>
                <c:pt idx="15">
                  <c:v>0</c:v>
                </c:pt>
                <c:pt idx="16">
                  <c:v>0</c:v>
                </c:pt>
                <c:pt idx="17">
                  <c:v>0</c:v>
                </c:pt>
                <c:pt idx="18">
                  <c:v>1</c:v>
                </c:pt>
                <c:pt idx="19">
                  <c:v>0</c:v>
                </c:pt>
                <c:pt idx="20">
                  <c:v>0</c:v>
                </c:pt>
                <c:pt idx="21">
                  <c:v>0</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0-BC02-4271-BCD6-DB44E9B57187}"/>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0</c:v>
                </c:pt>
                <c:pt idx="1">
                  <c:v>0</c:v>
                </c:pt>
                <c:pt idx="2">
                  <c:v>1</c:v>
                </c:pt>
                <c:pt idx="3">
                  <c:v>0</c:v>
                </c:pt>
                <c:pt idx="4">
                  <c:v>0</c:v>
                </c:pt>
                <c:pt idx="5">
                  <c:v>0</c:v>
                </c:pt>
                <c:pt idx="6">
                  <c:v>2</c:v>
                </c:pt>
                <c:pt idx="7">
                  <c:v>0</c:v>
                </c:pt>
                <c:pt idx="8">
                  <c:v>0</c:v>
                </c:pt>
                <c:pt idx="9">
                  <c:v>1</c:v>
                </c:pt>
                <c:pt idx="10">
                  <c:v>0</c:v>
                </c:pt>
                <c:pt idx="11">
                  <c:v>3</c:v>
                </c:pt>
                <c:pt idx="12">
                  <c:v>0</c:v>
                </c:pt>
                <c:pt idx="13">
                  <c:v>1</c:v>
                </c:pt>
                <c:pt idx="14">
                  <c:v>0</c:v>
                </c:pt>
                <c:pt idx="15">
                  <c:v>0</c:v>
                </c:pt>
                <c:pt idx="16">
                  <c:v>1</c:v>
                </c:pt>
                <c:pt idx="17">
                  <c:v>0</c:v>
                </c:pt>
                <c:pt idx="18">
                  <c:v>1</c:v>
                </c:pt>
                <c:pt idx="19">
                  <c:v>0</c:v>
                </c:pt>
                <c:pt idx="20">
                  <c:v>1</c:v>
                </c:pt>
                <c:pt idx="21">
                  <c:v>0</c:v>
                </c:pt>
                <c:pt idx="22">
                  <c:v>0</c:v>
                </c:pt>
                <c:pt idx="23">
                  <c:v>1</c:v>
                </c:pt>
                <c:pt idx="24">
                  <c:v>0</c:v>
                </c:pt>
                <c:pt idx="25">
                  <c:v>0</c:v>
                </c:pt>
                <c:pt idx="26">
                  <c:v>0</c:v>
                </c:pt>
                <c:pt idx="27">
                  <c:v>0</c:v>
                </c:pt>
              </c:numCache>
            </c:numRef>
          </c:val>
          <c:smooth val="0"/>
          <c:extLst>
            <c:ext xmlns:c16="http://schemas.microsoft.com/office/drawing/2014/chart" uri="{C3380CC4-5D6E-409C-BE32-E72D297353CC}">
              <c16:uniqueId val="{00000001-BC02-4271-BCD6-DB44E9B57187}"/>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0</c:v>
                </c:pt>
                <c:pt idx="2">
                  <c:v>0</c:v>
                </c:pt>
                <c:pt idx="3">
                  <c:v>0</c:v>
                </c:pt>
                <c:pt idx="4">
                  <c:v>1</c:v>
                </c:pt>
                <c:pt idx="5">
                  <c:v>0</c:v>
                </c:pt>
                <c:pt idx="6">
                  <c:v>0</c:v>
                </c:pt>
                <c:pt idx="7">
                  <c:v>0</c:v>
                </c:pt>
                <c:pt idx="8">
                  <c:v>0</c:v>
                </c:pt>
                <c:pt idx="9">
                  <c:v>0</c:v>
                </c:pt>
                <c:pt idx="10">
                  <c:v>0</c:v>
                </c:pt>
                <c:pt idx="11">
                  <c:v>1</c:v>
                </c:pt>
                <c:pt idx="12">
                  <c:v>0</c:v>
                </c:pt>
                <c:pt idx="13">
                  <c:v>0</c:v>
                </c:pt>
                <c:pt idx="14">
                  <c:v>0</c:v>
                </c:pt>
                <c:pt idx="15">
                  <c:v>0</c:v>
                </c:pt>
                <c:pt idx="16">
                  <c:v>0</c:v>
                </c:pt>
                <c:pt idx="17">
                  <c:v>0</c:v>
                </c:pt>
                <c:pt idx="18">
                  <c:v>1</c:v>
                </c:pt>
                <c:pt idx="19">
                  <c:v>0</c:v>
                </c:pt>
                <c:pt idx="20">
                  <c:v>0</c:v>
                </c:pt>
                <c:pt idx="21">
                  <c:v>0</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2-BC02-4271-BCD6-DB44E9B57187}"/>
            </c:ext>
          </c:extLst>
        </c:ser>
        <c:dLbls>
          <c:showLegendKey val="0"/>
          <c:showVal val="0"/>
          <c:showCatName val="0"/>
          <c:showSerName val="0"/>
          <c:showPercent val="0"/>
          <c:showBubbleSize val="0"/>
        </c:dLbls>
        <c:smooth val="0"/>
        <c:axId val="407985600"/>
        <c:axId val="407989208"/>
      </c:lineChart>
      <c:dateAx>
        <c:axId val="40798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89208"/>
        <c:crosses val="autoZero"/>
        <c:auto val="1"/>
        <c:lblOffset val="100"/>
        <c:baseTimeUnit val="days"/>
      </c:dateAx>
      <c:valAx>
        <c:axId val="40798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8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0</c:v>
                </c:pt>
                <c:pt idx="2">
                  <c:v>0</c:v>
                </c:pt>
                <c:pt idx="3">
                  <c:v>0</c:v>
                </c:pt>
                <c:pt idx="4">
                  <c:v>1.60804943603409E-2</c:v>
                </c:pt>
                <c:pt idx="5">
                  <c:v>0</c:v>
                </c:pt>
                <c:pt idx="6">
                  <c:v>0</c:v>
                </c:pt>
                <c:pt idx="7">
                  <c:v>0</c:v>
                </c:pt>
                <c:pt idx="8">
                  <c:v>0</c:v>
                </c:pt>
                <c:pt idx="9">
                  <c:v>0</c:v>
                </c:pt>
                <c:pt idx="10">
                  <c:v>0</c:v>
                </c:pt>
                <c:pt idx="11">
                  <c:v>2.0659259939399498E-2</c:v>
                </c:pt>
                <c:pt idx="12">
                  <c:v>0</c:v>
                </c:pt>
                <c:pt idx="13">
                  <c:v>0</c:v>
                </c:pt>
                <c:pt idx="14">
                  <c:v>0</c:v>
                </c:pt>
                <c:pt idx="15">
                  <c:v>0</c:v>
                </c:pt>
                <c:pt idx="16">
                  <c:v>0</c:v>
                </c:pt>
                <c:pt idx="17">
                  <c:v>0</c:v>
                </c:pt>
                <c:pt idx="18">
                  <c:v>1.14639458901754E-2</c:v>
                </c:pt>
                <c:pt idx="19">
                  <c:v>0</c:v>
                </c:pt>
                <c:pt idx="20">
                  <c:v>0</c:v>
                </c:pt>
                <c:pt idx="21">
                  <c:v>0</c:v>
                </c:pt>
                <c:pt idx="22">
                  <c:v>0</c:v>
                </c:pt>
                <c:pt idx="23">
                  <c:v>0</c:v>
                </c:pt>
                <c:pt idx="24">
                  <c:v>0</c:v>
                </c:pt>
                <c:pt idx="25">
                  <c:v>1.37501145842882E-2</c:v>
                </c:pt>
                <c:pt idx="26">
                  <c:v>0</c:v>
                </c:pt>
                <c:pt idx="27">
                  <c:v>0</c:v>
                </c:pt>
              </c:numCache>
            </c:numRef>
          </c:val>
          <c:smooth val="0"/>
          <c:extLst>
            <c:ext xmlns:c16="http://schemas.microsoft.com/office/drawing/2014/chart" uri="{C3380CC4-5D6E-409C-BE32-E72D297353CC}">
              <c16:uniqueId val="{00000000-B469-416D-A61A-088DC909DF49}"/>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0</c:v>
                </c:pt>
                <c:pt idx="1">
                  <c:v>0</c:v>
                </c:pt>
                <c:pt idx="2">
                  <c:v>4.1643531371460298E-2</c:v>
                </c:pt>
                <c:pt idx="3">
                  <c:v>0</c:v>
                </c:pt>
                <c:pt idx="4">
                  <c:v>0</c:v>
                </c:pt>
                <c:pt idx="5">
                  <c:v>0</c:v>
                </c:pt>
                <c:pt idx="6">
                  <c:v>9.0215128383067306E-2</c:v>
                </c:pt>
                <c:pt idx="7">
                  <c:v>0</c:v>
                </c:pt>
                <c:pt idx="8">
                  <c:v>0</c:v>
                </c:pt>
                <c:pt idx="9">
                  <c:v>2.7754648903691399E-2</c:v>
                </c:pt>
                <c:pt idx="10">
                  <c:v>0</c:v>
                </c:pt>
                <c:pt idx="11">
                  <c:v>6.01267286434485E-2</c:v>
                </c:pt>
                <c:pt idx="12">
                  <c:v>0</c:v>
                </c:pt>
                <c:pt idx="13">
                  <c:v>1.3871549452073801E-2</c:v>
                </c:pt>
                <c:pt idx="14">
                  <c:v>0</c:v>
                </c:pt>
                <c:pt idx="15">
                  <c:v>0</c:v>
                </c:pt>
                <c:pt idx="16">
                  <c:v>4.1608876560332901E-2</c:v>
                </c:pt>
                <c:pt idx="17">
                  <c:v>0</c:v>
                </c:pt>
                <c:pt idx="18">
                  <c:v>2.7723870252287199E-2</c:v>
                </c:pt>
                <c:pt idx="19">
                  <c:v>0</c:v>
                </c:pt>
                <c:pt idx="20">
                  <c:v>5.5440055440055397E-2</c:v>
                </c:pt>
                <c:pt idx="21">
                  <c:v>0</c:v>
                </c:pt>
                <c:pt idx="22">
                  <c:v>0</c:v>
                </c:pt>
                <c:pt idx="23">
                  <c:v>1.38542532557495E-2</c:v>
                </c:pt>
                <c:pt idx="24">
                  <c:v>0</c:v>
                </c:pt>
                <c:pt idx="25">
                  <c:v>0</c:v>
                </c:pt>
                <c:pt idx="26">
                  <c:v>0</c:v>
                </c:pt>
                <c:pt idx="27">
                  <c:v>0</c:v>
                </c:pt>
              </c:numCache>
            </c:numRef>
          </c:val>
          <c:smooth val="0"/>
          <c:extLst>
            <c:ext xmlns:c16="http://schemas.microsoft.com/office/drawing/2014/chart" uri="{C3380CC4-5D6E-409C-BE32-E72D297353CC}">
              <c16:uniqueId val="{00000001-B469-416D-A61A-088DC909DF49}"/>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0</c:v>
                </c:pt>
                <c:pt idx="2">
                  <c:v>0</c:v>
                </c:pt>
                <c:pt idx="3">
                  <c:v>0</c:v>
                </c:pt>
                <c:pt idx="4">
                  <c:v>1.02746323608108E-3</c:v>
                </c:pt>
                <c:pt idx="5">
                  <c:v>0</c:v>
                </c:pt>
                <c:pt idx="6">
                  <c:v>0</c:v>
                </c:pt>
                <c:pt idx="7">
                  <c:v>0</c:v>
                </c:pt>
                <c:pt idx="8">
                  <c:v>0</c:v>
                </c:pt>
                <c:pt idx="9">
                  <c:v>0</c:v>
                </c:pt>
                <c:pt idx="10">
                  <c:v>0</c:v>
                </c:pt>
                <c:pt idx="11">
                  <c:v>1.79739890701028E-3</c:v>
                </c:pt>
                <c:pt idx="12">
                  <c:v>0</c:v>
                </c:pt>
                <c:pt idx="13">
                  <c:v>0</c:v>
                </c:pt>
                <c:pt idx="14">
                  <c:v>0</c:v>
                </c:pt>
                <c:pt idx="15">
                  <c:v>0</c:v>
                </c:pt>
                <c:pt idx="16">
                  <c:v>0</c:v>
                </c:pt>
                <c:pt idx="17">
                  <c:v>0</c:v>
                </c:pt>
                <c:pt idx="18">
                  <c:v>1.3688539526941199E-3</c:v>
                </c:pt>
                <c:pt idx="19">
                  <c:v>0</c:v>
                </c:pt>
                <c:pt idx="20">
                  <c:v>0</c:v>
                </c:pt>
                <c:pt idx="21">
                  <c:v>0</c:v>
                </c:pt>
                <c:pt idx="22">
                  <c:v>0</c:v>
                </c:pt>
                <c:pt idx="23">
                  <c:v>0</c:v>
                </c:pt>
                <c:pt idx="24">
                  <c:v>0</c:v>
                </c:pt>
                <c:pt idx="25">
                  <c:v>5.9858682202560104E-4</c:v>
                </c:pt>
                <c:pt idx="26">
                  <c:v>0</c:v>
                </c:pt>
                <c:pt idx="27">
                  <c:v>0</c:v>
                </c:pt>
              </c:numCache>
            </c:numRef>
          </c:val>
          <c:smooth val="0"/>
          <c:extLst>
            <c:ext xmlns:c16="http://schemas.microsoft.com/office/drawing/2014/chart" uri="{C3380CC4-5D6E-409C-BE32-E72D297353CC}">
              <c16:uniqueId val="{00000002-B469-416D-A61A-088DC909DF49}"/>
            </c:ext>
          </c:extLst>
        </c:ser>
        <c:dLbls>
          <c:showLegendKey val="0"/>
          <c:showVal val="0"/>
          <c:showCatName val="0"/>
          <c:showSerName val="0"/>
          <c:showPercent val="0"/>
          <c:showBubbleSize val="0"/>
        </c:dLbls>
        <c:smooth val="0"/>
        <c:axId val="407991176"/>
        <c:axId val="407992816"/>
      </c:lineChart>
      <c:dateAx>
        <c:axId val="40799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92816"/>
        <c:crosses val="autoZero"/>
        <c:auto val="1"/>
        <c:lblOffset val="100"/>
        <c:baseTimeUnit val="days"/>
      </c:dateAx>
      <c:valAx>
        <c:axId val="40799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9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4</c:v>
                </c:pt>
                <c:pt idx="3">
                  <c:v>0</c:v>
                </c:pt>
                <c:pt idx="4">
                  <c:v>0</c:v>
                </c:pt>
                <c:pt idx="5">
                  <c:v>0</c:v>
                </c:pt>
                <c:pt idx="6">
                  <c:v>0</c:v>
                </c:pt>
              </c:numCache>
            </c:numRef>
          </c:val>
          <c:extLst>
            <c:ext xmlns:c16="http://schemas.microsoft.com/office/drawing/2014/chart" uri="{C3380CC4-5D6E-409C-BE32-E72D297353CC}">
              <c16:uniqueId val="{00000000-35E8-433D-8416-EEE4895E7006}"/>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4</c:v>
                </c:pt>
                <c:pt idx="3">
                  <c:v>0</c:v>
                </c:pt>
                <c:pt idx="4">
                  <c:v>4</c:v>
                </c:pt>
                <c:pt idx="5">
                  <c:v>0</c:v>
                </c:pt>
                <c:pt idx="6">
                  <c:v>0</c:v>
                </c:pt>
              </c:numCache>
            </c:numRef>
          </c:val>
          <c:extLst>
            <c:ext xmlns:c16="http://schemas.microsoft.com/office/drawing/2014/chart" uri="{C3380CC4-5D6E-409C-BE32-E72D297353CC}">
              <c16:uniqueId val="{00000001-35E8-433D-8416-EEE4895E7006}"/>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4</c:v>
                </c:pt>
                <c:pt idx="3">
                  <c:v>0</c:v>
                </c:pt>
                <c:pt idx="4">
                  <c:v>0</c:v>
                </c:pt>
                <c:pt idx="5">
                  <c:v>0</c:v>
                </c:pt>
                <c:pt idx="6">
                  <c:v>0</c:v>
                </c:pt>
              </c:numCache>
            </c:numRef>
          </c:val>
          <c:extLst>
            <c:ext xmlns:c16="http://schemas.microsoft.com/office/drawing/2014/chart" uri="{C3380CC4-5D6E-409C-BE32-E72D297353CC}">
              <c16:uniqueId val="{00000002-35E8-433D-8416-EEE4895E7006}"/>
            </c:ext>
          </c:extLst>
        </c:ser>
        <c:dLbls>
          <c:showLegendKey val="0"/>
          <c:showVal val="0"/>
          <c:showCatName val="0"/>
          <c:showSerName val="0"/>
          <c:showPercent val="0"/>
          <c:showBubbleSize val="0"/>
        </c:dLbls>
        <c:gapWidth val="219"/>
        <c:overlap val="-27"/>
        <c:axId val="407999376"/>
        <c:axId val="407999048"/>
      </c:barChart>
      <c:catAx>
        <c:axId val="40799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99048"/>
        <c:crosses val="autoZero"/>
        <c:auto val="1"/>
        <c:lblAlgn val="ctr"/>
        <c:lblOffset val="100"/>
        <c:noMultiLvlLbl val="0"/>
      </c:catAx>
      <c:valAx>
        <c:axId val="40799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9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1.54916001101625E-2</c:v>
                </c:pt>
              </c:numCache>
            </c:numRef>
          </c:val>
          <c:extLst>
            <c:ext xmlns:c16="http://schemas.microsoft.com/office/drawing/2014/chart" uri="{C3380CC4-5D6E-409C-BE32-E72D297353CC}">
              <c16:uniqueId val="{00000000-48E4-4966-8DB6-2463D4889781}"/>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3.1206657420249698E-2</c:v>
                </c:pt>
                <c:pt idx="2">
                  <c:v>5.20110957004161E-2</c:v>
                </c:pt>
                <c:pt idx="4">
                  <c:v>6.24133148404993E-2</c:v>
                </c:pt>
              </c:numCache>
            </c:numRef>
          </c:val>
          <c:extLst>
            <c:ext xmlns:c16="http://schemas.microsoft.com/office/drawing/2014/chart" uri="{C3380CC4-5D6E-409C-BE32-E72D297353CC}">
              <c16:uniqueId val="{00000001-48E4-4966-8DB6-2463D4889781}"/>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1.19790708519258E-3</c:v>
                </c:pt>
              </c:numCache>
            </c:numRef>
          </c:val>
          <c:extLst>
            <c:ext xmlns:c16="http://schemas.microsoft.com/office/drawing/2014/chart" uri="{C3380CC4-5D6E-409C-BE32-E72D297353CC}">
              <c16:uniqueId val="{00000002-48E4-4966-8DB6-2463D4889781}"/>
            </c:ext>
          </c:extLst>
        </c:ser>
        <c:dLbls>
          <c:showLegendKey val="0"/>
          <c:showVal val="0"/>
          <c:showCatName val="0"/>
          <c:showSerName val="0"/>
          <c:showPercent val="0"/>
          <c:showBubbleSize val="0"/>
        </c:dLbls>
        <c:gapWidth val="219"/>
        <c:overlap val="-27"/>
        <c:axId val="407990848"/>
        <c:axId val="408001672"/>
      </c:barChart>
      <c:catAx>
        <c:axId val="40799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01672"/>
        <c:crosses val="autoZero"/>
        <c:auto val="1"/>
        <c:lblAlgn val="ctr"/>
        <c:lblOffset val="100"/>
        <c:noMultiLvlLbl val="0"/>
      </c:catAx>
      <c:valAx>
        <c:axId val="40800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9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E45-4531-9D63-C4C0E343FD27}"/>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c:v>
                </c:pt>
                <c:pt idx="12">
                  <c:v>0</c:v>
                </c:pt>
                <c:pt idx="13">
                  <c:v>0</c:v>
                </c:pt>
                <c:pt idx="14">
                  <c:v>0</c:v>
                </c:pt>
                <c:pt idx="15">
                  <c:v>1</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E45-4531-9D63-C4C0E343FD27}"/>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E45-4531-9D63-C4C0E343FD27}"/>
            </c:ext>
          </c:extLst>
        </c:ser>
        <c:dLbls>
          <c:showLegendKey val="0"/>
          <c:showVal val="0"/>
          <c:showCatName val="0"/>
          <c:showSerName val="0"/>
          <c:showPercent val="0"/>
          <c:showBubbleSize val="0"/>
        </c:dLbls>
        <c:smooth val="0"/>
        <c:axId val="407978056"/>
        <c:axId val="407977400"/>
      </c:lineChart>
      <c:catAx>
        <c:axId val="40797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7400"/>
        <c:crosses val="autoZero"/>
        <c:auto val="1"/>
        <c:lblAlgn val="ctr"/>
        <c:lblOffset val="100"/>
        <c:noMultiLvlLbl val="0"/>
      </c:catAx>
      <c:valAx>
        <c:axId val="40797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1.6067206830858199E-2</c:v>
                </c:pt>
                <c:pt idx="17">
                  <c:v>1.49195492000826E-2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37E-4A59-9E2B-E22B6165B682}"/>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4.0067807058098301E-2</c:v>
                </c:pt>
                <c:pt idx="12">
                  <c:v>0</c:v>
                </c:pt>
                <c:pt idx="13">
                  <c:v>0</c:v>
                </c:pt>
                <c:pt idx="14">
                  <c:v>0</c:v>
                </c:pt>
                <c:pt idx="15">
                  <c:v>4.1608876560332901E-2</c:v>
                </c:pt>
                <c:pt idx="16">
                  <c:v>9.0152565880721194E-2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37E-4A59-9E2B-E22B6165B682}"/>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1.25496209158827E-3</c:v>
                </c:pt>
                <c:pt idx="17">
                  <c:v>1.0267871658449499E-3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37E-4A59-9E2B-E22B6165B682}"/>
            </c:ext>
          </c:extLst>
        </c:ser>
        <c:dLbls>
          <c:showLegendKey val="0"/>
          <c:showVal val="0"/>
          <c:showCatName val="0"/>
          <c:showSerName val="0"/>
          <c:showPercent val="0"/>
          <c:showBubbleSize val="0"/>
        </c:dLbls>
        <c:smooth val="0"/>
        <c:axId val="407972808"/>
        <c:axId val="407974448"/>
      </c:lineChart>
      <c:catAx>
        <c:axId val="40797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4448"/>
        <c:crosses val="autoZero"/>
        <c:auto val="1"/>
        <c:lblAlgn val="ctr"/>
        <c:lblOffset val="100"/>
        <c:noMultiLvlLbl val="0"/>
      </c:catAx>
      <c:valAx>
        <c:axId val="40797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c:v>
                </c:pt>
                <c:pt idx="1">
                  <c:v>0</c:v>
                </c:pt>
                <c:pt idx="2">
                  <c:v>2</c:v>
                </c:pt>
              </c:numCache>
            </c:numRef>
          </c:val>
          <c:extLst>
            <c:ext xmlns:c16="http://schemas.microsoft.com/office/drawing/2014/chart" uri="{C3380CC4-5D6E-409C-BE32-E72D297353CC}">
              <c16:uniqueId val="{00000000-396B-4D58-8985-0023751291DA}"/>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1</c:v>
                </c:pt>
                <c:pt idx="1">
                  <c:v>11</c:v>
                </c:pt>
                <c:pt idx="2">
                  <c:v>1</c:v>
                </c:pt>
              </c:numCache>
            </c:numRef>
          </c:val>
          <c:extLst>
            <c:ext xmlns:c16="http://schemas.microsoft.com/office/drawing/2014/chart" uri="{C3380CC4-5D6E-409C-BE32-E72D297353CC}">
              <c16:uniqueId val="{00000001-396B-4D58-8985-0023751291DA}"/>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2</c:v>
                </c:pt>
                <c:pt idx="1">
                  <c:v>1</c:v>
                </c:pt>
                <c:pt idx="2">
                  <c:v>1</c:v>
                </c:pt>
              </c:numCache>
            </c:numRef>
          </c:val>
          <c:extLst>
            <c:ext xmlns:c16="http://schemas.microsoft.com/office/drawing/2014/chart" uri="{C3380CC4-5D6E-409C-BE32-E72D297353CC}">
              <c16:uniqueId val="{00000002-396B-4D58-8985-0023751291DA}"/>
            </c:ext>
          </c:extLst>
        </c:ser>
        <c:dLbls>
          <c:showLegendKey val="0"/>
          <c:showVal val="0"/>
          <c:showCatName val="0"/>
          <c:showSerName val="0"/>
          <c:showPercent val="0"/>
          <c:showBubbleSize val="0"/>
        </c:dLbls>
        <c:gapWidth val="150"/>
        <c:overlap val="100"/>
        <c:axId val="407977072"/>
        <c:axId val="407975760"/>
      </c:barChart>
      <c:catAx>
        <c:axId val="40797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5760"/>
        <c:crosses val="autoZero"/>
        <c:auto val="1"/>
        <c:lblAlgn val="ctr"/>
        <c:lblOffset val="100"/>
        <c:noMultiLvlLbl val="0"/>
      </c:catAx>
      <c:valAx>
        <c:axId val="407975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1.1463420226058601E-2</c:v>
                </c:pt>
                <c:pt idx="1">
                  <c:v>2.0658311527337801E-2</c:v>
                </c:pt>
                <c:pt idx="2">
                  <c:v>1.49141964151889E-2</c:v>
                </c:pt>
              </c:numCache>
            </c:numRef>
          </c:val>
          <c:extLst>
            <c:ext xmlns:c16="http://schemas.microsoft.com/office/drawing/2014/chart" uri="{C3380CC4-5D6E-409C-BE32-E72D297353CC}">
              <c16:uniqueId val="{00000000-426D-4670-B6C5-A98257F5414D}"/>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3.9090110389206803E-2</c:v>
                </c:pt>
                <c:pt idx="2">
                  <c:v>0.15267175572519101</c:v>
                </c:pt>
              </c:numCache>
            </c:numRef>
          </c:val>
          <c:extLst>
            <c:ext xmlns:c16="http://schemas.microsoft.com/office/drawing/2014/chart" uri="{C3380CC4-5D6E-409C-BE32-E72D297353CC}">
              <c16:uniqueId val="{00000001-426D-4670-B6C5-A98257F5414D}"/>
            </c:ext>
          </c:extLst>
        </c:ser>
        <c:ser>
          <c:idx val="2"/>
          <c:order val="2"/>
          <c:tx>
            <c:strRef>
              <c:f>Sheet1!$D$1</c:f>
              <c:strCache>
                <c:ptCount val="1"/>
                <c:pt idx="0">
                  <c:v>Keeway</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8.1294122594514602E-4</c:v>
                </c:pt>
                <c:pt idx="1">
                  <c:v>1.7973035311879199E-3</c:v>
                </c:pt>
                <c:pt idx="2">
                  <c:v>1.36879657116459E-3</c:v>
                </c:pt>
              </c:numCache>
            </c:numRef>
          </c:val>
          <c:extLst>
            <c:ext xmlns:c16="http://schemas.microsoft.com/office/drawing/2014/chart" uri="{C3380CC4-5D6E-409C-BE32-E72D297353CC}">
              <c16:uniqueId val="{00000002-426D-4670-B6C5-A98257F5414D}"/>
            </c:ext>
          </c:extLst>
        </c:ser>
        <c:dLbls>
          <c:showLegendKey val="0"/>
          <c:showVal val="0"/>
          <c:showCatName val="0"/>
          <c:showSerName val="0"/>
          <c:showPercent val="0"/>
          <c:showBubbleSize val="0"/>
        </c:dLbls>
        <c:gapWidth val="219"/>
        <c:overlap val="-27"/>
        <c:axId val="405169512"/>
        <c:axId val="405169840"/>
      </c:barChart>
      <c:catAx>
        <c:axId val="40516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69840"/>
        <c:crosses val="autoZero"/>
        <c:auto val="1"/>
        <c:lblAlgn val="ctr"/>
        <c:lblOffset val="100"/>
        <c:noMultiLvlLbl val="0"/>
      </c:catAx>
      <c:valAx>
        <c:axId val="40516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6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27</c:v>
                </c:pt>
                <c:pt idx="1">
                  <c:v>35</c:v>
                </c:pt>
                <c:pt idx="2">
                  <c:v>39</c:v>
                </c:pt>
              </c:numCache>
            </c:numRef>
          </c:val>
          <c:extLst>
            <c:ext xmlns:c16="http://schemas.microsoft.com/office/drawing/2014/chart" uri="{C3380CC4-5D6E-409C-BE32-E72D297353CC}">
              <c16:uniqueId val="{00000000-E816-4079-B466-2F6F4BE8D491}"/>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0</c:v>
                </c:pt>
                <c:pt idx="1">
                  <c:v>2</c:v>
                </c:pt>
                <c:pt idx="2">
                  <c:v>5</c:v>
                </c:pt>
              </c:numCache>
            </c:numRef>
          </c:val>
          <c:extLst>
            <c:ext xmlns:c16="http://schemas.microsoft.com/office/drawing/2014/chart" uri="{C3380CC4-5D6E-409C-BE32-E72D297353CC}">
              <c16:uniqueId val="{00000001-E816-4079-B466-2F6F4BE8D491}"/>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E816-4079-B466-2F6F4BE8D491}"/>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Sym Motors Argentina</c:v>
                </c:pt>
                <c:pt idx="1">
                  <c:v>Kymco Argentina</c:v>
                </c:pt>
                <c:pt idx="2">
                  <c:v>Keeway</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E816-4079-B466-2F6F4BE8D491}"/>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Sym Motors Argentina</c:v>
                </c:pt>
                <c:pt idx="1">
                  <c:v>Kymco Argentina</c:v>
                </c:pt>
                <c:pt idx="2">
                  <c:v>Keeway</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E816-4079-B466-2F6F4BE8D491}"/>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Sym Motors Argentina</c:v>
                </c:pt>
                <c:pt idx="1">
                  <c:v>Kymco Argentina</c:v>
                </c:pt>
                <c:pt idx="2">
                  <c:v>Keeway</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E816-4079-B466-2F6F4BE8D49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Sheet1!$H$2:$H$4</c:f>
              <c:numCache>
                <c:formatCode>General</c:formatCode>
                <c:ptCount val="3"/>
                <c:pt idx="0">
                  <c:v>0</c:v>
                </c:pt>
                <c:pt idx="1">
                  <c:v>2</c:v>
                </c:pt>
                <c:pt idx="2">
                  <c:v>7</c:v>
                </c:pt>
              </c:numCache>
            </c:numRef>
          </c:val>
          <c:extLst>
            <c:ext xmlns:c16="http://schemas.microsoft.com/office/drawing/2014/chart" uri="{C3380CC4-5D6E-409C-BE32-E72D297353CC}">
              <c16:uniqueId val="{00000006-E816-4079-B466-2F6F4BE8D49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Sheet1!$I$2:$I$4</c:f>
              <c:numCache>
                <c:formatCode>General</c:formatCode>
                <c:ptCount val="3"/>
                <c:pt idx="0">
                  <c:v>0</c:v>
                </c:pt>
                <c:pt idx="1">
                  <c:v>3</c:v>
                </c:pt>
                <c:pt idx="2">
                  <c:v>5</c:v>
                </c:pt>
              </c:numCache>
            </c:numRef>
          </c:val>
          <c:extLst>
            <c:ext xmlns:c16="http://schemas.microsoft.com/office/drawing/2014/chart" uri="{C3380CC4-5D6E-409C-BE32-E72D297353CC}">
              <c16:uniqueId val="{00000007-E816-4079-B466-2F6F4BE8D491}"/>
            </c:ext>
          </c:extLst>
        </c:ser>
        <c:dLbls>
          <c:showLegendKey val="0"/>
          <c:showVal val="0"/>
          <c:showCatName val="0"/>
          <c:showSerName val="0"/>
          <c:showPercent val="0"/>
          <c:showBubbleSize val="0"/>
        </c:dLbls>
        <c:gapWidth val="150"/>
        <c:overlap val="100"/>
        <c:axId val="405180008"/>
        <c:axId val="405178368"/>
      </c:barChart>
      <c:catAx>
        <c:axId val="40518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78368"/>
        <c:crosses val="autoZero"/>
        <c:auto val="1"/>
        <c:lblAlgn val="ctr"/>
        <c:lblOffset val="100"/>
        <c:noMultiLvlLbl val="0"/>
      </c:catAx>
      <c:valAx>
        <c:axId val="405178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8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7582-42AF-AB50-91B26145FBDE}"/>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7582-42AF-AB50-91B26145FBDE}"/>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7582-42AF-AB50-91B26145FBDE}"/>
            </c:ext>
          </c:extLst>
        </c:ser>
        <c:dLbls>
          <c:showLegendKey val="0"/>
          <c:showVal val="0"/>
          <c:showCatName val="0"/>
          <c:showSerName val="0"/>
          <c:showPercent val="0"/>
          <c:showBubbleSize val="0"/>
        </c:dLbls>
        <c:smooth val="0"/>
        <c:axId val="292315392"/>
        <c:axId val="292336384"/>
      </c:lineChart>
      <c:dateAx>
        <c:axId val="29231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36384"/>
        <c:crosses val="autoZero"/>
        <c:auto val="1"/>
        <c:lblOffset val="100"/>
        <c:baseTimeUnit val="days"/>
      </c:dateAx>
      <c:valAx>
        <c:axId val="29233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1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C28B-46C4-4B2D-863F-24C0CAD89EB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B06F9539-30D2-4FC0-AC28-6C3AA33600E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55656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4D497-F7FC-46E1-97F0-F8F511E5068E}"/>
              </a:ext>
            </a:extLst>
          </p:cNvPr>
          <p:cNvSpPr>
            <a:spLocks noGrp="1"/>
          </p:cNvSpPr>
          <p:nvPr>
            <p:ph type="title"/>
          </p:nvPr>
        </p:nvSpPr>
        <p:spPr/>
        <p:txBody>
          <a:bodyPr/>
          <a:lstStyle/>
          <a:p>
            <a:r>
              <a:rPr lang="en-US"/>
              <a:t>Facebook Key Metrics Table | SYM</a:t>
            </a:r>
          </a:p>
        </p:txBody>
      </p:sp>
      <p:graphicFrame>
        <p:nvGraphicFramePr>
          <p:cNvPr id="5" name="Table Placeholder 4">
            <a:extLst>
              <a:ext uri="{FF2B5EF4-FFF2-40B4-BE49-F238E27FC236}">
                <a16:creationId xmlns:a16="http://schemas.microsoft.com/office/drawing/2014/main" id="{CFB70F0D-D0CB-49B4-A2BB-06FAB842BD6E}"/>
              </a:ext>
            </a:extLst>
          </p:cNvPr>
          <p:cNvGraphicFramePr>
            <a:graphicFrameLocks noGrp="1"/>
          </p:cNvGraphicFramePr>
          <p:nvPr>
            <p:ph type="tbl" sz="quarter" idx="13"/>
            <p:extLst>
              <p:ext uri="{D42A27DB-BD31-4B8C-83A1-F6EECF244321}">
                <p14:modId xmlns:p14="http://schemas.microsoft.com/office/powerpoint/2010/main" val="297688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7633079"/>
                    </a:ext>
                  </a:extLst>
                </a:gridCol>
                <a:gridCol w="740664">
                  <a:extLst>
                    <a:ext uri="{9D8B030D-6E8A-4147-A177-3AD203B41FA5}">
                      <a16:colId xmlns:a16="http://schemas.microsoft.com/office/drawing/2014/main" val="3959296657"/>
                    </a:ext>
                  </a:extLst>
                </a:gridCol>
                <a:gridCol w="740664">
                  <a:extLst>
                    <a:ext uri="{9D8B030D-6E8A-4147-A177-3AD203B41FA5}">
                      <a16:colId xmlns:a16="http://schemas.microsoft.com/office/drawing/2014/main" val="2313642722"/>
                    </a:ext>
                  </a:extLst>
                </a:gridCol>
                <a:gridCol w="740664">
                  <a:extLst>
                    <a:ext uri="{9D8B030D-6E8A-4147-A177-3AD203B41FA5}">
                      <a16:colId xmlns:a16="http://schemas.microsoft.com/office/drawing/2014/main" val="1320036360"/>
                    </a:ext>
                  </a:extLst>
                </a:gridCol>
                <a:gridCol w="740664">
                  <a:extLst>
                    <a:ext uri="{9D8B030D-6E8A-4147-A177-3AD203B41FA5}">
                      <a16:colId xmlns:a16="http://schemas.microsoft.com/office/drawing/2014/main" val="3958825803"/>
                    </a:ext>
                  </a:extLst>
                </a:gridCol>
                <a:gridCol w="740664">
                  <a:extLst>
                    <a:ext uri="{9D8B030D-6E8A-4147-A177-3AD203B41FA5}">
                      <a16:colId xmlns:a16="http://schemas.microsoft.com/office/drawing/2014/main" val="3183861140"/>
                    </a:ext>
                  </a:extLst>
                </a:gridCol>
                <a:gridCol w="740664">
                  <a:extLst>
                    <a:ext uri="{9D8B030D-6E8A-4147-A177-3AD203B41FA5}">
                      <a16:colId xmlns:a16="http://schemas.microsoft.com/office/drawing/2014/main" val="2784027963"/>
                    </a:ext>
                  </a:extLst>
                </a:gridCol>
                <a:gridCol w="740664">
                  <a:extLst>
                    <a:ext uri="{9D8B030D-6E8A-4147-A177-3AD203B41FA5}">
                      <a16:colId xmlns:a16="http://schemas.microsoft.com/office/drawing/2014/main" val="1534606163"/>
                    </a:ext>
                  </a:extLst>
                </a:gridCol>
                <a:gridCol w="740664">
                  <a:extLst>
                    <a:ext uri="{9D8B030D-6E8A-4147-A177-3AD203B41FA5}">
                      <a16:colId xmlns:a16="http://schemas.microsoft.com/office/drawing/2014/main" val="6342924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224442597"/>
                  </a:ext>
                </a:extLst>
              </a:tr>
              <a:tr h="370840">
                <a:tc>
                  <a:txBody>
                    <a:bodyPr/>
                    <a:lstStyle/>
                    <a:p>
                      <a:r>
                        <a:rPr lang="en-US" sz="1000"/>
                        <a:t>Keeway</a:t>
                      </a:r>
                    </a:p>
                  </a:txBody>
                  <a:tcPr/>
                </a:tc>
                <a:tc>
                  <a:txBody>
                    <a:bodyPr/>
                    <a:lstStyle/>
                    <a:p>
                      <a:r>
                        <a:rPr lang="en-US" sz="1000"/>
                        <a:t>1169744</a:t>
                      </a:r>
                    </a:p>
                  </a:txBody>
                  <a:tcPr/>
                </a:tc>
                <a:tc>
                  <a:txBody>
                    <a:bodyPr/>
                    <a:lstStyle/>
                    <a:p>
                      <a:r>
                        <a:rPr lang="en-US" sz="1000"/>
                        <a:t>2069</a:t>
                      </a:r>
                    </a:p>
                  </a:txBody>
                  <a:tcPr/>
                </a:tc>
                <a:tc>
                  <a:txBody>
                    <a:bodyPr/>
                    <a:lstStyle/>
                    <a:p>
                      <a:r>
                        <a:rPr lang="en-US" sz="1000"/>
                        <a:t>4</a:t>
                      </a:r>
                    </a:p>
                  </a:txBody>
                  <a:tcPr/>
                </a:tc>
                <a:tc>
                  <a:txBody>
                    <a:bodyPr/>
                    <a:lstStyle/>
                    <a:p>
                      <a:r>
                        <a:rPr lang="en-US" sz="1000"/>
                        <a:t>44</a:t>
                      </a:r>
                    </a:p>
                  </a:txBody>
                  <a:tcPr/>
                </a:tc>
                <a:tc>
                  <a:txBody>
                    <a:bodyPr/>
                    <a:lstStyle/>
                    <a:p>
                      <a:r>
                        <a:rPr lang="en-US" sz="1000"/>
                        <a:t>7</a:t>
                      </a:r>
                    </a:p>
                  </a:txBody>
                  <a:tcPr/>
                </a:tc>
                <a:tc>
                  <a:txBody>
                    <a:bodyPr/>
                    <a:lstStyle/>
                    <a:p>
                      <a:r>
                        <a:rPr lang="en-US" sz="1000"/>
                        <a:t>5</a:t>
                      </a:r>
                    </a:p>
                  </a:txBody>
                  <a:tcPr/>
                </a:tc>
                <a:tc>
                  <a:txBody>
                    <a:bodyPr/>
                    <a:lstStyle/>
                    <a:p>
                      <a:r>
                        <a:rPr lang="en-US" sz="1000"/>
                        <a:t>0</a:t>
                      </a:r>
                    </a:p>
                  </a:txBody>
                  <a:tcPr/>
                </a:tc>
                <a:tc>
                  <a:txBody>
                    <a:bodyPr/>
                    <a:lstStyle/>
                    <a:p>
                      <a:r>
                        <a:rPr lang="en-US" sz="1000"/>
                        <a:t>0.0012 %</a:t>
                      </a:r>
                    </a:p>
                  </a:txBody>
                  <a:tcPr/>
                </a:tc>
                <a:extLst>
                  <a:ext uri="{0D108BD9-81ED-4DB2-BD59-A6C34878D82A}">
                    <a16:rowId xmlns:a16="http://schemas.microsoft.com/office/drawing/2014/main" val="3099379878"/>
                  </a:ext>
                </a:extLst>
              </a:tr>
              <a:tr h="370840">
                <a:tc>
                  <a:txBody>
                    <a:bodyPr/>
                    <a:lstStyle/>
                    <a:p>
                      <a:r>
                        <a:rPr lang="en-US" sz="1000"/>
                        <a:t>Sym Motors Argentina</a:t>
                      </a:r>
                    </a:p>
                  </a:txBody>
                  <a:tcPr/>
                </a:tc>
                <a:tc>
                  <a:txBody>
                    <a:bodyPr/>
                    <a:lstStyle/>
                    <a:p>
                      <a:r>
                        <a:rPr lang="en-US" sz="1000"/>
                        <a:t>43642</a:t>
                      </a:r>
                    </a:p>
                  </a:txBody>
                  <a:tcPr/>
                </a:tc>
                <a:tc>
                  <a:txBody>
                    <a:bodyPr/>
                    <a:lstStyle/>
                    <a:p>
                      <a:r>
                        <a:rPr lang="en-US" sz="1000"/>
                        <a:t>151</a:t>
                      </a:r>
                    </a:p>
                  </a:txBody>
                  <a:tcPr/>
                </a:tc>
                <a:tc>
                  <a:txBody>
                    <a:bodyPr/>
                    <a:lstStyle/>
                    <a:p>
                      <a:r>
                        <a:rPr lang="en-US" sz="1000"/>
                        <a:t>4</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0.0155 %</a:t>
                      </a:r>
                    </a:p>
                  </a:txBody>
                  <a:tcPr/>
                </a:tc>
                <a:extLst>
                  <a:ext uri="{0D108BD9-81ED-4DB2-BD59-A6C34878D82A}">
                    <a16:rowId xmlns:a16="http://schemas.microsoft.com/office/drawing/2014/main" val="3096579545"/>
                  </a:ext>
                </a:extLst>
              </a:tr>
              <a:tr h="370840">
                <a:tc>
                  <a:txBody>
                    <a:bodyPr/>
                    <a:lstStyle/>
                    <a:p>
                      <a:r>
                        <a:rPr lang="en-US" sz="1000"/>
                        <a:t>Kymco Argentina</a:t>
                      </a:r>
                    </a:p>
                  </a:txBody>
                  <a:tcPr/>
                </a:tc>
                <a:tc>
                  <a:txBody>
                    <a:bodyPr/>
                    <a:lstStyle/>
                    <a:p>
                      <a:r>
                        <a:rPr lang="en-US" sz="1000"/>
                        <a:t>7218</a:t>
                      </a:r>
                    </a:p>
                  </a:txBody>
                  <a:tcPr/>
                </a:tc>
                <a:tc>
                  <a:txBody>
                    <a:bodyPr/>
                    <a:lstStyle/>
                    <a:p>
                      <a:r>
                        <a:rPr lang="en-US" sz="1000"/>
                        <a:t>17</a:t>
                      </a:r>
                    </a:p>
                  </a:txBody>
                  <a:tcPr/>
                </a:tc>
                <a:tc>
                  <a:txBody>
                    <a:bodyPr/>
                    <a:lstStyle/>
                    <a:p>
                      <a:r>
                        <a:rPr lang="en-US" sz="1000"/>
                        <a:t>12</a:t>
                      </a:r>
                    </a:p>
                  </a:txBody>
                  <a:tcPr/>
                </a:tc>
                <a:tc>
                  <a:txBody>
                    <a:bodyPr/>
                    <a:lstStyle/>
                    <a:p>
                      <a:r>
                        <a:rPr lang="en-US" sz="1000"/>
                        <a:t>37</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0.0486 %</a:t>
                      </a:r>
                    </a:p>
                  </a:txBody>
                  <a:tcPr/>
                </a:tc>
                <a:extLst>
                  <a:ext uri="{0D108BD9-81ED-4DB2-BD59-A6C34878D82A}">
                    <a16:rowId xmlns:a16="http://schemas.microsoft.com/office/drawing/2014/main" val="35165107"/>
                  </a:ext>
                </a:extLst>
              </a:tr>
            </a:tbl>
          </a:graphicData>
        </a:graphic>
      </p:graphicFrame>
      <p:sp>
        <p:nvSpPr>
          <p:cNvPr id="4" name="Text Placeholder 3">
            <a:extLst>
              <a:ext uri="{FF2B5EF4-FFF2-40B4-BE49-F238E27FC236}">
                <a16:creationId xmlns:a16="http://schemas.microsoft.com/office/drawing/2014/main" id="{2ECA3879-0A15-4254-9D98-75FCD36B37A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077122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86B5-4A52-4B1B-AB5E-787E951FD3D0}"/>
              </a:ext>
            </a:extLst>
          </p:cNvPr>
          <p:cNvSpPr>
            <a:spLocks noGrp="1"/>
          </p:cNvSpPr>
          <p:nvPr>
            <p:ph type="title"/>
          </p:nvPr>
        </p:nvSpPr>
        <p:spPr/>
        <p:txBody>
          <a:bodyPr/>
          <a:lstStyle/>
          <a:p>
            <a:r>
              <a:rPr lang="en-US"/>
              <a:t>Facebook Key Metrics Radar | SYM</a:t>
            </a:r>
          </a:p>
        </p:txBody>
      </p:sp>
      <p:graphicFrame>
        <p:nvGraphicFramePr>
          <p:cNvPr id="6" name="Chart Placeholder 5">
            <a:extLst>
              <a:ext uri="{FF2B5EF4-FFF2-40B4-BE49-F238E27FC236}">
                <a16:creationId xmlns:a16="http://schemas.microsoft.com/office/drawing/2014/main" id="{90B8C2CD-38D7-4AC5-B7D8-C7C05B9D7CBB}"/>
              </a:ext>
            </a:extLst>
          </p:cNvPr>
          <p:cNvGraphicFramePr>
            <a:graphicFrameLocks noGrp="1"/>
          </p:cNvGraphicFramePr>
          <p:nvPr>
            <p:ph type="chart" sz="quarter" idx="13"/>
            <p:extLst>
              <p:ext uri="{D42A27DB-BD31-4B8C-83A1-F6EECF244321}">
                <p14:modId xmlns:p14="http://schemas.microsoft.com/office/powerpoint/2010/main" val="785133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59A22-D3EF-4B9F-816F-8C1BD26F2D68}"/>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3DB7F147-6C63-4286-96FD-54037F4199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1065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0A7BE-58EB-47EC-95E0-9967B0FC5FE3}"/>
              </a:ext>
            </a:extLst>
          </p:cNvPr>
          <p:cNvSpPr>
            <a:spLocks noGrp="1"/>
          </p:cNvSpPr>
          <p:nvPr>
            <p:ph type="title"/>
          </p:nvPr>
        </p:nvSpPr>
        <p:spPr/>
        <p:txBody>
          <a:bodyPr/>
          <a:lstStyle/>
          <a:p>
            <a:r>
              <a:rPr lang="en-US"/>
              <a:t>Facebook Fans or Followers Total | SYM</a:t>
            </a:r>
          </a:p>
        </p:txBody>
      </p:sp>
      <p:graphicFrame>
        <p:nvGraphicFramePr>
          <p:cNvPr id="6" name="Chart Placeholder 5">
            <a:extLst>
              <a:ext uri="{FF2B5EF4-FFF2-40B4-BE49-F238E27FC236}">
                <a16:creationId xmlns:a16="http://schemas.microsoft.com/office/drawing/2014/main" id="{DA918C9D-7B5F-4451-80F3-DBA4A9CE5AAC}"/>
              </a:ext>
            </a:extLst>
          </p:cNvPr>
          <p:cNvGraphicFramePr>
            <a:graphicFrameLocks noGrp="1"/>
          </p:cNvGraphicFramePr>
          <p:nvPr>
            <p:ph type="chart" sz="quarter" idx="13"/>
            <p:extLst>
              <p:ext uri="{D42A27DB-BD31-4B8C-83A1-F6EECF244321}">
                <p14:modId xmlns:p14="http://schemas.microsoft.com/office/powerpoint/2010/main" val="3480558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F703F-61A0-4CB2-941D-C3A400F0F3F5}"/>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8D980CA-8142-4B23-8761-02390D37D4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939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C6D6F-59B4-48B9-9BF2-9C86D4BA0AE9}"/>
              </a:ext>
            </a:extLst>
          </p:cNvPr>
          <p:cNvSpPr>
            <a:spLocks noGrp="1"/>
          </p:cNvSpPr>
          <p:nvPr>
            <p:ph type="title"/>
          </p:nvPr>
        </p:nvSpPr>
        <p:spPr/>
        <p:txBody>
          <a:bodyPr/>
          <a:lstStyle/>
          <a:p>
            <a:r>
              <a:rPr lang="en-US"/>
              <a:t>Facebook Fans Change | SYM</a:t>
            </a:r>
          </a:p>
        </p:txBody>
      </p:sp>
      <p:graphicFrame>
        <p:nvGraphicFramePr>
          <p:cNvPr id="6" name="Chart Placeholder 5">
            <a:extLst>
              <a:ext uri="{FF2B5EF4-FFF2-40B4-BE49-F238E27FC236}">
                <a16:creationId xmlns:a16="http://schemas.microsoft.com/office/drawing/2014/main" id="{C22A73CD-CF49-4EA6-8E5F-B24784B0690D}"/>
              </a:ext>
            </a:extLst>
          </p:cNvPr>
          <p:cNvGraphicFramePr>
            <a:graphicFrameLocks noGrp="1"/>
          </p:cNvGraphicFramePr>
          <p:nvPr>
            <p:ph type="chart" sz="quarter" idx="13"/>
            <p:extLst>
              <p:ext uri="{D42A27DB-BD31-4B8C-83A1-F6EECF244321}">
                <p14:modId xmlns:p14="http://schemas.microsoft.com/office/powerpoint/2010/main" val="1997867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E8966-EAAF-4CE4-8CDA-4989AEFE6A12}"/>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23BF3B6D-3539-45A9-A3E9-AA90B597E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7927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5CF6A-F45D-45F8-ADCD-5D566514B07F}"/>
              </a:ext>
            </a:extLst>
          </p:cNvPr>
          <p:cNvSpPr>
            <a:spLocks noGrp="1"/>
          </p:cNvSpPr>
          <p:nvPr>
            <p:ph type="title"/>
          </p:nvPr>
        </p:nvSpPr>
        <p:spPr/>
        <p:txBody>
          <a:bodyPr/>
          <a:lstStyle/>
          <a:p>
            <a:r>
              <a:rPr lang="en-US"/>
              <a:t>Facebook Fans Change Per Weekday | SYM</a:t>
            </a:r>
          </a:p>
        </p:txBody>
      </p:sp>
      <p:graphicFrame>
        <p:nvGraphicFramePr>
          <p:cNvPr id="6" name="Chart Placeholder 5">
            <a:extLst>
              <a:ext uri="{FF2B5EF4-FFF2-40B4-BE49-F238E27FC236}">
                <a16:creationId xmlns:a16="http://schemas.microsoft.com/office/drawing/2014/main" id="{ABCB419A-4048-4C4C-B4C3-E21B4959B734}"/>
              </a:ext>
            </a:extLst>
          </p:cNvPr>
          <p:cNvGraphicFramePr>
            <a:graphicFrameLocks noGrp="1"/>
          </p:cNvGraphicFramePr>
          <p:nvPr>
            <p:ph type="chart" sz="quarter" idx="13"/>
            <p:extLst>
              <p:ext uri="{D42A27DB-BD31-4B8C-83A1-F6EECF244321}">
                <p14:modId xmlns:p14="http://schemas.microsoft.com/office/powerpoint/2010/main" val="2707080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6F8A5-7A9F-47E1-B983-D9F7B50BDAAF}"/>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2BCA1E4A-37AF-4741-B406-496E2DE040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7055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5353-9951-4C4B-B1A9-B5ED10FFB263}"/>
              </a:ext>
            </a:extLst>
          </p:cNvPr>
          <p:cNvSpPr>
            <a:spLocks noGrp="1"/>
          </p:cNvSpPr>
          <p:nvPr>
            <p:ph type="title"/>
          </p:nvPr>
        </p:nvSpPr>
        <p:spPr/>
        <p:txBody>
          <a:bodyPr/>
          <a:lstStyle/>
          <a:p>
            <a:r>
              <a:rPr lang="en-US"/>
              <a:t>Facebook Fans Change Rate | SYM</a:t>
            </a:r>
          </a:p>
        </p:txBody>
      </p:sp>
      <p:graphicFrame>
        <p:nvGraphicFramePr>
          <p:cNvPr id="6" name="Chart Placeholder 5">
            <a:extLst>
              <a:ext uri="{FF2B5EF4-FFF2-40B4-BE49-F238E27FC236}">
                <a16:creationId xmlns:a16="http://schemas.microsoft.com/office/drawing/2014/main" id="{63A1374A-AD20-4AB2-983D-2067C2A30E57}"/>
              </a:ext>
            </a:extLst>
          </p:cNvPr>
          <p:cNvGraphicFramePr>
            <a:graphicFrameLocks noGrp="1"/>
          </p:cNvGraphicFramePr>
          <p:nvPr>
            <p:ph type="chart" sz="quarter" idx="13"/>
            <p:extLst>
              <p:ext uri="{D42A27DB-BD31-4B8C-83A1-F6EECF244321}">
                <p14:modId xmlns:p14="http://schemas.microsoft.com/office/powerpoint/2010/main" val="791293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9A3CC-C7A0-4106-85DF-44848B94B8C9}"/>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2C9952D2-64F5-4312-A740-DF3194EEBC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4836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759BF-3090-4CD6-8134-146F5C821C4B}"/>
              </a:ext>
            </a:extLst>
          </p:cNvPr>
          <p:cNvSpPr>
            <a:spLocks noGrp="1"/>
          </p:cNvSpPr>
          <p:nvPr>
            <p:ph type="title"/>
          </p:nvPr>
        </p:nvSpPr>
        <p:spPr/>
        <p:txBody>
          <a:bodyPr/>
          <a:lstStyle/>
          <a:p>
            <a:r>
              <a:rPr lang="en-US"/>
              <a:t>Facebook Own Posts | SYM</a:t>
            </a:r>
          </a:p>
        </p:txBody>
      </p:sp>
      <p:graphicFrame>
        <p:nvGraphicFramePr>
          <p:cNvPr id="6" name="Chart Placeholder 5">
            <a:extLst>
              <a:ext uri="{FF2B5EF4-FFF2-40B4-BE49-F238E27FC236}">
                <a16:creationId xmlns:a16="http://schemas.microsoft.com/office/drawing/2014/main" id="{B12F528F-29F8-4702-BB2D-26D22C7FAA3D}"/>
              </a:ext>
            </a:extLst>
          </p:cNvPr>
          <p:cNvGraphicFramePr>
            <a:graphicFrameLocks noGrp="1"/>
          </p:cNvGraphicFramePr>
          <p:nvPr>
            <p:ph type="chart" sz="quarter" idx="13"/>
            <p:extLst>
              <p:ext uri="{D42A27DB-BD31-4B8C-83A1-F6EECF244321}">
                <p14:modId xmlns:p14="http://schemas.microsoft.com/office/powerpoint/2010/main" val="886817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4C90B-C5A5-4DEC-B4A4-4C3632C128B5}"/>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D3172905-44C3-4613-A657-CE0334077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301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17DB1-96BA-4AA4-A5E3-424502384E6A}"/>
              </a:ext>
            </a:extLst>
          </p:cNvPr>
          <p:cNvSpPr>
            <a:spLocks noGrp="1"/>
          </p:cNvSpPr>
          <p:nvPr>
            <p:ph type="title"/>
          </p:nvPr>
        </p:nvSpPr>
        <p:spPr/>
        <p:txBody>
          <a:bodyPr/>
          <a:lstStyle/>
          <a:p>
            <a:r>
              <a:rPr lang="en-US"/>
              <a:t>Facebook Interaction Rate | SYM</a:t>
            </a:r>
          </a:p>
        </p:txBody>
      </p:sp>
      <p:graphicFrame>
        <p:nvGraphicFramePr>
          <p:cNvPr id="6" name="Chart Placeholder 5">
            <a:extLst>
              <a:ext uri="{FF2B5EF4-FFF2-40B4-BE49-F238E27FC236}">
                <a16:creationId xmlns:a16="http://schemas.microsoft.com/office/drawing/2014/main" id="{F6745DC3-1FC6-482D-B127-33EA641F105C}"/>
              </a:ext>
            </a:extLst>
          </p:cNvPr>
          <p:cNvGraphicFramePr>
            <a:graphicFrameLocks noGrp="1"/>
          </p:cNvGraphicFramePr>
          <p:nvPr>
            <p:ph type="chart" sz="quarter" idx="13"/>
            <p:extLst>
              <p:ext uri="{D42A27DB-BD31-4B8C-83A1-F6EECF244321}">
                <p14:modId xmlns:p14="http://schemas.microsoft.com/office/powerpoint/2010/main" val="3699721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743CFB-9450-4F79-ADED-B0E8FECB620B}"/>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3A572774-91F4-4183-AAE4-55218EE6B5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3644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9B48-E061-458E-934D-34EEA750D721}"/>
              </a:ext>
            </a:extLst>
          </p:cNvPr>
          <p:cNvSpPr>
            <a:spLocks noGrp="1"/>
          </p:cNvSpPr>
          <p:nvPr>
            <p:ph type="title"/>
          </p:nvPr>
        </p:nvSpPr>
        <p:spPr/>
        <p:txBody>
          <a:bodyPr/>
          <a:lstStyle/>
          <a:p>
            <a:r>
              <a:rPr lang="en-US"/>
              <a:t>Facebook Own Posts By Weekday | SYM</a:t>
            </a:r>
          </a:p>
        </p:txBody>
      </p:sp>
      <p:graphicFrame>
        <p:nvGraphicFramePr>
          <p:cNvPr id="6" name="Chart Placeholder 5">
            <a:extLst>
              <a:ext uri="{FF2B5EF4-FFF2-40B4-BE49-F238E27FC236}">
                <a16:creationId xmlns:a16="http://schemas.microsoft.com/office/drawing/2014/main" id="{37EEAECC-1428-4008-9A8B-81FC393A41F1}"/>
              </a:ext>
            </a:extLst>
          </p:cNvPr>
          <p:cNvGraphicFramePr>
            <a:graphicFrameLocks noGrp="1"/>
          </p:cNvGraphicFramePr>
          <p:nvPr>
            <p:ph type="chart" sz="quarter" idx="13"/>
            <p:extLst>
              <p:ext uri="{D42A27DB-BD31-4B8C-83A1-F6EECF244321}">
                <p14:modId xmlns:p14="http://schemas.microsoft.com/office/powerpoint/2010/main" val="1180199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3B499-6F2C-43F6-9BD1-62FE4D3F00A6}"/>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E3A1B905-0089-4A7F-90F8-E4DC60C82C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4779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13AE-BDA7-4627-90D7-A1201D25639D}"/>
              </a:ext>
            </a:extLst>
          </p:cNvPr>
          <p:cNvSpPr>
            <a:spLocks noGrp="1"/>
          </p:cNvSpPr>
          <p:nvPr>
            <p:ph type="title"/>
          </p:nvPr>
        </p:nvSpPr>
        <p:spPr/>
        <p:txBody>
          <a:bodyPr/>
          <a:lstStyle/>
          <a:p>
            <a:r>
              <a:rPr lang="en-US"/>
              <a:t>Facebook Interaction Rate By Weekday | SYM</a:t>
            </a:r>
          </a:p>
        </p:txBody>
      </p:sp>
      <p:graphicFrame>
        <p:nvGraphicFramePr>
          <p:cNvPr id="6" name="Chart Placeholder 5">
            <a:extLst>
              <a:ext uri="{FF2B5EF4-FFF2-40B4-BE49-F238E27FC236}">
                <a16:creationId xmlns:a16="http://schemas.microsoft.com/office/drawing/2014/main" id="{AD131066-0EB3-43BC-B75D-09B6121C814B}"/>
              </a:ext>
            </a:extLst>
          </p:cNvPr>
          <p:cNvGraphicFramePr>
            <a:graphicFrameLocks noGrp="1"/>
          </p:cNvGraphicFramePr>
          <p:nvPr>
            <p:ph type="chart" sz="quarter" idx="13"/>
            <p:extLst>
              <p:ext uri="{D42A27DB-BD31-4B8C-83A1-F6EECF244321}">
                <p14:modId xmlns:p14="http://schemas.microsoft.com/office/powerpoint/2010/main" val="1283856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47FF5-8C76-4EC3-B139-39E1D66B2A0B}"/>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4685B689-E145-47CA-A4ED-675D48CE32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6981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2A7FF-5742-4A0D-9EE9-738B72E673CC}"/>
              </a:ext>
            </a:extLst>
          </p:cNvPr>
          <p:cNvSpPr>
            <a:spLocks noGrp="1"/>
          </p:cNvSpPr>
          <p:nvPr>
            <p:ph type="title"/>
          </p:nvPr>
        </p:nvSpPr>
        <p:spPr/>
        <p:txBody>
          <a:bodyPr/>
          <a:lstStyle/>
          <a:p>
            <a:r>
              <a:rPr lang="en-US"/>
              <a:t>Facebook Own Posts By Hour | SYM</a:t>
            </a:r>
          </a:p>
        </p:txBody>
      </p:sp>
      <p:graphicFrame>
        <p:nvGraphicFramePr>
          <p:cNvPr id="6" name="Chart Placeholder 5">
            <a:extLst>
              <a:ext uri="{FF2B5EF4-FFF2-40B4-BE49-F238E27FC236}">
                <a16:creationId xmlns:a16="http://schemas.microsoft.com/office/drawing/2014/main" id="{526325F9-3EA3-4289-A506-3566A7D6CC2D}"/>
              </a:ext>
            </a:extLst>
          </p:cNvPr>
          <p:cNvGraphicFramePr>
            <a:graphicFrameLocks noGrp="1"/>
          </p:cNvGraphicFramePr>
          <p:nvPr>
            <p:ph type="chart" sz="quarter" idx="13"/>
            <p:extLst>
              <p:ext uri="{D42A27DB-BD31-4B8C-83A1-F6EECF244321}">
                <p14:modId xmlns:p14="http://schemas.microsoft.com/office/powerpoint/2010/main" val="3979776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D616CA-3ADA-4036-832F-6CFE77A5E908}"/>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1EA999E3-8F8B-4CA8-B1BD-2B3E677F82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7668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08E17-8F8B-4639-85F1-E69A79DC1CB7}"/>
              </a:ext>
            </a:extLst>
          </p:cNvPr>
          <p:cNvSpPr>
            <a:spLocks noGrp="1"/>
          </p:cNvSpPr>
          <p:nvPr>
            <p:ph type="title"/>
          </p:nvPr>
        </p:nvSpPr>
        <p:spPr/>
        <p:txBody>
          <a:bodyPr/>
          <a:lstStyle/>
          <a:p>
            <a:r>
              <a:rPr lang="en-US"/>
              <a:t>Facebook Interaction Rate By Hour | SYM</a:t>
            </a:r>
          </a:p>
        </p:txBody>
      </p:sp>
      <p:graphicFrame>
        <p:nvGraphicFramePr>
          <p:cNvPr id="6" name="Chart Placeholder 5">
            <a:extLst>
              <a:ext uri="{FF2B5EF4-FFF2-40B4-BE49-F238E27FC236}">
                <a16:creationId xmlns:a16="http://schemas.microsoft.com/office/drawing/2014/main" id="{4FE06B5F-56E2-41B7-B530-3916EE54FD3F}"/>
              </a:ext>
            </a:extLst>
          </p:cNvPr>
          <p:cNvGraphicFramePr>
            <a:graphicFrameLocks noGrp="1"/>
          </p:cNvGraphicFramePr>
          <p:nvPr>
            <p:ph type="chart" sz="quarter" idx="13"/>
            <p:extLst>
              <p:ext uri="{D42A27DB-BD31-4B8C-83A1-F6EECF244321}">
                <p14:modId xmlns:p14="http://schemas.microsoft.com/office/powerpoint/2010/main" val="2601290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F2226-A1A6-40AB-B3A3-FBE2A17D89A6}"/>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A78A3183-8505-456A-AE81-9DB2FBC6A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498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0AF53-9530-4B28-BE9D-63C6BFFCB633}"/>
              </a:ext>
            </a:extLst>
          </p:cNvPr>
          <p:cNvSpPr>
            <a:spLocks noGrp="1"/>
          </p:cNvSpPr>
          <p:nvPr>
            <p:ph type="title"/>
          </p:nvPr>
        </p:nvSpPr>
        <p:spPr/>
        <p:txBody>
          <a:bodyPr/>
          <a:lstStyle/>
          <a:p>
            <a:r>
              <a:rPr lang="en-US"/>
              <a:t>Facebook Post Type Distribution Per Profile | SYM</a:t>
            </a:r>
          </a:p>
        </p:txBody>
      </p:sp>
      <p:graphicFrame>
        <p:nvGraphicFramePr>
          <p:cNvPr id="6" name="Chart Placeholder 5">
            <a:extLst>
              <a:ext uri="{FF2B5EF4-FFF2-40B4-BE49-F238E27FC236}">
                <a16:creationId xmlns:a16="http://schemas.microsoft.com/office/drawing/2014/main" id="{2FC0DEE3-ECA8-48AB-B45E-860A4D8721B1}"/>
              </a:ext>
            </a:extLst>
          </p:cNvPr>
          <p:cNvGraphicFramePr>
            <a:graphicFrameLocks noGrp="1"/>
          </p:cNvGraphicFramePr>
          <p:nvPr>
            <p:ph type="chart" sz="quarter" idx="13"/>
            <p:extLst>
              <p:ext uri="{D42A27DB-BD31-4B8C-83A1-F6EECF244321}">
                <p14:modId xmlns:p14="http://schemas.microsoft.com/office/powerpoint/2010/main" val="2636827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C05CDE-E1A7-4574-9936-7408045285F0}"/>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15476DC5-B98D-4D69-BC07-6D93FBA5B2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787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C7FF-71E4-4487-87E3-B8BAB0D41A09}"/>
              </a:ext>
            </a:extLst>
          </p:cNvPr>
          <p:cNvSpPr>
            <a:spLocks noGrp="1"/>
          </p:cNvSpPr>
          <p:nvPr>
            <p:ph type="title"/>
          </p:nvPr>
        </p:nvSpPr>
        <p:spPr/>
        <p:txBody>
          <a:bodyPr/>
          <a:lstStyle/>
          <a:p>
            <a:r>
              <a:rPr lang="en-US"/>
              <a:t>Facebook Interaction Rate By Post Type | SYM</a:t>
            </a:r>
          </a:p>
        </p:txBody>
      </p:sp>
      <p:graphicFrame>
        <p:nvGraphicFramePr>
          <p:cNvPr id="6" name="Chart Placeholder 5">
            <a:extLst>
              <a:ext uri="{FF2B5EF4-FFF2-40B4-BE49-F238E27FC236}">
                <a16:creationId xmlns:a16="http://schemas.microsoft.com/office/drawing/2014/main" id="{0DE2739F-6926-482A-BBD1-6DEF25566933}"/>
              </a:ext>
            </a:extLst>
          </p:cNvPr>
          <p:cNvGraphicFramePr>
            <a:graphicFrameLocks noGrp="1"/>
          </p:cNvGraphicFramePr>
          <p:nvPr>
            <p:ph type="chart" sz="quarter" idx="13"/>
            <p:extLst>
              <p:ext uri="{D42A27DB-BD31-4B8C-83A1-F6EECF244321}">
                <p14:modId xmlns:p14="http://schemas.microsoft.com/office/powerpoint/2010/main" val="2555539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33A286-881D-4736-82B8-A70C67CB0037}"/>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9902BA01-36F1-43A6-81BA-A94B02009F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945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17139-C240-4D97-9437-25818623E742}"/>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A03F3C77-F02F-4F18-998F-1B97143D9977}"/>
              </a:ext>
            </a:extLst>
          </p:cNvPr>
          <p:cNvGraphicFramePr>
            <a:graphicFrameLocks noGrp="1"/>
          </p:cNvGraphicFramePr>
          <p:nvPr>
            <p:ph type="chart" sz="quarter" idx="13"/>
            <p:extLst>
              <p:ext uri="{D42A27DB-BD31-4B8C-83A1-F6EECF244321}">
                <p14:modId xmlns:p14="http://schemas.microsoft.com/office/powerpoint/2010/main" val="2236744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06C207-70DE-47B7-8388-330201410D05}"/>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3C6169E3-02EA-47A8-897A-6758045098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276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88AE1-0684-42FE-BB0A-9ED69F0693D5}"/>
              </a:ext>
            </a:extLst>
          </p:cNvPr>
          <p:cNvSpPr>
            <a:spLocks noGrp="1"/>
          </p:cNvSpPr>
          <p:nvPr>
            <p:ph type="title"/>
          </p:nvPr>
        </p:nvSpPr>
        <p:spPr/>
        <p:txBody>
          <a:bodyPr/>
          <a:lstStyle/>
          <a:p>
            <a:r>
              <a:rPr lang="en-US"/>
              <a:t>Facebook Hashtag Detection | SYM</a:t>
            </a:r>
          </a:p>
        </p:txBody>
      </p:sp>
      <p:graphicFrame>
        <p:nvGraphicFramePr>
          <p:cNvPr id="5" name="Table Placeholder 4">
            <a:extLst>
              <a:ext uri="{FF2B5EF4-FFF2-40B4-BE49-F238E27FC236}">
                <a16:creationId xmlns:a16="http://schemas.microsoft.com/office/drawing/2014/main" id="{8D92E2A1-0DA6-42C8-9A66-62DE771668C5}"/>
              </a:ext>
            </a:extLst>
          </p:cNvPr>
          <p:cNvGraphicFramePr>
            <a:graphicFrameLocks noGrp="1"/>
          </p:cNvGraphicFramePr>
          <p:nvPr>
            <p:ph type="tbl" sz="quarter" idx="13"/>
            <p:extLst>
              <p:ext uri="{D42A27DB-BD31-4B8C-83A1-F6EECF244321}">
                <p14:modId xmlns:p14="http://schemas.microsoft.com/office/powerpoint/2010/main" val="3333274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8442411"/>
                    </a:ext>
                  </a:extLst>
                </a:gridCol>
                <a:gridCol w="1152144">
                  <a:extLst>
                    <a:ext uri="{9D8B030D-6E8A-4147-A177-3AD203B41FA5}">
                      <a16:colId xmlns:a16="http://schemas.microsoft.com/office/drawing/2014/main" val="3712589870"/>
                    </a:ext>
                  </a:extLst>
                </a:gridCol>
                <a:gridCol w="1152144">
                  <a:extLst>
                    <a:ext uri="{9D8B030D-6E8A-4147-A177-3AD203B41FA5}">
                      <a16:colId xmlns:a16="http://schemas.microsoft.com/office/drawing/2014/main" val="2939415207"/>
                    </a:ext>
                  </a:extLst>
                </a:gridCol>
                <a:gridCol w="1152144">
                  <a:extLst>
                    <a:ext uri="{9D8B030D-6E8A-4147-A177-3AD203B41FA5}">
                      <a16:colId xmlns:a16="http://schemas.microsoft.com/office/drawing/2014/main" val="2140761587"/>
                    </a:ext>
                  </a:extLst>
                </a:gridCol>
                <a:gridCol w="1152144">
                  <a:extLst>
                    <a:ext uri="{9D8B030D-6E8A-4147-A177-3AD203B41FA5}">
                      <a16:colId xmlns:a16="http://schemas.microsoft.com/office/drawing/2014/main" val="3380291233"/>
                    </a:ext>
                  </a:extLst>
                </a:gridCol>
                <a:gridCol w="1152144">
                  <a:extLst>
                    <a:ext uri="{9D8B030D-6E8A-4147-A177-3AD203B41FA5}">
                      <a16:colId xmlns:a16="http://schemas.microsoft.com/office/drawing/2014/main" val="402206396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934499882"/>
                  </a:ext>
                </a:extLst>
              </a:tr>
              <a:tr h="370840">
                <a:tc>
                  <a:txBody>
                    <a:bodyPr/>
                    <a:lstStyle/>
                    <a:p>
                      <a:r>
                        <a:rPr lang="en-US" sz="1000"/>
                        <a:t>#Keeway</a:t>
                      </a:r>
                    </a:p>
                  </a:txBody>
                  <a:tcPr/>
                </a:tc>
                <a:tc>
                  <a:txBody>
                    <a:bodyPr/>
                    <a:lstStyle/>
                    <a:p>
                      <a:r>
                        <a:rPr lang="en-US" sz="1000"/>
                        <a:t>4</a:t>
                      </a:r>
                    </a:p>
                  </a:txBody>
                  <a:tcPr/>
                </a:tc>
                <a:tc>
                  <a:txBody>
                    <a:bodyPr/>
                    <a:lstStyle/>
                    <a:p>
                      <a:r>
                        <a:rPr lang="en-US" sz="1000"/>
                        <a:t>11</a:t>
                      </a:r>
                    </a:p>
                  </a:txBody>
                  <a:tcPr/>
                </a:tc>
                <a:tc>
                  <a:txBody>
                    <a:bodyPr/>
                    <a:lstStyle/>
                    <a:p>
                      <a:r>
                        <a:rPr lang="en-US" sz="1000"/>
                        <a:t>1.75</a:t>
                      </a:r>
                    </a:p>
                  </a:txBody>
                  <a:tcPr/>
                </a:tc>
                <a:tc>
                  <a:txBody>
                    <a:bodyPr/>
                    <a:lstStyle/>
                    <a:p>
                      <a:r>
                        <a:rPr lang="en-US" sz="1000"/>
                        <a:t>1.25</a:t>
                      </a:r>
                    </a:p>
                  </a:txBody>
                  <a:tcPr/>
                </a:tc>
                <a:tc>
                  <a:txBody>
                    <a:bodyPr/>
                    <a:lstStyle/>
                    <a:p>
                      <a:r>
                        <a:rPr lang="en-US" sz="1000"/>
                        <a:t>14</a:t>
                      </a:r>
                    </a:p>
                  </a:txBody>
                  <a:tcPr/>
                </a:tc>
                <a:extLst>
                  <a:ext uri="{0D108BD9-81ED-4DB2-BD59-A6C34878D82A}">
                    <a16:rowId xmlns:a16="http://schemas.microsoft.com/office/drawing/2014/main" val="1724696645"/>
                  </a:ext>
                </a:extLst>
              </a:tr>
              <a:tr h="370840">
                <a:tc>
                  <a:txBody>
                    <a:bodyPr/>
                    <a:lstStyle/>
                    <a:p>
                      <a:r>
                        <a:rPr lang="en-US" sz="1000"/>
                        <a:t>#Sym</a:t>
                      </a:r>
                    </a:p>
                  </a:txBody>
                  <a:tcPr/>
                </a:tc>
                <a:tc>
                  <a:txBody>
                    <a:bodyPr/>
                    <a:lstStyle/>
                    <a:p>
                      <a:r>
                        <a:rPr lang="en-US" sz="1000"/>
                        <a:t>4</a:t>
                      </a:r>
                    </a:p>
                  </a:txBody>
                  <a:tcPr/>
                </a:tc>
                <a:tc>
                  <a:txBody>
                    <a:bodyPr/>
                    <a:lstStyle/>
                    <a:p>
                      <a:r>
                        <a:rPr lang="en-US" sz="1000"/>
                        <a:t>6.75</a:t>
                      </a:r>
                    </a:p>
                  </a:txBody>
                  <a:tcPr/>
                </a:tc>
                <a:tc>
                  <a:txBody>
                    <a:bodyPr/>
                    <a:lstStyle/>
                    <a:p>
                      <a:r>
                        <a:rPr lang="en-US" sz="1000"/>
                        <a:t>0</a:t>
                      </a:r>
                    </a:p>
                  </a:txBody>
                  <a:tcPr/>
                </a:tc>
                <a:tc>
                  <a:txBody>
                    <a:bodyPr/>
                    <a:lstStyle/>
                    <a:p>
                      <a:r>
                        <a:rPr lang="en-US" sz="1000"/>
                        <a:t>0</a:t>
                      </a:r>
                    </a:p>
                  </a:txBody>
                  <a:tcPr/>
                </a:tc>
                <a:tc>
                  <a:txBody>
                    <a:bodyPr/>
                    <a:lstStyle/>
                    <a:p>
                      <a:r>
                        <a:rPr lang="en-US" sz="1000"/>
                        <a:t>6.75</a:t>
                      </a:r>
                    </a:p>
                  </a:txBody>
                  <a:tcPr/>
                </a:tc>
                <a:extLst>
                  <a:ext uri="{0D108BD9-81ED-4DB2-BD59-A6C34878D82A}">
                    <a16:rowId xmlns:a16="http://schemas.microsoft.com/office/drawing/2014/main" val="3577832312"/>
                  </a:ext>
                </a:extLst>
              </a:tr>
              <a:tr h="370840">
                <a:tc>
                  <a:txBody>
                    <a:bodyPr/>
                    <a:lstStyle/>
                    <a:p>
                      <a:r>
                        <a:rPr lang="en-US" sz="1000"/>
                        <a:t>#Scooter</a:t>
                      </a:r>
                    </a:p>
                  </a:txBody>
                  <a:tcPr/>
                </a:tc>
                <a:tc>
                  <a:txBody>
                    <a:bodyPr/>
                    <a:lstStyle/>
                    <a:p>
                      <a:r>
                        <a:rPr lang="en-US" sz="1000"/>
                        <a:t>4</a:t>
                      </a:r>
                    </a:p>
                  </a:txBody>
                  <a:tcPr/>
                </a:tc>
                <a:tc>
                  <a:txBody>
                    <a:bodyPr/>
                    <a:lstStyle/>
                    <a:p>
                      <a:r>
                        <a:rPr lang="en-US" sz="1000"/>
                        <a:t>6.75</a:t>
                      </a:r>
                    </a:p>
                  </a:txBody>
                  <a:tcPr/>
                </a:tc>
                <a:tc>
                  <a:txBody>
                    <a:bodyPr/>
                    <a:lstStyle/>
                    <a:p>
                      <a:r>
                        <a:rPr lang="en-US" sz="1000"/>
                        <a:t>0</a:t>
                      </a:r>
                    </a:p>
                  </a:txBody>
                  <a:tcPr/>
                </a:tc>
                <a:tc>
                  <a:txBody>
                    <a:bodyPr/>
                    <a:lstStyle/>
                    <a:p>
                      <a:r>
                        <a:rPr lang="en-US" sz="1000"/>
                        <a:t>0</a:t>
                      </a:r>
                    </a:p>
                  </a:txBody>
                  <a:tcPr/>
                </a:tc>
                <a:tc>
                  <a:txBody>
                    <a:bodyPr/>
                    <a:lstStyle/>
                    <a:p>
                      <a:r>
                        <a:rPr lang="en-US" sz="1000"/>
                        <a:t>6.75</a:t>
                      </a:r>
                    </a:p>
                  </a:txBody>
                  <a:tcPr/>
                </a:tc>
                <a:extLst>
                  <a:ext uri="{0D108BD9-81ED-4DB2-BD59-A6C34878D82A}">
                    <a16:rowId xmlns:a16="http://schemas.microsoft.com/office/drawing/2014/main" val="2890956707"/>
                  </a:ext>
                </a:extLst>
              </a:tr>
              <a:tr h="370840">
                <a:tc>
                  <a:txBody>
                    <a:bodyPr/>
                    <a:lstStyle/>
                    <a:p>
                      <a:r>
                        <a:rPr lang="en-US" sz="1000"/>
                        <a:t>#Citycom</a:t>
                      </a:r>
                    </a:p>
                  </a:txBody>
                  <a:tcPr/>
                </a:tc>
                <a:tc>
                  <a:txBody>
                    <a:bodyPr/>
                    <a:lstStyle/>
                    <a:p>
                      <a:r>
                        <a:rPr lang="en-US" sz="1000"/>
                        <a:t>4</a:t>
                      </a:r>
                    </a:p>
                  </a:txBody>
                  <a:tcPr/>
                </a:tc>
                <a:tc>
                  <a:txBody>
                    <a:bodyPr/>
                    <a:lstStyle/>
                    <a:p>
                      <a:r>
                        <a:rPr lang="en-US" sz="1000"/>
                        <a:t>6.75</a:t>
                      </a:r>
                    </a:p>
                  </a:txBody>
                  <a:tcPr/>
                </a:tc>
                <a:tc>
                  <a:txBody>
                    <a:bodyPr/>
                    <a:lstStyle/>
                    <a:p>
                      <a:r>
                        <a:rPr lang="en-US" sz="1000"/>
                        <a:t>0</a:t>
                      </a:r>
                    </a:p>
                  </a:txBody>
                  <a:tcPr/>
                </a:tc>
                <a:tc>
                  <a:txBody>
                    <a:bodyPr/>
                    <a:lstStyle/>
                    <a:p>
                      <a:r>
                        <a:rPr lang="en-US" sz="1000"/>
                        <a:t>0</a:t>
                      </a:r>
                    </a:p>
                  </a:txBody>
                  <a:tcPr/>
                </a:tc>
                <a:tc>
                  <a:txBody>
                    <a:bodyPr/>
                    <a:lstStyle/>
                    <a:p>
                      <a:r>
                        <a:rPr lang="en-US" sz="1000"/>
                        <a:t>6.75</a:t>
                      </a:r>
                    </a:p>
                  </a:txBody>
                  <a:tcPr/>
                </a:tc>
                <a:extLst>
                  <a:ext uri="{0D108BD9-81ED-4DB2-BD59-A6C34878D82A}">
                    <a16:rowId xmlns:a16="http://schemas.microsoft.com/office/drawing/2014/main" val="100615277"/>
                  </a:ext>
                </a:extLst>
              </a:tr>
            </a:tbl>
          </a:graphicData>
        </a:graphic>
      </p:graphicFrame>
      <p:sp>
        <p:nvSpPr>
          <p:cNvPr id="4" name="Text Placeholder 3">
            <a:extLst>
              <a:ext uri="{FF2B5EF4-FFF2-40B4-BE49-F238E27FC236}">
                <a16:creationId xmlns:a16="http://schemas.microsoft.com/office/drawing/2014/main" id="{ECD5E949-9CDE-4D35-ACBC-7BB83B174CC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291626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88204-4A97-447E-9462-ADA1B72E4966}"/>
              </a:ext>
            </a:extLst>
          </p:cNvPr>
          <p:cNvSpPr>
            <a:spLocks noGrp="1"/>
          </p:cNvSpPr>
          <p:nvPr>
            <p:ph type="title"/>
          </p:nvPr>
        </p:nvSpPr>
        <p:spPr/>
        <p:txBody>
          <a:bodyPr/>
          <a:lstStyle/>
          <a:p>
            <a:r>
              <a:rPr lang="en-US"/>
              <a:t>Facebook Post Table + Reactions | SYM - 1 of 11</a:t>
            </a:r>
          </a:p>
        </p:txBody>
      </p:sp>
      <p:graphicFrame>
        <p:nvGraphicFramePr>
          <p:cNvPr id="5" name="Table Placeholder 4">
            <a:extLst>
              <a:ext uri="{FF2B5EF4-FFF2-40B4-BE49-F238E27FC236}">
                <a16:creationId xmlns:a16="http://schemas.microsoft.com/office/drawing/2014/main" id="{9A020FB2-5255-49F5-962F-0E4E030FDA51}"/>
              </a:ext>
            </a:extLst>
          </p:cNvPr>
          <p:cNvGraphicFramePr>
            <a:graphicFrameLocks noGrp="1"/>
          </p:cNvGraphicFramePr>
          <p:nvPr>
            <p:ph type="tbl" sz="quarter" idx="13"/>
            <p:extLst>
              <p:ext uri="{D42A27DB-BD31-4B8C-83A1-F6EECF244321}">
                <p14:modId xmlns:p14="http://schemas.microsoft.com/office/powerpoint/2010/main" val="108162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0158742"/>
                    </a:ext>
                  </a:extLst>
                </a:gridCol>
                <a:gridCol w="493776">
                  <a:extLst>
                    <a:ext uri="{9D8B030D-6E8A-4147-A177-3AD203B41FA5}">
                      <a16:colId xmlns:a16="http://schemas.microsoft.com/office/drawing/2014/main" val="3441747872"/>
                    </a:ext>
                  </a:extLst>
                </a:gridCol>
                <a:gridCol w="493776">
                  <a:extLst>
                    <a:ext uri="{9D8B030D-6E8A-4147-A177-3AD203B41FA5}">
                      <a16:colId xmlns:a16="http://schemas.microsoft.com/office/drawing/2014/main" val="2030684558"/>
                    </a:ext>
                  </a:extLst>
                </a:gridCol>
                <a:gridCol w="493776">
                  <a:extLst>
                    <a:ext uri="{9D8B030D-6E8A-4147-A177-3AD203B41FA5}">
                      <a16:colId xmlns:a16="http://schemas.microsoft.com/office/drawing/2014/main" val="725895737"/>
                    </a:ext>
                  </a:extLst>
                </a:gridCol>
                <a:gridCol w="493776">
                  <a:extLst>
                    <a:ext uri="{9D8B030D-6E8A-4147-A177-3AD203B41FA5}">
                      <a16:colId xmlns:a16="http://schemas.microsoft.com/office/drawing/2014/main" val="612652339"/>
                    </a:ext>
                  </a:extLst>
                </a:gridCol>
                <a:gridCol w="493776">
                  <a:extLst>
                    <a:ext uri="{9D8B030D-6E8A-4147-A177-3AD203B41FA5}">
                      <a16:colId xmlns:a16="http://schemas.microsoft.com/office/drawing/2014/main" val="1880905620"/>
                    </a:ext>
                  </a:extLst>
                </a:gridCol>
                <a:gridCol w="493776">
                  <a:extLst>
                    <a:ext uri="{9D8B030D-6E8A-4147-A177-3AD203B41FA5}">
                      <a16:colId xmlns:a16="http://schemas.microsoft.com/office/drawing/2014/main" val="2364054178"/>
                    </a:ext>
                  </a:extLst>
                </a:gridCol>
                <a:gridCol w="493776">
                  <a:extLst>
                    <a:ext uri="{9D8B030D-6E8A-4147-A177-3AD203B41FA5}">
                      <a16:colId xmlns:a16="http://schemas.microsoft.com/office/drawing/2014/main" val="1478011565"/>
                    </a:ext>
                  </a:extLst>
                </a:gridCol>
                <a:gridCol w="493776">
                  <a:extLst>
                    <a:ext uri="{9D8B030D-6E8A-4147-A177-3AD203B41FA5}">
                      <a16:colId xmlns:a16="http://schemas.microsoft.com/office/drawing/2014/main" val="3251446347"/>
                    </a:ext>
                  </a:extLst>
                </a:gridCol>
                <a:gridCol w="493776">
                  <a:extLst>
                    <a:ext uri="{9D8B030D-6E8A-4147-A177-3AD203B41FA5}">
                      <a16:colId xmlns:a16="http://schemas.microsoft.com/office/drawing/2014/main" val="3696724225"/>
                    </a:ext>
                  </a:extLst>
                </a:gridCol>
                <a:gridCol w="493776">
                  <a:extLst>
                    <a:ext uri="{9D8B030D-6E8A-4147-A177-3AD203B41FA5}">
                      <a16:colId xmlns:a16="http://schemas.microsoft.com/office/drawing/2014/main" val="3340662203"/>
                    </a:ext>
                  </a:extLst>
                </a:gridCol>
                <a:gridCol w="493776">
                  <a:extLst>
                    <a:ext uri="{9D8B030D-6E8A-4147-A177-3AD203B41FA5}">
                      <a16:colId xmlns:a16="http://schemas.microsoft.com/office/drawing/2014/main" val="3479311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00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Keeway - 2022-03-30 16:52:30</a:t>
                      </a:r>
                      <a:r>
                        <a:rPr kumimoji="0" lang="en-US" sz="1000" b="0" i="0" u="none" strike="noStrike" kern="1200" cap="none" spc="0" normalizeH="0" baseline="0" noProof="0">
                          <a:ln>
                            <a:noFill/>
                          </a:ln>
                          <a:solidFill>
                            <a:prstClr val="black"/>
                          </a:solidFill>
                          <a:effectLst/>
                          <a:uLnTx/>
                          <a:uFillTx/>
                          <a:latin typeface="+mn-lt"/>
                          <a:ea typeface="+mn-ea"/>
                          <a:cs typeface="+mn-cs"/>
                        </a:rPr>
                        <a:t>
 La 𝐊-𝐋𝐢𝐠𝐡𝐭 𝟐𝟎𝟐, gracias a su 𝐚𝐬𝐢𝐞𝐧𝐭𝐨 𝐞𝐫𝐠𝐨𝐧𝐨́𝐦𝐢𝐜𝐨, permite que conduzcas con una buena postura y disfrutes de recorridos largos.
Convertí tus salidas en moto en una experiencia única.
#Keeway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839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- 2022-04-06 16:58:38</a:t>
                      </a:r>
                      <a:r>
                        <a:rPr kumimoji="0" lang="es-ES" sz="1000" b="0" i="0" u="none" strike="noStrike" kern="1200" cap="none" spc="0" normalizeH="0" baseline="0" noProof="0">
                          <a:ln>
                            <a:noFill/>
                          </a:ln>
                          <a:solidFill>
                            <a:prstClr val="black"/>
                          </a:solidFill>
                          <a:effectLst/>
                          <a:uLnTx/>
                          <a:uFillTx/>
                          <a:latin typeface="+mn-lt"/>
                          <a:ea typeface="+mn-ea"/>
                          <a:cs typeface="+mn-cs"/>
                        </a:rPr>
                        <a:t>
 Una moto que te incita a ir siempre más lejos.
Subite a tu 𝐊-𝐋𝐢𝐠𝐡𝐭 𝟐𝟎𝟐 y preparate para vivir experiencias únicas.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271881"/>
                  </a:ext>
                </a:extLst>
              </a:tr>
            </a:tbl>
          </a:graphicData>
        </a:graphic>
      </p:graphicFrame>
      <p:sp>
        <p:nvSpPr>
          <p:cNvPr id="4" name="Text Placeholder 3">
            <a:extLst>
              <a:ext uri="{FF2B5EF4-FFF2-40B4-BE49-F238E27FC236}">
                <a16:creationId xmlns:a16="http://schemas.microsoft.com/office/drawing/2014/main" id="{39D62CA6-947C-4C9D-9502-0B4484F39EF8}"/>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709924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30C7-B91F-431F-AA61-1F8D20C62AA4}"/>
              </a:ext>
            </a:extLst>
          </p:cNvPr>
          <p:cNvSpPr>
            <a:spLocks noGrp="1"/>
          </p:cNvSpPr>
          <p:nvPr>
            <p:ph type="title"/>
          </p:nvPr>
        </p:nvSpPr>
        <p:spPr/>
        <p:txBody>
          <a:bodyPr/>
          <a:lstStyle/>
          <a:p>
            <a:r>
              <a:rPr lang="en-US"/>
              <a:t>Facebook Post Table + Reactions | SYM - 2 of 11</a:t>
            </a:r>
          </a:p>
        </p:txBody>
      </p:sp>
      <p:graphicFrame>
        <p:nvGraphicFramePr>
          <p:cNvPr id="5" name="Table Placeholder 4">
            <a:extLst>
              <a:ext uri="{FF2B5EF4-FFF2-40B4-BE49-F238E27FC236}">
                <a16:creationId xmlns:a16="http://schemas.microsoft.com/office/drawing/2014/main" id="{531C394C-E301-445D-ACC9-EF88EB6E06E8}"/>
              </a:ext>
            </a:extLst>
          </p:cNvPr>
          <p:cNvGraphicFramePr>
            <a:graphicFrameLocks noGrp="1"/>
          </p:cNvGraphicFramePr>
          <p:nvPr>
            <p:ph type="tbl" sz="quarter" idx="13"/>
            <p:extLst>
              <p:ext uri="{D42A27DB-BD31-4B8C-83A1-F6EECF244321}">
                <p14:modId xmlns:p14="http://schemas.microsoft.com/office/powerpoint/2010/main" val="1284765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3813056"/>
                    </a:ext>
                  </a:extLst>
                </a:gridCol>
                <a:gridCol w="493776">
                  <a:extLst>
                    <a:ext uri="{9D8B030D-6E8A-4147-A177-3AD203B41FA5}">
                      <a16:colId xmlns:a16="http://schemas.microsoft.com/office/drawing/2014/main" val="1889493946"/>
                    </a:ext>
                  </a:extLst>
                </a:gridCol>
                <a:gridCol w="493776">
                  <a:extLst>
                    <a:ext uri="{9D8B030D-6E8A-4147-A177-3AD203B41FA5}">
                      <a16:colId xmlns:a16="http://schemas.microsoft.com/office/drawing/2014/main" val="1050274252"/>
                    </a:ext>
                  </a:extLst>
                </a:gridCol>
                <a:gridCol w="493776">
                  <a:extLst>
                    <a:ext uri="{9D8B030D-6E8A-4147-A177-3AD203B41FA5}">
                      <a16:colId xmlns:a16="http://schemas.microsoft.com/office/drawing/2014/main" val="196492621"/>
                    </a:ext>
                  </a:extLst>
                </a:gridCol>
                <a:gridCol w="493776">
                  <a:extLst>
                    <a:ext uri="{9D8B030D-6E8A-4147-A177-3AD203B41FA5}">
                      <a16:colId xmlns:a16="http://schemas.microsoft.com/office/drawing/2014/main" val="3368098991"/>
                    </a:ext>
                  </a:extLst>
                </a:gridCol>
                <a:gridCol w="493776">
                  <a:extLst>
                    <a:ext uri="{9D8B030D-6E8A-4147-A177-3AD203B41FA5}">
                      <a16:colId xmlns:a16="http://schemas.microsoft.com/office/drawing/2014/main" val="3226867425"/>
                    </a:ext>
                  </a:extLst>
                </a:gridCol>
                <a:gridCol w="493776">
                  <a:extLst>
                    <a:ext uri="{9D8B030D-6E8A-4147-A177-3AD203B41FA5}">
                      <a16:colId xmlns:a16="http://schemas.microsoft.com/office/drawing/2014/main" val="3968870660"/>
                    </a:ext>
                  </a:extLst>
                </a:gridCol>
                <a:gridCol w="493776">
                  <a:extLst>
                    <a:ext uri="{9D8B030D-6E8A-4147-A177-3AD203B41FA5}">
                      <a16:colId xmlns:a16="http://schemas.microsoft.com/office/drawing/2014/main" val="4082836169"/>
                    </a:ext>
                  </a:extLst>
                </a:gridCol>
                <a:gridCol w="493776">
                  <a:extLst>
                    <a:ext uri="{9D8B030D-6E8A-4147-A177-3AD203B41FA5}">
                      <a16:colId xmlns:a16="http://schemas.microsoft.com/office/drawing/2014/main" val="2076566193"/>
                    </a:ext>
                  </a:extLst>
                </a:gridCol>
                <a:gridCol w="493776">
                  <a:extLst>
                    <a:ext uri="{9D8B030D-6E8A-4147-A177-3AD203B41FA5}">
                      <a16:colId xmlns:a16="http://schemas.microsoft.com/office/drawing/2014/main" val="2970221349"/>
                    </a:ext>
                  </a:extLst>
                </a:gridCol>
                <a:gridCol w="493776">
                  <a:extLst>
                    <a:ext uri="{9D8B030D-6E8A-4147-A177-3AD203B41FA5}">
                      <a16:colId xmlns:a16="http://schemas.microsoft.com/office/drawing/2014/main" val="520600914"/>
                    </a:ext>
                  </a:extLst>
                </a:gridCol>
                <a:gridCol w="493776">
                  <a:extLst>
                    <a:ext uri="{9D8B030D-6E8A-4147-A177-3AD203B41FA5}">
                      <a16:colId xmlns:a16="http://schemas.microsoft.com/office/drawing/2014/main" val="3403604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430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- 2022-03-23 17:17:00</a:t>
                      </a:r>
                      <a:r>
                        <a:rPr kumimoji="0" lang="es-ES" sz="1000" b="0" i="0" u="none" strike="noStrike" kern="1200" cap="none" spc="0" normalizeH="0" baseline="0" noProof="0">
                          <a:ln>
                            <a:noFill/>
                          </a:ln>
                          <a:solidFill>
                            <a:prstClr val="black"/>
                          </a:solidFill>
                          <a:effectLst/>
                          <a:uLnTx/>
                          <a:uFillTx/>
                          <a:latin typeface="+mn-lt"/>
                          <a:ea typeface="+mn-ea"/>
                          <a:cs typeface="+mn-cs"/>
                        </a:rPr>
                        <a:t>
 ¿Cuál es tu próximo destino? Tenes algo planeado o dejas que la ruta y tu instinto te guíen?
Cualquiera sea tu plan, llegá lejos con tu 𝐊-𝐋𝐢𝐠𝐡𝐭 𝟐𝟎𝟐.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0350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- 2022-03-25 16:50:59</a:t>
                      </a:r>
                      <a:r>
                        <a:rPr kumimoji="0" lang="es-ES" sz="1000" b="0" i="0" u="none" strike="noStrike" kern="1200" cap="none" spc="0" normalizeH="0" baseline="0" noProof="0">
                          <a:ln>
                            <a:noFill/>
                          </a:ln>
                          <a:solidFill>
                            <a:prstClr val="black"/>
                          </a:solidFill>
                          <a:effectLst/>
                          <a:uLnTx/>
                          <a:uFillTx/>
                          <a:latin typeface="+mn-lt"/>
                          <a:ea typeface="+mn-ea"/>
                          <a:cs typeface="+mn-cs"/>
                        </a:rPr>
                        <a:t>
 El mundo sigue andando, hay que seguir moviéndose. Salí a buscar nuevas experiencias, pero moviéndote libre. Sin seguir ninguna tendencia. Sino pasándola!
Kymco. Mobility for 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21625989"/>
                  </a:ext>
                </a:extLst>
              </a:tr>
            </a:tbl>
          </a:graphicData>
        </a:graphic>
      </p:graphicFrame>
      <p:sp>
        <p:nvSpPr>
          <p:cNvPr id="4" name="Text Placeholder 3">
            <a:extLst>
              <a:ext uri="{FF2B5EF4-FFF2-40B4-BE49-F238E27FC236}">
                <a16:creationId xmlns:a16="http://schemas.microsoft.com/office/drawing/2014/main" id="{C90BC3D2-73B8-4792-A7D5-A98CFB0CB225}"/>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530338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A3618-F689-4438-821F-1E1907497989}"/>
              </a:ext>
            </a:extLst>
          </p:cNvPr>
          <p:cNvSpPr>
            <a:spLocks noGrp="1"/>
          </p:cNvSpPr>
          <p:nvPr>
            <p:ph type="title"/>
          </p:nvPr>
        </p:nvSpPr>
        <p:spPr/>
        <p:txBody>
          <a:bodyPr/>
          <a:lstStyle/>
          <a:p>
            <a:r>
              <a:rPr lang="en-US"/>
              <a:t>Facebook Post Table + Reactions | SYM - 3 of 11</a:t>
            </a:r>
          </a:p>
        </p:txBody>
      </p:sp>
      <p:graphicFrame>
        <p:nvGraphicFramePr>
          <p:cNvPr id="5" name="Table Placeholder 4">
            <a:extLst>
              <a:ext uri="{FF2B5EF4-FFF2-40B4-BE49-F238E27FC236}">
                <a16:creationId xmlns:a16="http://schemas.microsoft.com/office/drawing/2014/main" id="{20215E84-4528-436C-92E9-21CCAC1B8387}"/>
              </a:ext>
            </a:extLst>
          </p:cNvPr>
          <p:cNvGraphicFramePr>
            <a:graphicFrameLocks noGrp="1"/>
          </p:cNvGraphicFramePr>
          <p:nvPr>
            <p:ph type="tbl" sz="quarter" idx="13"/>
            <p:extLst>
              <p:ext uri="{D42A27DB-BD31-4B8C-83A1-F6EECF244321}">
                <p14:modId xmlns:p14="http://schemas.microsoft.com/office/powerpoint/2010/main" val="403113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7845556"/>
                    </a:ext>
                  </a:extLst>
                </a:gridCol>
                <a:gridCol w="493776">
                  <a:extLst>
                    <a:ext uri="{9D8B030D-6E8A-4147-A177-3AD203B41FA5}">
                      <a16:colId xmlns:a16="http://schemas.microsoft.com/office/drawing/2014/main" val="2829915479"/>
                    </a:ext>
                  </a:extLst>
                </a:gridCol>
                <a:gridCol w="493776">
                  <a:extLst>
                    <a:ext uri="{9D8B030D-6E8A-4147-A177-3AD203B41FA5}">
                      <a16:colId xmlns:a16="http://schemas.microsoft.com/office/drawing/2014/main" val="3050349861"/>
                    </a:ext>
                  </a:extLst>
                </a:gridCol>
                <a:gridCol w="493776">
                  <a:extLst>
                    <a:ext uri="{9D8B030D-6E8A-4147-A177-3AD203B41FA5}">
                      <a16:colId xmlns:a16="http://schemas.microsoft.com/office/drawing/2014/main" val="3774255089"/>
                    </a:ext>
                  </a:extLst>
                </a:gridCol>
                <a:gridCol w="493776">
                  <a:extLst>
                    <a:ext uri="{9D8B030D-6E8A-4147-A177-3AD203B41FA5}">
                      <a16:colId xmlns:a16="http://schemas.microsoft.com/office/drawing/2014/main" val="2268763029"/>
                    </a:ext>
                  </a:extLst>
                </a:gridCol>
                <a:gridCol w="493776">
                  <a:extLst>
                    <a:ext uri="{9D8B030D-6E8A-4147-A177-3AD203B41FA5}">
                      <a16:colId xmlns:a16="http://schemas.microsoft.com/office/drawing/2014/main" val="3312246109"/>
                    </a:ext>
                  </a:extLst>
                </a:gridCol>
                <a:gridCol w="493776">
                  <a:extLst>
                    <a:ext uri="{9D8B030D-6E8A-4147-A177-3AD203B41FA5}">
                      <a16:colId xmlns:a16="http://schemas.microsoft.com/office/drawing/2014/main" val="679625438"/>
                    </a:ext>
                  </a:extLst>
                </a:gridCol>
                <a:gridCol w="493776">
                  <a:extLst>
                    <a:ext uri="{9D8B030D-6E8A-4147-A177-3AD203B41FA5}">
                      <a16:colId xmlns:a16="http://schemas.microsoft.com/office/drawing/2014/main" val="2782138791"/>
                    </a:ext>
                  </a:extLst>
                </a:gridCol>
                <a:gridCol w="493776">
                  <a:extLst>
                    <a:ext uri="{9D8B030D-6E8A-4147-A177-3AD203B41FA5}">
                      <a16:colId xmlns:a16="http://schemas.microsoft.com/office/drawing/2014/main" val="449739221"/>
                    </a:ext>
                  </a:extLst>
                </a:gridCol>
                <a:gridCol w="493776">
                  <a:extLst>
                    <a:ext uri="{9D8B030D-6E8A-4147-A177-3AD203B41FA5}">
                      <a16:colId xmlns:a16="http://schemas.microsoft.com/office/drawing/2014/main" val="3219222365"/>
                    </a:ext>
                  </a:extLst>
                </a:gridCol>
                <a:gridCol w="493776">
                  <a:extLst>
                    <a:ext uri="{9D8B030D-6E8A-4147-A177-3AD203B41FA5}">
                      <a16:colId xmlns:a16="http://schemas.microsoft.com/office/drawing/2014/main" val="816196496"/>
                    </a:ext>
                  </a:extLst>
                </a:gridCol>
                <a:gridCol w="493776">
                  <a:extLst>
                    <a:ext uri="{9D8B030D-6E8A-4147-A177-3AD203B41FA5}">
                      <a16:colId xmlns:a16="http://schemas.microsoft.com/office/drawing/2014/main" val="97859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700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- 2022-03-30 16:51:29</a:t>
                      </a:r>
                      <a:r>
                        <a:rPr kumimoji="0" lang="en-US" sz="1000" b="0" i="0" u="none" strike="noStrike" kern="1200" cap="none" spc="0" normalizeH="0" baseline="0" noProof="0">
                          <a:ln>
                            <a:noFill/>
                          </a:ln>
                          <a:solidFill>
                            <a:prstClr val="black"/>
                          </a:solidFill>
                          <a:effectLst/>
                          <a:uLnTx/>
                          <a:uFillTx/>
                          <a:latin typeface="+mn-lt"/>
                          <a:ea typeface="+mn-ea"/>
                          <a:cs typeface="+mn-cs"/>
                        </a:rPr>
                        <a:t>
 Recorré la ciudad de forma práctica y segura junto con tu 𝐂𝐢𝐭𝐲𝐜𝐨𝐦 𝟑𝟎𝟎𝐢.
Su 𝐝𝐨𝐛𝐥𝐞 𝐚𝐦𝐨𝐫𝐭𝐢𝐠𝐮𝐚𝐝𝐨𝐫 𝐫𝐞𝐠𝐮𝐥𝐚𝐛𝐥𝐞 junto con sus 𝐫𝐮𝐞𝐝𝐚𝐬 𝐝𝐞 𝟏𝟔 𝐩𝐮𝐥𝐠𝐚𝐝𝐚𝐬 son ideales para las irregularidades de las calles.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9620066"/>
                  </a:ext>
                </a:extLst>
              </a:tr>
            </a:tbl>
          </a:graphicData>
        </a:graphic>
      </p:graphicFrame>
      <p:sp>
        <p:nvSpPr>
          <p:cNvPr id="4" name="Text Placeholder 3">
            <a:extLst>
              <a:ext uri="{FF2B5EF4-FFF2-40B4-BE49-F238E27FC236}">
                <a16:creationId xmlns:a16="http://schemas.microsoft.com/office/drawing/2014/main" id="{06D18F95-F34D-4B87-A3E7-BFCC2534CEB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536860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60239-1E4D-4620-B8F6-0285A5D5E383}"/>
              </a:ext>
            </a:extLst>
          </p:cNvPr>
          <p:cNvSpPr>
            <a:spLocks noGrp="1"/>
          </p:cNvSpPr>
          <p:nvPr>
            <p:ph type="title"/>
          </p:nvPr>
        </p:nvSpPr>
        <p:spPr/>
        <p:txBody>
          <a:bodyPr/>
          <a:lstStyle/>
          <a:p>
            <a:r>
              <a:rPr lang="en-US"/>
              <a:t>Facebook Post Table + Reactions | SYM - 4 of 11</a:t>
            </a:r>
          </a:p>
        </p:txBody>
      </p:sp>
      <p:graphicFrame>
        <p:nvGraphicFramePr>
          <p:cNvPr id="5" name="Table Placeholder 4">
            <a:extLst>
              <a:ext uri="{FF2B5EF4-FFF2-40B4-BE49-F238E27FC236}">
                <a16:creationId xmlns:a16="http://schemas.microsoft.com/office/drawing/2014/main" id="{DBA38E86-8DE6-461A-B991-4C958CF1A823}"/>
              </a:ext>
            </a:extLst>
          </p:cNvPr>
          <p:cNvGraphicFramePr>
            <a:graphicFrameLocks noGrp="1"/>
          </p:cNvGraphicFramePr>
          <p:nvPr>
            <p:ph type="tbl" sz="quarter" idx="13"/>
            <p:extLst>
              <p:ext uri="{D42A27DB-BD31-4B8C-83A1-F6EECF244321}">
                <p14:modId xmlns:p14="http://schemas.microsoft.com/office/powerpoint/2010/main" val="100451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8921377"/>
                    </a:ext>
                  </a:extLst>
                </a:gridCol>
                <a:gridCol w="493776">
                  <a:extLst>
                    <a:ext uri="{9D8B030D-6E8A-4147-A177-3AD203B41FA5}">
                      <a16:colId xmlns:a16="http://schemas.microsoft.com/office/drawing/2014/main" val="3416147713"/>
                    </a:ext>
                  </a:extLst>
                </a:gridCol>
                <a:gridCol w="493776">
                  <a:extLst>
                    <a:ext uri="{9D8B030D-6E8A-4147-A177-3AD203B41FA5}">
                      <a16:colId xmlns:a16="http://schemas.microsoft.com/office/drawing/2014/main" val="1297763467"/>
                    </a:ext>
                  </a:extLst>
                </a:gridCol>
                <a:gridCol w="493776">
                  <a:extLst>
                    <a:ext uri="{9D8B030D-6E8A-4147-A177-3AD203B41FA5}">
                      <a16:colId xmlns:a16="http://schemas.microsoft.com/office/drawing/2014/main" val="1099887052"/>
                    </a:ext>
                  </a:extLst>
                </a:gridCol>
                <a:gridCol w="493776">
                  <a:extLst>
                    <a:ext uri="{9D8B030D-6E8A-4147-A177-3AD203B41FA5}">
                      <a16:colId xmlns:a16="http://schemas.microsoft.com/office/drawing/2014/main" val="2894176694"/>
                    </a:ext>
                  </a:extLst>
                </a:gridCol>
                <a:gridCol w="493776">
                  <a:extLst>
                    <a:ext uri="{9D8B030D-6E8A-4147-A177-3AD203B41FA5}">
                      <a16:colId xmlns:a16="http://schemas.microsoft.com/office/drawing/2014/main" val="2278279301"/>
                    </a:ext>
                  </a:extLst>
                </a:gridCol>
                <a:gridCol w="493776">
                  <a:extLst>
                    <a:ext uri="{9D8B030D-6E8A-4147-A177-3AD203B41FA5}">
                      <a16:colId xmlns:a16="http://schemas.microsoft.com/office/drawing/2014/main" val="2562754962"/>
                    </a:ext>
                  </a:extLst>
                </a:gridCol>
                <a:gridCol w="493776">
                  <a:extLst>
                    <a:ext uri="{9D8B030D-6E8A-4147-A177-3AD203B41FA5}">
                      <a16:colId xmlns:a16="http://schemas.microsoft.com/office/drawing/2014/main" val="2873388489"/>
                    </a:ext>
                  </a:extLst>
                </a:gridCol>
                <a:gridCol w="493776">
                  <a:extLst>
                    <a:ext uri="{9D8B030D-6E8A-4147-A177-3AD203B41FA5}">
                      <a16:colId xmlns:a16="http://schemas.microsoft.com/office/drawing/2014/main" val="1880799549"/>
                    </a:ext>
                  </a:extLst>
                </a:gridCol>
                <a:gridCol w="493776">
                  <a:extLst>
                    <a:ext uri="{9D8B030D-6E8A-4147-A177-3AD203B41FA5}">
                      <a16:colId xmlns:a16="http://schemas.microsoft.com/office/drawing/2014/main" val="1718857732"/>
                    </a:ext>
                  </a:extLst>
                </a:gridCol>
                <a:gridCol w="493776">
                  <a:extLst>
                    <a:ext uri="{9D8B030D-6E8A-4147-A177-3AD203B41FA5}">
                      <a16:colId xmlns:a16="http://schemas.microsoft.com/office/drawing/2014/main" val="3323720076"/>
                    </a:ext>
                  </a:extLst>
                </a:gridCol>
                <a:gridCol w="493776">
                  <a:extLst>
                    <a:ext uri="{9D8B030D-6E8A-4147-A177-3AD203B41FA5}">
                      <a16:colId xmlns:a16="http://schemas.microsoft.com/office/drawing/2014/main" val="2120793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121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- 2022-03-30 11:37:02</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599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- 2022-04-13 16:00:27</a:t>
                      </a:r>
                      <a:r>
                        <a:rPr kumimoji="0" lang="es-ES" sz="1000" b="0" i="0" u="none" strike="noStrike" kern="1200" cap="none" spc="0" normalizeH="0" baseline="0" noProof="0">
                          <a:ln>
                            <a:noFill/>
                          </a:ln>
                          <a:solidFill>
                            <a:prstClr val="black"/>
                          </a:solidFill>
                          <a:effectLst/>
                          <a:uLnTx/>
                          <a:uFillTx/>
                          <a:latin typeface="+mn-lt"/>
                          <a:ea typeface="+mn-ea"/>
                          <a:cs typeface="+mn-cs"/>
                        </a:rPr>
                        <a:t>
 Una moto hecha para ir siempre por más y vivir momentos únicos.
¿A dónde tenes pensado ir con tu 𝐊-𝐋𝐢𝐠𝐡𝐭 𝟐𝟎𝟐 este fin de semana largo?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32001577"/>
                  </a:ext>
                </a:extLst>
              </a:tr>
            </a:tbl>
          </a:graphicData>
        </a:graphic>
      </p:graphicFrame>
      <p:sp>
        <p:nvSpPr>
          <p:cNvPr id="4" name="Text Placeholder 3">
            <a:extLst>
              <a:ext uri="{FF2B5EF4-FFF2-40B4-BE49-F238E27FC236}">
                <a16:creationId xmlns:a16="http://schemas.microsoft.com/office/drawing/2014/main" id="{5A883D9C-6B73-47F0-8025-A73FA6C74C8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204455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F94B3-1A4F-419C-AC7E-5C5EFAD62481}"/>
              </a:ext>
            </a:extLst>
          </p:cNvPr>
          <p:cNvSpPr>
            <a:spLocks noGrp="1"/>
          </p:cNvSpPr>
          <p:nvPr>
            <p:ph type="title"/>
          </p:nvPr>
        </p:nvSpPr>
        <p:spPr/>
        <p:txBody>
          <a:bodyPr/>
          <a:lstStyle/>
          <a:p>
            <a:r>
              <a:rPr lang="en-US"/>
              <a:t>Facebook Post Table + Reactions | SYM - 5 of 11</a:t>
            </a:r>
          </a:p>
        </p:txBody>
      </p:sp>
      <p:graphicFrame>
        <p:nvGraphicFramePr>
          <p:cNvPr id="5" name="Table Placeholder 4">
            <a:extLst>
              <a:ext uri="{FF2B5EF4-FFF2-40B4-BE49-F238E27FC236}">
                <a16:creationId xmlns:a16="http://schemas.microsoft.com/office/drawing/2014/main" id="{6CBF981A-4CEC-4D9C-8612-D1D73576A80B}"/>
              </a:ext>
            </a:extLst>
          </p:cNvPr>
          <p:cNvGraphicFramePr>
            <a:graphicFrameLocks noGrp="1"/>
          </p:cNvGraphicFramePr>
          <p:nvPr>
            <p:ph type="tbl" sz="quarter" idx="13"/>
            <p:extLst>
              <p:ext uri="{D42A27DB-BD31-4B8C-83A1-F6EECF244321}">
                <p14:modId xmlns:p14="http://schemas.microsoft.com/office/powerpoint/2010/main" val="1930445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8355322"/>
                    </a:ext>
                  </a:extLst>
                </a:gridCol>
                <a:gridCol w="493776">
                  <a:extLst>
                    <a:ext uri="{9D8B030D-6E8A-4147-A177-3AD203B41FA5}">
                      <a16:colId xmlns:a16="http://schemas.microsoft.com/office/drawing/2014/main" val="1115972468"/>
                    </a:ext>
                  </a:extLst>
                </a:gridCol>
                <a:gridCol w="493776">
                  <a:extLst>
                    <a:ext uri="{9D8B030D-6E8A-4147-A177-3AD203B41FA5}">
                      <a16:colId xmlns:a16="http://schemas.microsoft.com/office/drawing/2014/main" val="192160682"/>
                    </a:ext>
                  </a:extLst>
                </a:gridCol>
                <a:gridCol w="493776">
                  <a:extLst>
                    <a:ext uri="{9D8B030D-6E8A-4147-A177-3AD203B41FA5}">
                      <a16:colId xmlns:a16="http://schemas.microsoft.com/office/drawing/2014/main" val="1151028836"/>
                    </a:ext>
                  </a:extLst>
                </a:gridCol>
                <a:gridCol w="493776">
                  <a:extLst>
                    <a:ext uri="{9D8B030D-6E8A-4147-A177-3AD203B41FA5}">
                      <a16:colId xmlns:a16="http://schemas.microsoft.com/office/drawing/2014/main" val="3221096158"/>
                    </a:ext>
                  </a:extLst>
                </a:gridCol>
                <a:gridCol w="493776">
                  <a:extLst>
                    <a:ext uri="{9D8B030D-6E8A-4147-A177-3AD203B41FA5}">
                      <a16:colId xmlns:a16="http://schemas.microsoft.com/office/drawing/2014/main" val="1010293216"/>
                    </a:ext>
                  </a:extLst>
                </a:gridCol>
                <a:gridCol w="493776">
                  <a:extLst>
                    <a:ext uri="{9D8B030D-6E8A-4147-A177-3AD203B41FA5}">
                      <a16:colId xmlns:a16="http://schemas.microsoft.com/office/drawing/2014/main" val="1861089617"/>
                    </a:ext>
                  </a:extLst>
                </a:gridCol>
                <a:gridCol w="493776">
                  <a:extLst>
                    <a:ext uri="{9D8B030D-6E8A-4147-A177-3AD203B41FA5}">
                      <a16:colId xmlns:a16="http://schemas.microsoft.com/office/drawing/2014/main" val="166878846"/>
                    </a:ext>
                  </a:extLst>
                </a:gridCol>
                <a:gridCol w="493776">
                  <a:extLst>
                    <a:ext uri="{9D8B030D-6E8A-4147-A177-3AD203B41FA5}">
                      <a16:colId xmlns:a16="http://schemas.microsoft.com/office/drawing/2014/main" val="852354539"/>
                    </a:ext>
                  </a:extLst>
                </a:gridCol>
                <a:gridCol w="493776">
                  <a:extLst>
                    <a:ext uri="{9D8B030D-6E8A-4147-A177-3AD203B41FA5}">
                      <a16:colId xmlns:a16="http://schemas.microsoft.com/office/drawing/2014/main" val="3685031901"/>
                    </a:ext>
                  </a:extLst>
                </a:gridCol>
                <a:gridCol w="493776">
                  <a:extLst>
                    <a:ext uri="{9D8B030D-6E8A-4147-A177-3AD203B41FA5}">
                      <a16:colId xmlns:a16="http://schemas.microsoft.com/office/drawing/2014/main" val="4118566862"/>
                    </a:ext>
                  </a:extLst>
                </a:gridCol>
                <a:gridCol w="493776">
                  <a:extLst>
                    <a:ext uri="{9D8B030D-6E8A-4147-A177-3AD203B41FA5}">
                      <a16:colId xmlns:a16="http://schemas.microsoft.com/office/drawing/2014/main" val="1336011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38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- 2022-03-23 17:15:43</a:t>
                      </a:r>
                      <a:r>
                        <a:rPr kumimoji="0" lang="en-US" sz="1000" b="0" i="0" u="none" strike="noStrike" kern="1200" cap="none" spc="0" normalizeH="0" baseline="0" noProof="0">
                          <a:ln>
                            <a:noFill/>
                          </a:ln>
                          <a:solidFill>
                            <a:prstClr val="black"/>
                          </a:solidFill>
                          <a:effectLst/>
                          <a:uLnTx/>
                          <a:uFillTx/>
                          <a:latin typeface="+mn-lt"/>
                          <a:ea typeface="+mn-ea"/>
                          <a:cs typeface="+mn-cs"/>
                        </a:rPr>
                        <a:t>
 Elegí moverte seguro, de forma práctica en un scooter de calidad superior.
Nuestro 𝐂𝐢𝐭𝐲𝐜𝐨𝐦 𝟑𝟎𝟎𝐢 es la mejor alternativa.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80652176"/>
                  </a:ext>
                </a:extLst>
              </a:tr>
            </a:tbl>
          </a:graphicData>
        </a:graphic>
      </p:graphicFrame>
      <p:sp>
        <p:nvSpPr>
          <p:cNvPr id="4" name="Text Placeholder 3">
            <a:extLst>
              <a:ext uri="{FF2B5EF4-FFF2-40B4-BE49-F238E27FC236}">
                <a16:creationId xmlns:a16="http://schemas.microsoft.com/office/drawing/2014/main" id="{7EDC01ED-A188-4908-93A2-42C68107313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769189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D2778-3D4A-4479-BB42-47CB5F50872E}"/>
              </a:ext>
            </a:extLst>
          </p:cNvPr>
          <p:cNvSpPr>
            <a:spLocks noGrp="1"/>
          </p:cNvSpPr>
          <p:nvPr>
            <p:ph type="title"/>
          </p:nvPr>
        </p:nvSpPr>
        <p:spPr/>
        <p:txBody>
          <a:bodyPr/>
          <a:lstStyle/>
          <a:p>
            <a:r>
              <a:rPr lang="en-US"/>
              <a:t>Facebook Post Table + Reactions | SYM - 6 of 11</a:t>
            </a:r>
          </a:p>
        </p:txBody>
      </p:sp>
      <p:graphicFrame>
        <p:nvGraphicFramePr>
          <p:cNvPr id="5" name="Table Placeholder 4">
            <a:extLst>
              <a:ext uri="{FF2B5EF4-FFF2-40B4-BE49-F238E27FC236}">
                <a16:creationId xmlns:a16="http://schemas.microsoft.com/office/drawing/2014/main" id="{072F4F79-5615-4F24-B502-FD10114FA117}"/>
              </a:ext>
            </a:extLst>
          </p:cNvPr>
          <p:cNvGraphicFramePr>
            <a:graphicFrameLocks noGrp="1"/>
          </p:cNvGraphicFramePr>
          <p:nvPr>
            <p:ph type="tbl" sz="quarter" idx="13"/>
            <p:extLst>
              <p:ext uri="{D42A27DB-BD31-4B8C-83A1-F6EECF244321}">
                <p14:modId xmlns:p14="http://schemas.microsoft.com/office/powerpoint/2010/main" val="270358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9199402"/>
                    </a:ext>
                  </a:extLst>
                </a:gridCol>
                <a:gridCol w="493776">
                  <a:extLst>
                    <a:ext uri="{9D8B030D-6E8A-4147-A177-3AD203B41FA5}">
                      <a16:colId xmlns:a16="http://schemas.microsoft.com/office/drawing/2014/main" val="2668050189"/>
                    </a:ext>
                  </a:extLst>
                </a:gridCol>
                <a:gridCol w="493776">
                  <a:extLst>
                    <a:ext uri="{9D8B030D-6E8A-4147-A177-3AD203B41FA5}">
                      <a16:colId xmlns:a16="http://schemas.microsoft.com/office/drawing/2014/main" val="2202604669"/>
                    </a:ext>
                  </a:extLst>
                </a:gridCol>
                <a:gridCol w="493776">
                  <a:extLst>
                    <a:ext uri="{9D8B030D-6E8A-4147-A177-3AD203B41FA5}">
                      <a16:colId xmlns:a16="http://schemas.microsoft.com/office/drawing/2014/main" val="3315956067"/>
                    </a:ext>
                  </a:extLst>
                </a:gridCol>
                <a:gridCol w="493776">
                  <a:extLst>
                    <a:ext uri="{9D8B030D-6E8A-4147-A177-3AD203B41FA5}">
                      <a16:colId xmlns:a16="http://schemas.microsoft.com/office/drawing/2014/main" val="485837926"/>
                    </a:ext>
                  </a:extLst>
                </a:gridCol>
                <a:gridCol w="493776">
                  <a:extLst>
                    <a:ext uri="{9D8B030D-6E8A-4147-A177-3AD203B41FA5}">
                      <a16:colId xmlns:a16="http://schemas.microsoft.com/office/drawing/2014/main" val="654808445"/>
                    </a:ext>
                  </a:extLst>
                </a:gridCol>
                <a:gridCol w="493776">
                  <a:extLst>
                    <a:ext uri="{9D8B030D-6E8A-4147-A177-3AD203B41FA5}">
                      <a16:colId xmlns:a16="http://schemas.microsoft.com/office/drawing/2014/main" val="1983107305"/>
                    </a:ext>
                  </a:extLst>
                </a:gridCol>
                <a:gridCol w="493776">
                  <a:extLst>
                    <a:ext uri="{9D8B030D-6E8A-4147-A177-3AD203B41FA5}">
                      <a16:colId xmlns:a16="http://schemas.microsoft.com/office/drawing/2014/main" val="1636573657"/>
                    </a:ext>
                  </a:extLst>
                </a:gridCol>
                <a:gridCol w="493776">
                  <a:extLst>
                    <a:ext uri="{9D8B030D-6E8A-4147-A177-3AD203B41FA5}">
                      <a16:colId xmlns:a16="http://schemas.microsoft.com/office/drawing/2014/main" val="820564556"/>
                    </a:ext>
                  </a:extLst>
                </a:gridCol>
                <a:gridCol w="493776">
                  <a:extLst>
                    <a:ext uri="{9D8B030D-6E8A-4147-A177-3AD203B41FA5}">
                      <a16:colId xmlns:a16="http://schemas.microsoft.com/office/drawing/2014/main" val="2480815489"/>
                    </a:ext>
                  </a:extLst>
                </a:gridCol>
                <a:gridCol w="493776">
                  <a:extLst>
                    <a:ext uri="{9D8B030D-6E8A-4147-A177-3AD203B41FA5}">
                      <a16:colId xmlns:a16="http://schemas.microsoft.com/office/drawing/2014/main" val="2667656275"/>
                    </a:ext>
                  </a:extLst>
                </a:gridCol>
                <a:gridCol w="493776">
                  <a:extLst>
                    <a:ext uri="{9D8B030D-6E8A-4147-A177-3AD203B41FA5}">
                      <a16:colId xmlns:a16="http://schemas.microsoft.com/office/drawing/2014/main" val="3137433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945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- 2022-04-13 17:30:03</a:t>
                      </a:r>
                      <a:r>
                        <a:rPr kumimoji="0" lang="en-US" sz="1000" b="0" i="0" u="none" strike="noStrike" kern="1200" cap="none" spc="0" normalizeH="0" baseline="0" noProof="0">
                          <a:ln>
                            <a:noFill/>
                          </a:ln>
                          <a:solidFill>
                            <a:prstClr val="black"/>
                          </a:solidFill>
                          <a:effectLst/>
                          <a:uLnTx/>
                          <a:uFillTx/>
                          <a:latin typeface="+mn-lt"/>
                          <a:ea typeface="+mn-ea"/>
                          <a:cs typeface="+mn-cs"/>
                        </a:rPr>
                        <a:t>
 Combiná 𝐝𝐢𝐬𝐞ñ𝐨 y 𝐜𝐚𝐥𝐢𝐝𝐚𝐝 superior a la hora de moverte.
El 𝐂𝐢𝐭𝐲𝐜𝐨𝐦 𝟑𝟎𝟎𝐢 convierte tu rutina diaria en un paseo confortable y divertido.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7191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- 2022-04-06 16:57:34</a:t>
                      </a:r>
                      <a:r>
                        <a:rPr kumimoji="0" lang="en-US" sz="1000" b="0" i="0" u="none" strike="noStrike" kern="1200" cap="none" spc="0" normalizeH="0" baseline="0" noProof="0">
                          <a:ln>
                            <a:noFill/>
                          </a:ln>
                          <a:solidFill>
                            <a:prstClr val="black"/>
                          </a:solidFill>
                          <a:effectLst/>
                          <a:uLnTx/>
                          <a:uFillTx/>
                          <a:latin typeface="+mn-lt"/>
                          <a:ea typeface="+mn-ea"/>
                          <a:cs typeface="+mn-cs"/>
                        </a:rPr>
                        <a:t>
 El 𝐂𝐢𝐭𝐲𝐜𝐨𝐦 𝟑𝟎𝟎𝐢 tiene todo lo que buscas en una moto.
👉 Deslizá para saber por qué siempre decimos que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5784713"/>
                  </a:ext>
                </a:extLst>
              </a:tr>
            </a:tbl>
          </a:graphicData>
        </a:graphic>
      </p:graphicFrame>
      <p:sp>
        <p:nvSpPr>
          <p:cNvPr id="4" name="Text Placeholder 3">
            <a:extLst>
              <a:ext uri="{FF2B5EF4-FFF2-40B4-BE49-F238E27FC236}">
                <a16:creationId xmlns:a16="http://schemas.microsoft.com/office/drawing/2014/main" id="{28BF4CB3-EEF1-486E-B920-D50047FB971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788427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E3A36-7857-4B90-88EA-782E07E35303}"/>
              </a:ext>
            </a:extLst>
          </p:cNvPr>
          <p:cNvSpPr>
            <a:spLocks noGrp="1"/>
          </p:cNvSpPr>
          <p:nvPr>
            <p:ph type="title"/>
          </p:nvPr>
        </p:nvSpPr>
        <p:spPr/>
        <p:txBody>
          <a:bodyPr/>
          <a:lstStyle/>
          <a:p>
            <a:r>
              <a:rPr lang="en-US"/>
              <a:t>Facebook Post Table + Reactions | SYM - 7 of 11</a:t>
            </a:r>
          </a:p>
        </p:txBody>
      </p:sp>
      <p:graphicFrame>
        <p:nvGraphicFramePr>
          <p:cNvPr id="5" name="Table Placeholder 4">
            <a:extLst>
              <a:ext uri="{FF2B5EF4-FFF2-40B4-BE49-F238E27FC236}">
                <a16:creationId xmlns:a16="http://schemas.microsoft.com/office/drawing/2014/main" id="{5EFA9CA8-A61B-4BBC-BE70-9E577C526768}"/>
              </a:ext>
            </a:extLst>
          </p:cNvPr>
          <p:cNvGraphicFramePr>
            <a:graphicFrameLocks noGrp="1"/>
          </p:cNvGraphicFramePr>
          <p:nvPr>
            <p:ph type="tbl" sz="quarter" idx="13"/>
            <p:extLst>
              <p:ext uri="{D42A27DB-BD31-4B8C-83A1-F6EECF244321}">
                <p14:modId xmlns:p14="http://schemas.microsoft.com/office/powerpoint/2010/main" val="299165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0503725"/>
                    </a:ext>
                  </a:extLst>
                </a:gridCol>
                <a:gridCol w="493776">
                  <a:extLst>
                    <a:ext uri="{9D8B030D-6E8A-4147-A177-3AD203B41FA5}">
                      <a16:colId xmlns:a16="http://schemas.microsoft.com/office/drawing/2014/main" val="1181988562"/>
                    </a:ext>
                  </a:extLst>
                </a:gridCol>
                <a:gridCol w="493776">
                  <a:extLst>
                    <a:ext uri="{9D8B030D-6E8A-4147-A177-3AD203B41FA5}">
                      <a16:colId xmlns:a16="http://schemas.microsoft.com/office/drawing/2014/main" val="242886798"/>
                    </a:ext>
                  </a:extLst>
                </a:gridCol>
                <a:gridCol w="493776">
                  <a:extLst>
                    <a:ext uri="{9D8B030D-6E8A-4147-A177-3AD203B41FA5}">
                      <a16:colId xmlns:a16="http://schemas.microsoft.com/office/drawing/2014/main" val="2950988001"/>
                    </a:ext>
                  </a:extLst>
                </a:gridCol>
                <a:gridCol w="493776">
                  <a:extLst>
                    <a:ext uri="{9D8B030D-6E8A-4147-A177-3AD203B41FA5}">
                      <a16:colId xmlns:a16="http://schemas.microsoft.com/office/drawing/2014/main" val="1530795940"/>
                    </a:ext>
                  </a:extLst>
                </a:gridCol>
                <a:gridCol w="493776">
                  <a:extLst>
                    <a:ext uri="{9D8B030D-6E8A-4147-A177-3AD203B41FA5}">
                      <a16:colId xmlns:a16="http://schemas.microsoft.com/office/drawing/2014/main" val="1961279724"/>
                    </a:ext>
                  </a:extLst>
                </a:gridCol>
                <a:gridCol w="493776">
                  <a:extLst>
                    <a:ext uri="{9D8B030D-6E8A-4147-A177-3AD203B41FA5}">
                      <a16:colId xmlns:a16="http://schemas.microsoft.com/office/drawing/2014/main" val="3708946894"/>
                    </a:ext>
                  </a:extLst>
                </a:gridCol>
                <a:gridCol w="493776">
                  <a:extLst>
                    <a:ext uri="{9D8B030D-6E8A-4147-A177-3AD203B41FA5}">
                      <a16:colId xmlns:a16="http://schemas.microsoft.com/office/drawing/2014/main" val="3653277002"/>
                    </a:ext>
                  </a:extLst>
                </a:gridCol>
                <a:gridCol w="493776">
                  <a:extLst>
                    <a:ext uri="{9D8B030D-6E8A-4147-A177-3AD203B41FA5}">
                      <a16:colId xmlns:a16="http://schemas.microsoft.com/office/drawing/2014/main" val="1899103100"/>
                    </a:ext>
                  </a:extLst>
                </a:gridCol>
                <a:gridCol w="493776">
                  <a:extLst>
                    <a:ext uri="{9D8B030D-6E8A-4147-A177-3AD203B41FA5}">
                      <a16:colId xmlns:a16="http://schemas.microsoft.com/office/drawing/2014/main" val="1666868893"/>
                    </a:ext>
                  </a:extLst>
                </a:gridCol>
                <a:gridCol w="493776">
                  <a:extLst>
                    <a:ext uri="{9D8B030D-6E8A-4147-A177-3AD203B41FA5}">
                      <a16:colId xmlns:a16="http://schemas.microsoft.com/office/drawing/2014/main" val="1003231204"/>
                    </a:ext>
                  </a:extLst>
                </a:gridCol>
                <a:gridCol w="493776">
                  <a:extLst>
                    <a:ext uri="{9D8B030D-6E8A-4147-A177-3AD203B41FA5}">
                      <a16:colId xmlns:a16="http://schemas.microsoft.com/office/drawing/2014/main" val="4138152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885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- 2022-04-08 11:57:04</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1843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- 2022-03-21 11:30:02</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0943199"/>
                  </a:ext>
                </a:extLst>
              </a:tr>
            </a:tbl>
          </a:graphicData>
        </a:graphic>
      </p:graphicFrame>
      <p:sp>
        <p:nvSpPr>
          <p:cNvPr id="4" name="Text Placeholder 3">
            <a:extLst>
              <a:ext uri="{FF2B5EF4-FFF2-40B4-BE49-F238E27FC236}">
                <a16:creationId xmlns:a16="http://schemas.microsoft.com/office/drawing/2014/main" id="{AAC63019-96AA-4C50-91C1-545B1FE2415A}"/>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02111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CA07F-735B-4CDE-A967-246AAC66FA29}"/>
              </a:ext>
            </a:extLst>
          </p:cNvPr>
          <p:cNvSpPr>
            <a:spLocks noGrp="1"/>
          </p:cNvSpPr>
          <p:nvPr>
            <p:ph type="title"/>
          </p:nvPr>
        </p:nvSpPr>
        <p:spPr/>
        <p:txBody>
          <a:bodyPr/>
          <a:lstStyle/>
          <a:p>
            <a:r>
              <a:rPr lang="en-US"/>
              <a:t>Facebook Post Table + Reactions | SYM - 8 of 11</a:t>
            </a:r>
          </a:p>
        </p:txBody>
      </p:sp>
      <p:graphicFrame>
        <p:nvGraphicFramePr>
          <p:cNvPr id="5" name="Table Placeholder 4">
            <a:extLst>
              <a:ext uri="{FF2B5EF4-FFF2-40B4-BE49-F238E27FC236}">
                <a16:creationId xmlns:a16="http://schemas.microsoft.com/office/drawing/2014/main" id="{A9E469DF-E8AD-4337-9092-1F5FF286200F}"/>
              </a:ext>
            </a:extLst>
          </p:cNvPr>
          <p:cNvGraphicFramePr>
            <a:graphicFrameLocks noGrp="1"/>
          </p:cNvGraphicFramePr>
          <p:nvPr>
            <p:ph type="tbl" sz="quarter" idx="13"/>
            <p:extLst>
              <p:ext uri="{D42A27DB-BD31-4B8C-83A1-F6EECF244321}">
                <p14:modId xmlns:p14="http://schemas.microsoft.com/office/powerpoint/2010/main" val="60292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280847"/>
                    </a:ext>
                  </a:extLst>
                </a:gridCol>
                <a:gridCol w="493776">
                  <a:extLst>
                    <a:ext uri="{9D8B030D-6E8A-4147-A177-3AD203B41FA5}">
                      <a16:colId xmlns:a16="http://schemas.microsoft.com/office/drawing/2014/main" val="2930810253"/>
                    </a:ext>
                  </a:extLst>
                </a:gridCol>
                <a:gridCol w="493776">
                  <a:extLst>
                    <a:ext uri="{9D8B030D-6E8A-4147-A177-3AD203B41FA5}">
                      <a16:colId xmlns:a16="http://schemas.microsoft.com/office/drawing/2014/main" val="1284496144"/>
                    </a:ext>
                  </a:extLst>
                </a:gridCol>
                <a:gridCol w="493776">
                  <a:extLst>
                    <a:ext uri="{9D8B030D-6E8A-4147-A177-3AD203B41FA5}">
                      <a16:colId xmlns:a16="http://schemas.microsoft.com/office/drawing/2014/main" val="1961618439"/>
                    </a:ext>
                  </a:extLst>
                </a:gridCol>
                <a:gridCol w="493776">
                  <a:extLst>
                    <a:ext uri="{9D8B030D-6E8A-4147-A177-3AD203B41FA5}">
                      <a16:colId xmlns:a16="http://schemas.microsoft.com/office/drawing/2014/main" val="2156101069"/>
                    </a:ext>
                  </a:extLst>
                </a:gridCol>
                <a:gridCol w="493776">
                  <a:extLst>
                    <a:ext uri="{9D8B030D-6E8A-4147-A177-3AD203B41FA5}">
                      <a16:colId xmlns:a16="http://schemas.microsoft.com/office/drawing/2014/main" val="2499134960"/>
                    </a:ext>
                  </a:extLst>
                </a:gridCol>
                <a:gridCol w="493776">
                  <a:extLst>
                    <a:ext uri="{9D8B030D-6E8A-4147-A177-3AD203B41FA5}">
                      <a16:colId xmlns:a16="http://schemas.microsoft.com/office/drawing/2014/main" val="3253184042"/>
                    </a:ext>
                  </a:extLst>
                </a:gridCol>
                <a:gridCol w="493776">
                  <a:extLst>
                    <a:ext uri="{9D8B030D-6E8A-4147-A177-3AD203B41FA5}">
                      <a16:colId xmlns:a16="http://schemas.microsoft.com/office/drawing/2014/main" val="338844815"/>
                    </a:ext>
                  </a:extLst>
                </a:gridCol>
                <a:gridCol w="493776">
                  <a:extLst>
                    <a:ext uri="{9D8B030D-6E8A-4147-A177-3AD203B41FA5}">
                      <a16:colId xmlns:a16="http://schemas.microsoft.com/office/drawing/2014/main" val="1681667710"/>
                    </a:ext>
                  </a:extLst>
                </a:gridCol>
                <a:gridCol w="493776">
                  <a:extLst>
                    <a:ext uri="{9D8B030D-6E8A-4147-A177-3AD203B41FA5}">
                      <a16:colId xmlns:a16="http://schemas.microsoft.com/office/drawing/2014/main" val="2257894565"/>
                    </a:ext>
                  </a:extLst>
                </a:gridCol>
                <a:gridCol w="493776">
                  <a:extLst>
                    <a:ext uri="{9D8B030D-6E8A-4147-A177-3AD203B41FA5}">
                      <a16:colId xmlns:a16="http://schemas.microsoft.com/office/drawing/2014/main" val="2515444581"/>
                    </a:ext>
                  </a:extLst>
                </a:gridCol>
                <a:gridCol w="493776">
                  <a:extLst>
                    <a:ext uri="{9D8B030D-6E8A-4147-A177-3AD203B41FA5}">
                      <a16:colId xmlns:a16="http://schemas.microsoft.com/office/drawing/2014/main" val="924362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359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Kymco Argentina - 2022-03-30 15:10:52</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771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- 2022-04-04 11:41:01</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2205101"/>
                  </a:ext>
                </a:extLst>
              </a:tr>
            </a:tbl>
          </a:graphicData>
        </a:graphic>
      </p:graphicFrame>
      <p:sp>
        <p:nvSpPr>
          <p:cNvPr id="4" name="Text Placeholder 3">
            <a:extLst>
              <a:ext uri="{FF2B5EF4-FFF2-40B4-BE49-F238E27FC236}">
                <a16:creationId xmlns:a16="http://schemas.microsoft.com/office/drawing/2014/main" id="{FA049B79-B663-4A1C-BD48-B6949B8855D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680908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C0791-1945-47EE-B40A-410ED797C4DD}"/>
              </a:ext>
            </a:extLst>
          </p:cNvPr>
          <p:cNvSpPr>
            <a:spLocks noGrp="1"/>
          </p:cNvSpPr>
          <p:nvPr>
            <p:ph type="title"/>
          </p:nvPr>
        </p:nvSpPr>
        <p:spPr/>
        <p:txBody>
          <a:bodyPr/>
          <a:lstStyle/>
          <a:p>
            <a:r>
              <a:rPr lang="en-US"/>
              <a:t>Facebook Post Table + Reactions | SYM - 9 of 11</a:t>
            </a:r>
          </a:p>
        </p:txBody>
      </p:sp>
      <p:graphicFrame>
        <p:nvGraphicFramePr>
          <p:cNvPr id="5" name="Table Placeholder 4">
            <a:extLst>
              <a:ext uri="{FF2B5EF4-FFF2-40B4-BE49-F238E27FC236}">
                <a16:creationId xmlns:a16="http://schemas.microsoft.com/office/drawing/2014/main" id="{C5CFD9A6-5212-4A8F-9F7B-9CAAE2C7C3B4}"/>
              </a:ext>
            </a:extLst>
          </p:cNvPr>
          <p:cNvGraphicFramePr>
            <a:graphicFrameLocks noGrp="1"/>
          </p:cNvGraphicFramePr>
          <p:nvPr>
            <p:ph type="tbl" sz="quarter" idx="13"/>
            <p:extLst>
              <p:ext uri="{D42A27DB-BD31-4B8C-83A1-F6EECF244321}">
                <p14:modId xmlns:p14="http://schemas.microsoft.com/office/powerpoint/2010/main" val="816168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0165815"/>
                    </a:ext>
                  </a:extLst>
                </a:gridCol>
                <a:gridCol w="493776">
                  <a:extLst>
                    <a:ext uri="{9D8B030D-6E8A-4147-A177-3AD203B41FA5}">
                      <a16:colId xmlns:a16="http://schemas.microsoft.com/office/drawing/2014/main" val="989674663"/>
                    </a:ext>
                  </a:extLst>
                </a:gridCol>
                <a:gridCol w="493776">
                  <a:extLst>
                    <a:ext uri="{9D8B030D-6E8A-4147-A177-3AD203B41FA5}">
                      <a16:colId xmlns:a16="http://schemas.microsoft.com/office/drawing/2014/main" val="4232206420"/>
                    </a:ext>
                  </a:extLst>
                </a:gridCol>
                <a:gridCol w="493776">
                  <a:extLst>
                    <a:ext uri="{9D8B030D-6E8A-4147-A177-3AD203B41FA5}">
                      <a16:colId xmlns:a16="http://schemas.microsoft.com/office/drawing/2014/main" val="2996084026"/>
                    </a:ext>
                  </a:extLst>
                </a:gridCol>
                <a:gridCol w="493776">
                  <a:extLst>
                    <a:ext uri="{9D8B030D-6E8A-4147-A177-3AD203B41FA5}">
                      <a16:colId xmlns:a16="http://schemas.microsoft.com/office/drawing/2014/main" val="2644481506"/>
                    </a:ext>
                  </a:extLst>
                </a:gridCol>
                <a:gridCol w="493776">
                  <a:extLst>
                    <a:ext uri="{9D8B030D-6E8A-4147-A177-3AD203B41FA5}">
                      <a16:colId xmlns:a16="http://schemas.microsoft.com/office/drawing/2014/main" val="372195390"/>
                    </a:ext>
                  </a:extLst>
                </a:gridCol>
                <a:gridCol w="493776">
                  <a:extLst>
                    <a:ext uri="{9D8B030D-6E8A-4147-A177-3AD203B41FA5}">
                      <a16:colId xmlns:a16="http://schemas.microsoft.com/office/drawing/2014/main" val="1669403507"/>
                    </a:ext>
                  </a:extLst>
                </a:gridCol>
                <a:gridCol w="493776">
                  <a:extLst>
                    <a:ext uri="{9D8B030D-6E8A-4147-A177-3AD203B41FA5}">
                      <a16:colId xmlns:a16="http://schemas.microsoft.com/office/drawing/2014/main" val="2836480092"/>
                    </a:ext>
                  </a:extLst>
                </a:gridCol>
                <a:gridCol w="493776">
                  <a:extLst>
                    <a:ext uri="{9D8B030D-6E8A-4147-A177-3AD203B41FA5}">
                      <a16:colId xmlns:a16="http://schemas.microsoft.com/office/drawing/2014/main" val="3336063616"/>
                    </a:ext>
                  </a:extLst>
                </a:gridCol>
                <a:gridCol w="493776">
                  <a:extLst>
                    <a:ext uri="{9D8B030D-6E8A-4147-A177-3AD203B41FA5}">
                      <a16:colId xmlns:a16="http://schemas.microsoft.com/office/drawing/2014/main" val="2551905212"/>
                    </a:ext>
                  </a:extLst>
                </a:gridCol>
                <a:gridCol w="493776">
                  <a:extLst>
                    <a:ext uri="{9D8B030D-6E8A-4147-A177-3AD203B41FA5}">
                      <a16:colId xmlns:a16="http://schemas.microsoft.com/office/drawing/2014/main" val="2171515527"/>
                    </a:ext>
                  </a:extLst>
                </a:gridCol>
                <a:gridCol w="493776">
                  <a:extLst>
                    <a:ext uri="{9D8B030D-6E8A-4147-A177-3AD203B41FA5}">
                      <a16:colId xmlns:a16="http://schemas.microsoft.com/office/drawing/2014/main" val="3642631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022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- 2022-03-25 11:33:02</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1360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- 2022-03-28 11:34:04</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Animámonos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112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Kymco Argentina - 2022-03-30 16:39:44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5438216"/>
                  </a:ext>
                </a:extLst>
              </a:tr>
            </a:tbl>
          </a:graphicData>
        </a:graphic>
      </p:graphicFrame>
      <p:sp>
        <p:nvSpPr>
          <p:cNvPr id="4" name="Text Placeholder 3">
            <a:extLst>
              <a:ext uri="{FF2B5EF4-FFF2-40B4-BE49-F238E27FC236}">
                <a16:creationId xmlns:a16="http://schemas.microsoft.com/office/drawing/2014/main" id="{DCE3BC04-A960-44C0-9F9B-8D3B9A83C4C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818834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F07D0-CAF0-4547-BBA9-50989A0FCC35}"/>
              </a:ext>
            </a:extLst>
          </p:cNvPr>
          <p:cNvSpPr>
            <a:spLocks noGrp="1"/>
          </p:cNvSpPr>
          <p:nvPr>
            <p:ph type="title"/>
          </p:nvPr>
        </p:nvSpPr>
        <p:spPr/>
        <p:txBody>
          <a:bodyPr/>
          <a:lstStyle/>
          <a:p>
            <a:r>
              <a:rPr lang="en-US"/>
              <a:t>Facebook Post Table + Reactions | SYM - 10 of 11</a:t>
            </a:r>
          </a:p>
        </p:txBody>
      </p:sp>
      <p:graphicFrame>
        <p:nvGraphicFramePr>
          <p:cNvPr id="5" name="Table Placeholder 4">
            <a:extLst>
              <a:ext uri="{FF2B5EF4-FFF2-40B4-BE49-F238E27FC236}">
                <a16:creationId xmlns:a16="http://schemas.microsoft.com/office/drawing/2014/main" id="{AB72789B-B12C-48B2-94E2-FAF49F822EC2}"/>
              </a:ext>
            </a:extLst>
          </p:cNvPr>
          <p:cNvGraphicFramePr>
            <a:graphicFrameLocks noGrp="1"/>
          </p:cNvGraphicFramePr>
          <p:nvPr>
            <p:ph type="tbl" sz="quarter" idx="13"/>
            <p:extLst>
              <p:ext uri="{D42A27DB-BD31-4B8C-83A1-F6EECF244321}">
                <p14:modId xmlns:p14="http://schemas.microsoft.com/office/powerpoint/2010/main" val="359049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3362034"/>
                    </a:ext>
                  </a:extLst>
                </a:gridCol>
                <a:gridCol w="493776">
                  <a:extLst>
                    <a:ext uri="{9D8B030D-6E8A-4147-A177-3AD203B41FA5}">
                      <a16:colId xmlns:a16="http://schemas.microsoft.com/office/drawing/2014/main" val="606113875"/>
                    </a:ext>
                  </a:extLst>
                </a:gridCol>
                <a:gridCol w="493776">
                  <a:extLst>
                    <a:ext uri="{9D8B030D-6E8A-4147-A177-3AD203B41FA5}">
                      <a16:colId xmlns:a16="http://schemas.microsoft.com/office/drawing/2014/main" val="3966454561"/>
                    </a:ext>
                  </a:extLst>
                </a:gridCol>
                <a:gridCol w="493776">
                  <a:extLst>
                    <a:ext uri="{9D8B030D-6E8A-4147-A177-3AD203B41FA5}">
                      <a16:colId xmlns:a16="http://schemas.microsoft.com/office/drawing/2014/main" val="1318651894"/>
                    </a:ext>
                  </a:extLst>
                </a:gridCol>
                <a:gridCol w="493776">
                  <a:extLst>
                    <a:ext uri="{9D8B030D-6E8A-4147-A177-3AD203B41FA5}">
                      <a16:colId xmlns:a16="http://schemas.microsoft.com/office/drawing/2014/main" val="2362693495"/>
                    </a:ext>
                  </a:extLst>
                </a:gridCol>
                <a:gridCol w="493776">
                  <a:extLst>
                    <a:ext uri="{9D8B030D-6E8A-4147-A177-3AD203B41FA5}">
                      <a16:colId xmlns:a16="http://schemas.microsoft.com/office/drawing/2014/main" val="1702959169"/>
                    </a:ext>
                  </a:extLst>
                </a:gridCol>
                <a:gridCol w="493776">
                  <a:extLst>
                    <a:ext uri="{9D8B030D-6E8A-4147-A177-3AD203B41FA5}">
                      <a16:colId xmlns:a16="http://schemas.microsoft.com/office/drawing/2014/main" val="815686598"/>
                    </a:ext>
                  </a:extLst>
                </a:gridCol>
                <a:gridCol w="493776">
                  <a:extLst>
                    <a:ext uri="{9D8B030D-6E8A-4147-A177-3AD203B41FA5}">
                      <a16:colId xmlns:a16="http://schemas.microsoft.com/office/drawing/2014/main" val="1424668951"/>
                    </a:ext>
                  </a:extLst>
                </a:gridCol>
                <a:gridCol w="493776">
                  <a:extLst>
                    <a:ext uri="{9D8B030D-6E8A-4147-A177-3AD203B41FA5}">
                      <a16:colId xmlns:a16="http://schemas.microsoft.com/office/drawing/2014/main" val="2357275822"/>
                    </a:ext>
                  </a:extLst>
                </a:gridCol>
                <a:gridCol w="493776">
                  <a:extLst>
                    <a:ext uri="{9D8B030D-6E8A-4147-A177-3AD203B41FA5}">
                      <a16:colId xmlns:a16="http://schemas.microsoft.com/office/drawing/2014/main" val="479083713"/>
                    </a:ext>
                  </a:extLst>
                </a:gridCol>
                <a:gridCol w="493776">
                  <a:extLst>
                    <a:ext uri="{9D8B030D-6E8A-4147-A177-3AD203B41FA5}">
                      <a16:colId xmlns:a16="http://schemas.microsoft.com/office/drawing/2014/main" val="3452075711"/>
                    </a:ext>
                  </a:extLst>
                </a:gridCol>
                <a:gridCol w="493776">
                  <a:extLst>
                    <a:ext uri="{9D8B030D-6E8A-4147-A177-3AD203B41FA5}">
                      <a16:colId xmlns:a16="http://schemas.microsoft.com/office/drawing/2014/main" val="179757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346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- 2022-04-06 11:55:05</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El mundo sigue andando, hay que seguir moviéndose. Salí a buscar nuevas experiencias, pero moviéndote libre. Sin seguir ninguna tendencia. Sino pasándola!
Kymco. Mobility for 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631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- 2022-04-01 11:39:01</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6006760"/>
                  </a:ext>
                </a:extLst>
              </a:tr>
            </a:tbl>
          </a:graphicData>
        </a:graphic>
      </p:graphicFrame>
      <p:sp>
        <p:nvSpPr>
          <p:cNvPr id="4" name="Text Placeholder 3">
            <a:extLst>
              <a:ext uri="{FF2B5EF4-FFF2-40B4-BE49-F238E27FC236}">
                <a16:creationId xmlns:a16="http://schemas.microsoft.com/office/drawing/2014/main" id="{E47C5E67-2CDD-48F8-803B-FD4B5DE67E1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828132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14154-0C8E-4782-8434-E74356DF4B14}"/>
              </a:ext>
            </a:extLst>
          </p:cNvPr>
          <p:cNvSpPr>
            <a:spLocks noGrp="1"/>
          </p:cNvSpPr>
          <p:nvPr>
            <p:ph type="title"/>
          </p:nvPr>
        </p:nvSpPr>
        <p:spPr/>
        <p:txBody>
          <a:bodyPr/>
          <a:lstStyle/>
          <a:p>
            <a:r>
              <a:rPr lang="en-US"/>
              <a:t>Facebook Post Table + Reactions | SYM - 11 of 11</a:t>
            </a:r>
          </a:p>
        </p:txBody>
      </p:sp>
      <p:graphicFrame>
        <p:nvGraphicFramePr>
          <p:cNvPr id="5" name="Table Placeholder 4">
            <a:extLst>
              <a:ext uri="{FF2B5EF4-FFF2-40B4-BE49-F238E27FC236}">
                <a16:creationId xmlns:a16="http://schemas.microsoft.com/office/drawing/2014/main" id="{9F743F73-1572-40BC-A796-1B0ED0021B5E}"/>
              </a:ext>
            </a:extLst>
          </p:cNvPr>
          <p:cNvGraphicFramePr>
            <a:graphicFrameLocks noGrp="1"/>
          </p:cNvGraphicFramePr>
          <p:nvPr>
            <p:ph type="tbl" sz="quarter" idx="13"/>
            <p:extLst>
              <p:ext uri="{D42A27DB-BD31-4B8C-83A1-F6EECF244321}">
                <p14:modId xmlns:p14="http://schemas.microsoft.com/office/powerpoint/2010/main" val="3076831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6874041"/>
                    </a:ext>
                  </a:extLst>
                </a:gridCol>
                <a:gridCol w="493776">
                  <a:extLst>
                    <a:ext uri="{9D8B030D-6E8A-4147-A177-3AD203B41FA5}">
                      <a16:colId xmlns:a16="http://schemas.microsoft.com/office/drawing/2014/main" val="1680982136"/>
                    </a:ext>
                  </a:extLst>
                </a:gridCol>
                <a:gridCol w="493776">
                  <a:extLst>
                    <a:ext uri="{9D8B030D-6E8A-4147-A177-3AD203B41FA5}">
                      <a16:colId xmlns:a16="http://schemas.microsoft.com/office/drawing/2014/main" val="1304688852"/>
                    </a:ext>
                  </a:extLst>
                </a:gridCol>
                <a:gridCol w="493776">
                  <a:extLst>
                    <a:ext uri="{9D8B030D-6E8A-4147-A177-3AD203B41FA5}">
                      <a16:colId xmlns:a16="http://schemas.microsoft.com/office/drawing/2014/main" val="3482656597"/>
                    </a:ext>
                  </a:extLst>
                </a:gridCol>
                <a:gridCol w="493776">
                  <a:extLst>
                    <a:ext uri="{9D8B030D-6E8A-4147-A177-3AD203B41FA5}">
                      <a16:colId xmlns:a16="http://schemas.microsoft.com/office/drawing/2014/main" val="2836095818"/>
                    </a:ext>
                  </a:extLst>
                </a:gridCol>
                <a:gridCol w="493776">
                  <a:extLst>
                    <a:ext uri="{9D8B030D-6E8A-4147-A177-3AD203B41FA5}">
                      <a16:colId xmlns:a16="http://schemas.microsoft.com/office/drawing/2014/main" val="177996810"/>
                    </a:ext>
                  </a:extLst>
                </a:gridCol>
                <a:gridCol w="493776">
                  <a:extLst>
                    <a:ext uri="{9D8B030D-6E8A-4147-A177-3AD203B41FA5}">
                      <a16:colId xmlns:a16="http://schemas.microsoft.com/office/drawing/2014/main" val="2048898197"/>
                    </a:ext>
                  </a:extLst>
                </a:gridCol>
                <a:gridCol w="493776">
                  <a:extLst>
                    <a:ext uri="{9D8B030D-6E8A-4147-A177-3AD203B41FA5}">
                      <a16:colId xmlns:a16="http://schemas.microsoft.com/office/drawing/2014/main" val="3639007327"/>
                    </a:ext>
                  </a:extLst>
                </a:gridCol>
                <a:gridCol w="493776">
                  <a:extLst>
                    <a:ext uri="{9D8B030D-6E8A-4147-A177-3AD203B41FA5}">
                      <a16:colId xmlns:a16="http://schemas.microsoft.com/office/drawing/2014/main" val="4137156309"/>
                    </a:ext>
                  </a:extLst>
                </a:gridCol>
                <a:gridCol w="493776">
                  <a:extLst>
                    <a:ext uri="{9D8B030D-6E8A-4147-A177-3AD203B41FA5}">
                      <a16:colId xmlns:a16="http://schemas.microsoft.com/office/drawing/2014/main" val="1102388596"/>
                    </a:ext>
                  </a:extLst>
                </a:gridCol>
                <a:gridCol w="493776">
                  <a:extLst>
                    <a:ext uri="{9D8B030D-6E8A-4147-A177-3AD203B41FA5}">
                      <a16:colId xmlns:a16="http://schemas.microsoft.com/office/drawing/2014/main" val="844474703"/>
                    </a:ext>
                  </a:extLst>
                </a:gridCol>
                <a:gridCol w="493776">
                  <a:extLst>
                    <a:ext uri="{9D8B030D-6E8A-4147-A177-3AD203B41FA5}">
                      <a16:colId xmlns:a16="http://schemas.microsoft.com/office/drawing/2014/main" val="1431745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498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- 2022-04-11 11:59:03</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Animándonos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0804941"/>
                  </a:ext>
                </a:extLst>
              </a:tr>
            </a:tbl>
          </a:graphicData>
        </a:graphic>
      </p:graphicFrame>
      <p:sp>
        <p:nvSpPr>
          <p:cNvPr id="4" name="Text Placeholder 3">
            <a:extLst>
              <a:ext uri="{FF2B5EF4-FFF2-40B4-BE49-F238E27FC236}">
                <a16:creationId xmlns:a16="http://schemas.microsoft.com/office/drawing/2014/main" id="{7AA10D54-3F42-4575-8FF4-14897680D3F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785295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8A1A6-9CE7-4747-B8CF-4921D27BA83B}"/>
              </a:ext>
            </a:extLst>
          </p:cNvPr>
          <p:cNvSpPr>
            <a:spLocks noGrp="1"/>
          </p:cNvSpPr>
          <p:nvPr>
            <p:ph type="title"/>
          </p:nvPr>
        </p:nvSpPr>
        <p:spPr/>
        <p:txBody>
          <a:bodyPr/>
          <a:lstStyle/>
          <a:p>
            <a:r>
              <a:rPr lang="en-US"/>
              <a:t>Facebook User Posts | SYM</a:t>
            </a:r>
          </a:p>
        </p:txBody>
      </p:sp>
      <p:graphicFrame>
        <p:nvGraphicFramePr>
          <p:cNvPr id="6" name="Chart Placeholder 5">
            <a:extLst>
              <a:ext uri="{FF2B5EF4-FFF2-40B4-BE49-F238E27FC236}">
                <a16:creationId xmlns:a16="http://schemas.microsoft.com/office/drawing/2014/main" id="{A0A06ECA-008E-48CE-810C-3AE625FA30DA}"/>
              </a:ext>
            </a:extLst>
          </p:cNvPr>
          <p:cNvGraphicFramePr>
            <a:graphicFrameLocks noGrp="1"/>
          </p:cNvGraphicFramePr>
          <p:nvPr>
            <p:ph type="chart" sz="quarter" idx="13"/>
            <p:extLst>
              <p:ext uri="{D42A27DB-BD31-4B8C-83A1-F6EECF244321}">
                <p14:modId xmlns:p14="http://schemas.microsoft.com/office/powerpoint/2010/main" val="3082004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010509-A1EF-4340-A0A5-A44C4DA8316D}"/>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5C4E6F2E-18F4-48C6-81A3-C006D4FC7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6119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939</Words>
  <Application>Microsoft Office PowerPoint</Application>
  <PresentationFormat>On-screen Show (4:3)</PresentationFormat>
  <Paragraphs>511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FACEBOOK NUEVO - La emilia usar</vt:lpstr>
      <vt:lpstr>Facebook Key Metrics Table | SYM</vt:lpstr>
      <vt:lpstr>Facebook Key Metrics Radar | SYM</vt:lpstr>
      <vt:lpstr>Facebook Fans or Followers Total | SYM</vt:lpstr>
      <vt:lpstr>Facebook Fans Change | SYM</vt:lpstr>
      <vt:lpstr>Facebook Fans Change Per Weekday | SYM</vt:lpstr>
      <vt:lpstr>Facebook Fans Change Rate | SYM</vt:lpstr>
      <vt:lpstr>Facebook Own Posts | SYM</vt:lpstr>
      <vt:lpstr>Facebook Interaction Rate | SYM</vt:lpstr>
      <vt:lpstr>Facebook Own Posts By Weekday | SYM</vt:lpstr>
      <vt:lpstr>Facebook Interaction Rate By Weekday | SYM</vt:lpstr>
      <vt:lpstr>Facebook Own Posts By Hour | SYM</vt:lpstr>
      <vt:lpstr>Facebook Interaction Rate By Hour | SYM</vt:lpstr>
      <vt:lpstr>Facebook Post Type Distribution Per Profile | SYM</vt:lpstr>
      <vt:lpstr>Facebook Interaction Rate By Post Type | SYM</vt:lpstr>
      <vt:lpstr>Facebook Interactions Distribution | SYM</vt:lpstr>
      <vt:lpstr>Facebook Hashtag Detection | SYM</vt:lpstr>
      <vt:lpstr>Facebook Post Table + Reactions | SYM - 1 of 11</vt:lpstr>
      <vt:lpstr>Facebook Post Table + Reactions | SYM - 2 of 11</vt:lpstr>
      <vt:lpstr>Facebook Post Table + Reactions | SYM - 3 of 11</vt:lpstr>
      <vt:lpstr>Facebook Post Table + Reactions | SYM - 4 of 11</vt:lpstr>
      <vt:lpstr>Facebook Post Table + Reactions | SYM - 5 of 11</vt:lpstr>
      <vt:lpstr>Facebook Post Table + Reactions | SYM - 6 of 11</vt:lpstr>
      <vt:lpstr>Facebook Post Table + Reactions | SYM - 7 of 11</vt:lpstr>
      <vt:lpstr>Facebook Post Table + Reactions | SYM - 8 of 11</vt:lpstr>
      <vt:lpstr>Facebook Post Table + Reactions | SYM - 9 of 11</vt:lpstr>
      <vt:lpstr>Facebook Post Table + Reactions | SYM - 10 of 11</vt:lpstr>
      <vt:lpstr>Facebook Post Table + Reactions | SYM - 11 of 11</vt:lpstr>
      <vt:lpstr>Facebook User Posts | SYM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2022-04-16T02:46:42Z</dcterms:created>
  <dcterms:modified xsi:type="dcterms:W3CDTF">2022-04-16T02:47:48Z</dcterms:modified>
</cp:coreProperties>
</file>