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Benelli</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27.586200000000002</c:v>
                </c:pt>
                <c:pt idx="2">
                  <c:v>11.4215</c:v>
                </c:pt>
                <c:pt idx="3">
                  <c:v>0</c:v>
                </c:pt>
                <c:pt idx="4">
                  <c:v>15.726599999999999</c:v>
                </c:pt>
                <c:pt idx="5">
                  <c:v>100</c:v>
                </c:pt>
              </c:numCache>
            </c:numRef>
          </c:val>
          <c:extLst>
            <c:ext xmlns:c16="http://schemas.microsoft.com/office/drawing/2014/chart" uri="{C3380CC4-5D6E-409C-BE32-E72D297353CC}">
              <c16:uniqueId val="{00000000-EF3C-485B-829C-35BE273C01FA}"/>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59.337699999999998</c:v>
                </c:pt>
                <c:pt idx="1">
                  <c:v>100</c:v>
                </c:pt>
                <c:pt idx="2">
                  <c:v>100</c:v>
                </c:pt>
                <c:pt idx="3">
                  <c:v>0</c:v>
                </c:pt>
                <c:pt idx="4">
                  <c:v>63.897300000000001</c:v>
                </c:pt>
                <c:pt idx="5">
                  <c:v>-6.6454000000000004</c:v>
                </c:pt>
              </c:numCache>
            </c:numRef>
          </c:val>
          <c:extLst>
            <c:ext xmlns:c16="http://schemas.microsoft.com/office/drawing/2014/chart" uri="{C3380CC4-5D6E-409C-BE32-E72D297353CC}">
              <c16:uniqueId val="{00000001-EF3C-485B-829C-35BE273C01FA}"/>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9.0584000000000007</c:v>
                </c:pt>
                <c:pt idx="1">
                  <c:v>17.241399999999999</c:v>
                </c:pt>
                <c:pt idx="2">
                  <c:v>4.1205999999999996</c:v>
                </c:pt>
                <c:pt idx="3">
                  <c:v>0</c:v>
                </c:pt>
                <c:pt idx="4">
                  <c:v>100</c:v>
                </c:pt>
                <c:pt idx="5">
                  <c:v>-26.520800000000001</c:v>
                </c:pt>
              </c:numCache>
            </c:numRef>
          </c:val>
          <c:extLst>
            <c:ext xmlns:c16="http://schemas.microsoft.com/office/drawing/2014/chart" uri="{C3380CC4-5D6E-409C-BE32-E72D297353CC}">
              <c16:uniqueId val="{00000002-EF3C-485B-829C-35BE273C01FA}"/>
            </c:ext>
          </c:extLst>
        </c:ser>
        <c:ser>
          <c:idx val="3"/>
          <c:order val="3"/>
          <c:tx>
            <c:strRef>
              <c:f>Sheet1!$E$1</c:f>
              <c:strCache>
                <c:ptCount val="1"/>
                <c:pt idx="0">
                  <c:v>Honda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60.057600000000001</c:v>
                </c:pt>
                <c:pt idx="1">
                  <c:v>22.413799999999998</c:v>
                </c:pt>
                <c:pt idx="2">
                  <c:v>26.424199999999999</c:v>
                </c:pt>
                <c:pt idx="3">
                  <c:v>0</c:v>
                </c:pt>
                <c:pt idx="4">
                  <c:v>74.4054</c:v>
                </c:pt>
                <c:pt idx="5">
                  <c:v>-23.772600000000001</c:v>
                </c:pt>
              </c:numCache>
            </c:numRef>
          </c:val>
          <c:extLst>
            <c:ext xmlns:c16="http://schemas.microsoft.com/office/drawing/2014/chart" uri="{C3380CC4-5D6E-409C-BE32-E72D297353CC}">
              <c16:uniqueId val="{00000003-EF3C-485B-829C-35BE273C01FA}"/>
            </c:ext>
          </c:extLst>
        </c:ser>
        <c:dLbls>
          <c:showLegendKey val="0"/>
          <c:showVal val="0"/>
          <c:showCatName val="0"/>
          <c:showSerName val="0"/>
          <c:showPercent val="0"/>
          <c:showBubbleSize val="0"/>
        </c:dLbls>
        <c:axId val="384971792"/>
        <c:axId val="384971136"/>
      </c:radarChart>
      <c:catAx>
        <c:axId val="384971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71136"/>
        <c:crosses val="autoZero"/>
        <c:auto val="1"/>
        <c:lblAlgn val="ctr"/>
        <c:lblOffset val="100"/>
        <c:noMultiLvlLbl val="0"/>
      </c:catAx>
      <c:valAx>
        <c:axId val="384971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71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Benelli</c:v>
                </c:pt>
              </c:strCache>
            </c:strRef>
          </c:tx>
          <c:spPr>
            <a:ln w="28575" cap="rnd">
              <a:solidFill>
                <a:schemeClr val="accent1"/>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Sheet1!$B$2:$B$29</c:f>
              <c:numCache>
                <c:formatCode>General</c:formatCode>
                <c:ptCount val="28"/>
                <c:pt idx="0">
                  <c:v>1683620</c:v>
                </c:pt>
                <c:pt idx="1">
                  <c:v>1683956</c:v>
                </c:pt>
                <c:pt idx="2">
                  <c:v>1683618</c:v>
                </c:pt>
                <c:pt idx="3">
                  <c:v>1683941</c:v>
                </c:pt>
                <c:pt idx="4">
                  <c:v>1684047</c:v>
                </c:pt>
                <c:pt idx="5">
                  <c:v>1684133</c:v>
                </c:pt>
                <c:pt idx="6">
                  <c:v>1684868</c:v>
                </c:pt>
                <c:pt idx="7">
                  <c:v>1685268</c:v>
                </c:pt>
                <c:pt idx="8">
                  <c:v>1685361</c:v>
                </c:pt>
                <c:pt idx="9">
                  <c:v>1685472</c:v>
                </c:pt>
                <c:pt idx="10">
                  <c:v>1686082</c:v>
                </c:pt>
                <c:pt idx="11">
                  <c:v>1686108</c:v>
                </c:pt>
                <c:pt idx="12">
                  <c:v>1685855</c:v>
                </c:pt>
                <c:pt idx="13">
                  <c:v>1686047</c:v>
                </c:pt>
                <c:pt idx="14">
                  <c:v>1686174</c:v>
                </c:pt>
                <c:pt idx="15">
                  <c:v>1686390</c:v>
                </c:pt>
                <c:pt idx="16">
                  <c:v>1686595</c:v>
                </c:pt>
                <c:pt idx="17">
                  <c:v>1686758</c:v>
                </c:pt>
                <c:pt idx="18">
                  <c:v>1686737</c:v>
                </c:pt>
                <c:pt idx="19">
                  <c:v>1687187</c:v>
                </c:pt>
                <c:pt idx="20">
                  <c:v>1687632</c:v>
                </c:pt>
                <c:pt idx="21">
                  <c:v>1687910</c:v>
                </c:pt>
                <c:pt idx="22">
                  <c:v>1688153</c:v>
                </c:pt>
                <c:pt idx="23">
                  <c:v>1688079</c:v>
                </c:pt>
                <c:pt idx="24">
                  <c:v>1688453</c:v>
                </c:pt>
                <c:pt idx="25">
                  <c:v>1688811</c:v>
                </c:pt>
                <c:pt idx="26">
                  <c:v>1689046</c:v>
                </c:pt>
                <c:pt idx="27">
                  <c:v>1689168</c:v>
                </c:pt>
              </c:numCache>
            </c:numRef>
          </c:val>
          <c:smooth val="0"/>
          <c:extLst>
            <c:ext xmlns:c16="http://schemas.microsoft.com/office/drawing/2014/chart" uri="{C3380CC4-5D6E-409C-BE32-E72D297353CC}">
              <c16:uniqueId val="{00000000-AA96-4B27-B90A-BA0CE5BCA789}"/>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Sheet1!$C$2:$C$29</c:f>
              <c:numCache>
                <c:formatCode>General</c:formatCode>
                <c:ptCount val="28"/>
                <c:pt idx="0">
                  <c:v>1002529</c:v>
                </c:pt>
                <c:pt idx="1">
                  <c:v>1002501</c:v>
                </c:pt>
                <c:pt idx="2">
                  <c:v>1002513</c:v>
                </c:pt>
                <c:pt idx="3">
                  <c:v>1002518</c:v>
                </c:pt>
                <c:pt idx="4">
                  <c:v>1002526</c:v>
                </c:pt>
                <c:pt idx="5">
                  <c:v>1002522</c:v>
                </c:pt>
                <c:pt idx="6">
                  <c:v>1002527</c:v>
                </c:pt>
                <c:pt idx="7">
                  <c:v>1002519</c:v>
                </c:pt>
                <c:pt idx="8">
                  <c:v>1002510</c:v>
                </c:pt>
                <c:pt idx="9">
                  <c:v>1002503</c:v>
                </c:pt>
                <c:pt idx="10">
                  <c:v>1002511</c:v>
                </c:pt>
                <c:pt idx="11">
                  <c:v>1002501</c:v>
                </c:pt>
                <c:pt idx="12">
                  <c:v>1002504</c:v>
                </c:pt>
                <c:pt idx="13">
                  <c:v>1002479</c:v>
                </c:pt>
                <c:pt idx="14">
                  <c:v>1002442</c:v>
                </c:pt>
                <c:pt idx="15">
                  <c:v>1002449</c:v>
                </c:pt>
                <c:pt idx="16">
                  <c:v>1002423</c:v>
                </c:pt>
                <c:pt idx="17">
                  <c:v>1002403</c:v>
                </c:pt>
                <c:pt idx="18">
                  <c:v>1002372</c:v>
                </c:pt>
                <c:pt idx="19">
                  <c:v>1002345</c:v>
                </c:pt>
                <c:pt idx="20">
                  <c:v>1002341</c:v>
                </c:pt>
                <c:pt idx="21">
                  <c:v>1002336</c:v>
                </c:pt>
                <c:pt idx="22">
                  <c:v>1002366</c:v>
                </c:pt>
                <c:pt idx="23">
                  <c:v>1002372</c:v>
                </c:pt>
                <c:pt idx="24">
                  <c:v>1002351</c:v>
                </c:pt>
                <c:pt idx="25">
                  <c:v>1002330</c:v>
                </c:pt>
                <c:pt idx="26">
                  <c:v>1002320</c:v>
                </c:pt>
                <c:pt idx="27">
                  <c:v>1002314</c:v>
                </c:pt>
              </c:numCache>
            </c:numRef>
          </c:val>
          <c:smooth val="0"/>
          <c:extLst>
            <c:ext xmlns:c16="http://schemas.microsoft.com/office/drawing/2014/chart" uri="{C3380CC4-5D6E-409C-BE32-E72D297353CC}">
              <c16:uniqueId val="{00000001-AA96-4B27-B90A-BA0CE5BCA789}"/>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Sheet1!$D$2:$D$29</c:f>
              <c:numCache>
                <c:formatCode>General</c:formatCode>
                <c:ptCount val="28"/>
                <c:pt idx="0">
                  <c:v>153142</c:v>
                </c:pt>
                <c:pt idx="1">
                  <c:v>153134</c:v>
                </c:pt>
                <c:pt idx="2">
                  <c:v>153131</c:v>
                </c:pt>
                <c:pt idx="3">
                  <c:v>153131</c:v>
                </c:pt>
                <c:pt idx="4">
                  <c:v>153131</c:v>
                </c:pt>
                <c:pt idx="5">
                  <c:v>153120</c:v>
                </c:pt>
                <c:pt idx="6">
                  <c:v>153118</c:v>
                </c:pt>
                <c:pt idx="7">
                  <c:v>153108</c:v>
                </c:pt>
                <c:pt idx="8">
                  <c:v>153090</c:v>
                </c:pt>
                <c:pt idx="9">
                  <c:v>153091</c:v>
                </c:pt>
                <c:pt idx="10">
                  <c:v>153091</c:v>
                </c:pt>
                <c:pt idx="11">
                  <c:v>153086</c:v>
                </c:pt>
                <c:pt idx="12">
                  <c:v>153077</c:v>
                </c:pt>
                <c:pt idx="13">
                  <c:v>153065</c:v>
                </c:pt>
                <c:pt idx="14">
                  <c:v>153050</c:v>
                </c:pt>
                <c:pt idx="15">
                  <c:v>153041</c:v>
                </c:pt>
                <c:pt idx="16">
                  <c:v>153043</c:v>
                </c:pt>
                <c:pt idx="17">
                  <c:v>153040</c:v>
                </c:pt>
                <c:pt idx="18">
                  <c:v>153041</c:v>
                </c:pt>
                <c:pt idx="19">
                  <c:v>153039</c:v>
                </c:pt>
                <c:pt idx="20">
                  <c:v>153034</c:v>
                </c:pt>
                <c:pt idx="21">
                  <c:v>153027</c:v>
                </c:pt>
                <c:pt idx="22">
                  <c:v>153028</c:v>
                </c:pt>
                <c:pt idx="23">
                  <c:v>153026</c:v>
                </c:pt>
                <c:pt idx="24">
                  <c:v>153022</c:v>
                </c:pt>
                <c:pt idx="25">
                  <c:v>153016</c:v>
                </c:pt>
                <c:pt idx="26">
                  <c:v>153016</c:v>
                </c:pt>
                <c:pt idx="27">
                  <c:v>153012</c:v>
                </c:pt>
              </c:numCache>
            </c:numRef>
          </c:val>
          <c:smooth val="0"/>
          <c:extLst>
            <c:ext xmlns:c16="http://schemas.microsoft.com/office/drawing/2014/chart" uri="{C3380CC4-5D6E-409C-BE32-E72D297353CC}">
              <c16:uniqueId val="{00000002-AA96-4B27-B90A-BA0CE5BCA789}"/>
            </c:ext>
          </c:extLst>
        </c:ser>
        <c:ser>
          <c:idx val="3"/>
          <c:order val="3"/>
          <c:tx>
            <c:strRef>
              <c:f>Sheet1!$E$1</c:f>
              <c:strCache>
                <c:ptCount val="1"/>
                <c:pt idx="0">
                  <c:v>Honda Argentina</c:v>
                </c:pt>
              </c:strCache>
            </c:strRef>
          </c:tx>
          <c:spPr>
            <a:ln w="28575" cap="rnd">
              <a:solidFill>
                <a:schemeClr val="accent4"/>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Sheet1!$E$2:$E$29</c:f>
              <c:numCache>
                <c:formatCode>General</c:formatCode>
                <c:ptCount val="28"/>
                <c:pt idx="0">
                  <c:v>1015276</c:v>
                </c:pt>
                <c:pt idx="1">
                  <c:v>1015219</c:v>
                </c:pt>
                <c:pt idx="2">
                  <c:v>1015192</c:v>
                </c:pt>
                <c:pt idx="3">
                  <c:v>1015179</c:v>
                </c:pt>
                <c:pt idx="4">
                  <c:v>1015160</c:v>
                </c:pt>
                <c:pt idx="5">
                  <c:v>1015119</c:v>
                </c:pt>
                <c:pt idx="6">
                  <c:v>1015094</c:v>
                </c:pt>
                <c:pt idx="7">
                  <c:v>1015052</c:v>
                </c:pt>
                <c:pt idx="8">
                  <c:v>1015022</c:v>
                </c:pt>
                <c:pt idx="9">
                  <c:v>1015010</c:v>
                </c:pt>
                <c:pt idx="10">
                  <c:v>1014990</c:v>
                </c:pt>
                <c:pt idx="11">
                  <c:v>1014969</c:v>
                </c:pt>
                <c:pt idx="12">
                  <c:v>1014936</c:v>
                </c:pt>
                <c:pt idx="13">
                  <c:v>1014890</c:v>
                </c:pt>
                <c:pt idx="14">
                  <c:v>1014837</c:v>
                </c:pt>
                <c:pt idx="15">
                  <c:v>1014809</c:v>
                </c:pt>
                <c:pt idx="16">
                  <c:v>1014785</c:v>
                </c:pt>
                <c:pt idx="17">
                  <c:v>1014754</c:v>
                </c:pt>
                <c:pt idx="18">
                  <c:v>1014722</c:v>
                </c:pt>
                <c:pt idx="19">
                  <c:v>1014699</c:v>
                </c:pt>
                <c:pt idx="20">
                  <c:v>1014673</c:v>
                </c:pt>
                <c:pt idx="21">
                  <c:v>1014643</c:v>
                </c:pt>
                <c:pt idx="22">
                  <c:v>1014633</c:v>
                </c:pt>
                <c:pt idx="23">
                  <c:v>1014609</c:v>
                </c:pt>
                <c:pt idx="24">
                  <c:v>1014583</c:v>
                </c:pt>
                <c:pt idx="25">
                  <c:v>1014550</c:v>
                </c:pt>
                <c:pt idx="26">
                  <c:v>1014499</c:v>
                </c:pt>
                <c:pt idx="27">
                  <c:v>1014474</c:v>
                </c:pt>
              </c:numCache>
            </c:numRef>
          </c:val>
          <c:smooth val="0"/>
          <c:extLst>
            <c:ext xmlns:c16="http://schemas.microsoft.com/office/drawing/2014/chart" uri="{C3380CC4-5D6E-409C-BE32-E72D297353CC}">
              <c16:uniqueId val="{00000003-AA96-4B27-B90A-BA0CE5BCA789}"/>
            </c:ext>
          </c:extLst>
        </c:ser>
        <c:dLbls>
          <c:showLegendKey val="0"/>
          <c:showVal val="0"/>
          <c:showCatName val="0"/>
          <c:showSerName val="0"/>
          <c:showPercent val="0"/>
          <c:showBubbleSize val="0"/>
        </c:dLbls>
        <c:smooth val="0"/>
        <c:axId val="397930160"/>
        <c:axId val="397928192"/>
      </c:lineChart>
      <c:dateAx>
        <c:axId val="397930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28192"/>
        <c:crosses val="autoZero"/>
        <c:auto val="1"/>
        <c:lblOffset val="100"/>
        <c:baseTimeUnit val="days"/>
      </c:dateAx>
      <c:valAx>
        <c:axId val="397928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30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Benelli</c:v>
                </c:pt>
              </c:strCache>
            </c:strRef>
          </c:tx>
          <c:spPr>
            <a:ln w="28575" cap="rnd">
              <a:solidFill>
                <a:schemeClr val="accent1"/>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Sheet1!$B$2:$B$29</c:f>
              <c:numCache>
                <c:formatCode>General</c:formatCode>
                <c:ptCount val="28"/>
                <c:pt idx="0">
                  <c:v>213</c:v>
                </c:pt>
                <c:pt idx="1">
                  <c:v>336</c:v>
                </c:pt>
                <c:pt idx="2">
                  <c:v>-338</c:v>
                </c:pt>
                <c:pt idx="3">
                  <c:v>323</c:v>
                </c:pt>
                <c:pt idx="4">
                  <c:v>106</c:v>
                </c:pt>
                <c:pt idx="5">
                  <c:v>86</c:v>
                </c:pt>
                <c:pt idx="6">
                  <c:v>735</c:v>
                </c:pt>
                <c:pt idx="7">
                  <c:v>400</c:v>
                </c:pt>
                <c:pt idx="8">
                  <c:v>93</c:v>
                </c:pt>
                <c:pt idx="9">
                  <c:v>111</c:v>
                </c:pt>
                <c:pt idx="10">
                  <c:v>610</c:v>
                </c:pt>
                <c:pt idx="11">
                  <c:v>26</c:v>
                </c:pt>
                <c:pt idx="12">
                  <c:v>-253</c:v>
                </c:pt>
                <c:pt idx="13">
                  <c:v>192</c:v>
                </c:pt>
                <c:pt idx="14">
                  <c:v>127</c:v>
                </c:pt>
                <c:pt idx="15">
                  <c:v>216</c:v>
                </c:pt>
                <c:pt idx="16">
                  <c:v>205</c:v>
                </c:pt>
                <c:pt idx="17">
                  <c:v>163</c:v>
                </c:pt>
                <c:pt idx="18">
                  <c:v>-21</c:v>
                </c:pt>
                <c:pt idx="19">
                  <c:v>450</c:v>
                </c:pt>
                <c:pt idx="20">
                  <c:v>445</c:v>
                </c:pt>
                <c:pt idx="21">
                  <c:v>278</c:v>
                </c:pt>
                <c:pt idx="22">
                  <c:v>243</c:v>
                </c:pt>
                <c:pt idx="23">
                  <c:v>-74</c:v>
                </c:pt>
                <c:pt idx="24">
                  <c:v>374</c:v>
                </c:pt>
                <c:pt idx="25">
                  <c:v>358</c:v>
                </c:pt>
                <c:pt idx="26">
                  <c:v>235</c:v>
                </c:pt>
                <c:pt idx="27">
                  <c:v>122</c:v>
                </c:pt>
              </c:numCache>
            </c:numRef>
          </c:val>
          <c:smooth val="0"/>
          <c:extLst>
            <c:ext xmlns:c16="http://schemas.microsoft.com/office/drawing/2014/chart" uri="{C3380CC4-5D6E-409C-BE32-E72D297353CC}">
              <c16:uniqueId val="{00000000-830C-40CC-90FD-960915066ED2}"/>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Sheet1!$C$2:$C$29</c:f>
              <c:numCache>
                <c:formatCode>General</c:formatCode>
                <c:ptCount val="28"/>
                <c:pt idx="0">
                  <c:v>-13</c:v>
                </c:pt>
                <c:pt idx="1">
                  <c:v>-28</c:v>
                </c:pt>
                <c:pt idx="2">
                  <c:v>12</c:v>
                </c:pt>
                <c:pt idx="3">
                  <c:v>5</c:v>
                </c:pt>
                <c:pt idx="4">
                  <c:v>8</c:v>
                </c:pt>
                <c:pt idx="5">
                  <c:v>-4</c:v>
                </c:pt>
                <c:pt idx="6">
                  <c:v>5</c:v>
                </c:pt>
                <c:pt idx="7">
                  <c:v>-8</c:v>
                </c:pt>
                <c:pt idx="8">
                  <c:v>-9</c:v>
                </c:pt>
                <c:pt idx="9">
                  <c:v>-7</c:v>
                </c:pt>
                <c:pt idx="10">
                  <c:v>8</c:v>
                </c:pt>
                <c:pt idx="11">
                  <c:v>-10</c:v>
                </c:pt>
                <c:pt idx="12">
                  <c:v>3</c:v>
                </c:pt>
                <c:pt idx="13">
                  <c:v>-25</c:v>
                </c:pt>
                <c:pt idx="14">
                  <c:v>-37</c:v>
                </c:pt>
                <c:pt idx="15">
                  <c:v>7</c:v>
                </c:pt>
                <c:pt idx="16">
                  <c:v>-26</c:v>
                </c:pt>
                <c:pt idx="17">
                  <c:v>-20</c:v>
                </c:pt>
                <c:pt idx="18">
                  <c:v>-31</c:v>
                </c:pt>
                <c:pt idx="19">
                  <c:v>-27</c:v>
                </c:pt>
                <c:pt idx="20">
                  <c:v>-4</c:v>
                </c:pt>
                <c:pt idx="21">
                  <c:v>-5</c:v>
                </c:pt>
                <c:pt idx="22">
                  <c:v>30</c:v>
                </c:pt>
                <c:pt idx="23">
                  <c:v>6</c:v>
                </c:pt>
                <c:pt idx="24">
                  <c:v>-21</c:v>
                </c:pt>
                <c:pt idx="25">
                  <c:v>-21</c:v>
                </c:pt>
                <c:pt idx="26">
                  <c:v>-10</c:v>
                </c:pt>
                <c:pt idx="27">
                  <c:v>-6</c:v>
                </c:pt>
              </c:numCache>
            </c:numRef>
          </c:val>
          <c:smooth val="0"/>
          <c:extLst>
            <c:ext xmlns:c16="http://schemas.microsoft.com/office/drawing/2014/chart" uri="{C3380CC4-5D6E-409C-BE32-E72D297353CC}">
              <c16:uniqueId val="{00000001-830C-40CC-90FD-960915066ED2}"/>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Sheet1!$D$2:$D$29</c:f>
              <c:numCache>
                <c:formatCode>General</c:formatCode>
                <c:ptCount val="28"/>
                <c:pt idx="0">
                  <c:v>-9</c:v>
                </c:pt>
                <c:pt idx="1">
                  <c:v>-8</c:v>
                </c:pt>
                <c:pt idx="2">
                  <c:v>-3</c:v>
                </c:pt>
                <c:pt idx="3">
                  <c:v>0</c:v>
                </c:pt>
                <c:pt idx="4">
                  <c:v>0</c:v>
                </c:pt>
                <c:pt idx="5">
                  <c:v>-11</c:v>
                </c:pt>
                <c:pt idx="6">
                  <c:v>-2</c:v>
                </c:pt>
                <c:pt idx="7">
                  <c:v>-10</c:v>
                </c:pt>
                <c:pt idx="8">
                  <c:v>-18</c:v>
                </c:pt>
                <c:pt idx="9">
                  <c:v>1</c:v>
                </c:pt>
                <c:pt idx="10">
                  <c:v>0</c:v>
                </c:pt>
                <c:pt idx="11">
                  <c:v>-5</c:v>
                </c:pt>
                <c:pt idx="12">
                  <c:v>-9</c:v>
                </c:pt>
                <c:pt idx="13">
                  <c:v>-12</c:v>
                </c:pt>
                <c:pt idx="14">
                  <c:v>-15</c:v>
                </c:pt>
                <c:pt idx="15">
                  <c:v>-9</c:v>
                </c:pt>
                <c:pt idx="16">
                  <c:v>2</c:v>
                </c:pt>
                <c:pt idx="17">
                  <c:v>-3</c:v>
                </c:pt>
                <c:pt idx="18">
                  <c:v>1</c:v>
                </c:pt>
                <c:pt idx="19">
                  <c:v>-2</c:v>
                </c:pt>
                <c:pt idx="20">
                  <c:v>-5</c:v>
                </c:pt>
                <c:pt idx="21">
                  <c:v>-7</c:v>
                </c:pt>
                <c:pt idx="22">
                  <c:v>1</c:v>
                </c:pt>
                <c:pt idx="23">
                  <c:v>-2</c:v>
                </c:pt>
                <c:pt idx="24">
                  <c:v>-4</c:v>
                </c:pt>
                <c:pt idx="25">
                  <c:v>-6</c:v>
                </c:pt>
                <c:pt idx="26">
                  <c:v>0</c:v>
                </c:pt>
                <c:pt idx="27">
                  <c:v>-4</c:v>
                </c:pt>
              </c:numCache>
            </c:numRef>
          </c:val>
          <c:smooth val="0"/>
          <c:extLst>
            <c:ext xmlns:c16="http://schemas.microsoft.com/office/drawing/2014/chart" uri="{C3380CC4-5D6E-409C-BE32-E72D297353CC}">
              <c16:uniqueId val="{00000002-830C-40CC-90FD-960915066ED2}"/>
            </c:ext>
          </c:extLst>
        </c:ser>
        <c:ser>
          <c:idx val="3"/>
          <c:order val="3"/>
          <c:tx>
            <c:strRef>
              <c:f>Sheet1!$E$1</c:f>
              <c:strCache>
                <c:ptCount val="1"/>
                <c:pt idx="0">
                  <c:v>Honda Argentina</c:v>
                </c:pt>
              </c:strCache>
            </c:strRef>
          </c:tx>
          <c:spPr>
            <a:ln w="28575" cap="rnd">
              <a:solidFill>
                <a:schemeClr val="accent4"/>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Sheet1!$E$2:$E$29</c:f>
              <c:numCache>
                <c:formatCode>General</c:formatCode>
                <c:ptCount val="28"/>
                <c:pt idx="0">
                  <c:v>-24</c:v>
                </c:pt>
                <c:pt idx="1">
                  <c:v>-57</c:v>
                </c:pt>
                <c:pt idx="2">
                  <c:v>-27</c:v>
                </c:pt>
                <c:pt idx="3">
                  <c:v>-13</c:v>
                </c:pt>
                <c:pt idx="4">
                  <c:v>-19</c:v>
                </c:pt>
                <c:pt idx="5">
                  <c:v>-41</c:v>
                </c:pt>
                <c:pt idx="6">
                  <c:v>-25</c:v>
                </c:pt>
                <c:pt idx="7">
                  <c:v>-42</c:v>
                </c:pt>
                <c:pt idx="8">
                  <c:v>-30</c:v>
                </c:pt>
                <c:pt idx="9">
                  <c:v>-12</c:v>
                </c:pt>
                <c:pt idx="10">
                  <c:v>-20</c:v>
                </c:pt>
                <c:pt idx="11">
                  <c:v>-21</c:v>
                </c:pt>
                <c:pt idx="12">
                  <c:v>-33</c:v>
                </c:pt>
                <c:pt idx="13">
                  <c:v>-46</c:v>
                </c:pt>
                <c:pt idx="14">
                  <c:v>-53</c:v>
                </c:pt>
                <c:pt idx="15">
                  <c:v>-28</c:v>
                </c:pt>
                <c:pt idx="16">
                  <c:v>-24</c:v>
                </c:pt>
                <c:pt idx="17">
                  <c:v>-31</c:v>
                </c:pt>
                <c:pt idx="18">
                  <c:v>-32</c:v>
                </c:pt>
                <c:pt idx="19">
                  <c:v>-23</c:v>
                </c:pt>
                <c:pt idx="20">
                  <c:v>-26</c:v>
                </c:pt>
                <c:pt idx="21">
                  <c:v>-30</c:v>
                </c:pt>
                <c:pt idx="22">
                  <c:v>-10</c:v>
                </c:pt>
                <c:pt idx="23">
                  <c:v>-24</c:v>
                </c:pt>
                <c:pt idx="24">
                  <c:v>-26</c:v>
                </c:pt>
                <c:pt idx="25">
                  <c:v>-33</c:v>
                </c:pt>
                <c:pt idx="26">
                  <c:v>-51</c:v>
                </c:pt>
                <c:pt idx="27">
                  <c:v>-25</c:v>
                </c:pt>
              </c:numCache>
            </c:numRef>
          </c:val>
          <c:smooth val="0"/>
          <c:extLst>
            <c:ext xmlns:c16="http://schemas.microsoft.com/office/drawing/2014/chart" uri="{C3380CC4-5D6E-409C-BE32-E72D297353CC}">
              <c16:uniqueId val="{00000003-830C-40CC-90FD-960915066ED2}"/>
            </c:ext>
          </c:extLst>
        </c:ser>
        <c:dLbls>
          <c:showLegendKey val="0"/>
          <c:showVal val="0"/>
          <c:showCatName val="0"/>
          <c:showSerName val="0"/>
          <c:showPercent val="0"/>
          <c:showBubbleSize val="0"/>
        </c:dLbls>
        <c:smooth val="0"/>
        <c:axId val="397929832"/>
        <c:axId val="397931472"/>
      </c:lineChart>
      <c:dateAx>
        <c:axId val="397929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31472"/>
        <c:crosses val="autoZero"/>
        <c:auto val="1"/>
        <c:lblOffset val="100"/>
        <c:baseTimeUnit val="days"/>
      </c:dateAx>
      <c:valAx>
        <c:axId val="397931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29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Benelli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-24</c:v>
                </c:pt>
                <c:pt idx="1">
                  <c:v>368</c:v>
                </c:pt>
                <c:pt idx="2">
                  <c:v>117</c:v>
                </c:pt>
                <c:pt idx="3">
                  <c:v>130</c:v>
                </c:pt>
                <c:pt idx="4">
                  <c:v>374</c:v>
                </c:pt>
                <c:pt idx="5">
                  <c:v>255</c:v>
                </c:pt>
                <c:pt idx="6">
                  <c:v>222</c:v>
                </c:pt>
              </c:numCache>
            </c:numRef>
          </c:val>
          <c:extLst>
            <c:ext xmlns:c16="http://schemas.microsoft.com/office/drawing/2014/chart" uri="{C3380CC4-5D6E-409C-BE32-E72D297353CC}">
              <c16:uniqueId val="{00000000-25ED-44AF-A710-DB5F5668D921}"/>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-7</c:v>
                </c:pt>
                <c:pt idx="2">
                  <c:v>-14</c:v>
                </c:pt>
                <c:pt idx="3">
                  <c:v>-10</c:v>
                </c:pt>
                <c:pt idx="4">
                  <c:v>-8</c:v>
                </c:pt>
                <c:pt idx="5">
                  <c:v>-16</c:v>
                </c:pt>
                <c:pt idx="6">
                  <c:v>0</c:v>
                </c:pt>
              </c:numCache>
            </c:numRef>
          </c:val>
          <c:extLst>
            <c:ext xmlns:c16="http://schemas.microsoft.com/office/drawing/2014/chart" uri="{C3380CC4-5D6E-409C-BE32-E72D297353CC}">
              <c16:uniqueId val="{00000001-25ED-44AF-A710-DB5F5668D921}"/>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-2</c:v>
                </c:pt>
                <c:pt idx="2">
                  <c:v>-3</c:v>
                </c:pt>
                <c:pt idx="3">
                  <c:v>-6</c:v>
                </c:pt>
                <c:pt idx="4">
                  <c:v>-6</c:v>
                </c:pt>
                <c:pt idx="5">
                  <c:v>-10</c:v>
                </c:pt>
                <c:pt idx="6">
                  <c:v>-9</c:v>
                </c:pt>
              </c:numCache>
            </c:numRef>
          </c:val>
          <c:extLst>
            <c:ext xmlns:c16="http://schemas.microsoft.com/office/drawing/2014/chart" uri="{C3380CC4-5D6E-409C-BE32-E72D297353CC}">
              <c16:uniqueId val="{00000002-25ED-44AF-A710-DB5F5668D921}"/>
            </c:ext>
          </c:extLst>
        </c:ser>
        <c:ser>
          <c:idx val="3"/>
          <c:order val="3"/>
          <c:tx>
            <c:strRef>
              <c:f>Sheet1!$E$1</c:f>
              <c:strCache>
                <c:ptCount val="1"/>
                <c:pt idx="0">
                  <c:v>Honda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-22</c:v>
                </c:pt>
                <c:pt idx="1">
                  <c:v>-23</c:v>
                </c:pt>
                <c:pt idx="2">
                  <c:v>-26</c:v>
                </c:pt>
                <c:pt idx="3">
                  <c:v>-37</c:v>
                </c:pt>
                <c:pt idx="4">
                  <c:v>-31</c:v>
                </c:pt>
                <c:pt idx="5">
                  <c:v>-37</c:v>
                </c:pt>
                <c:pt idx="6">
                  <c:v>-31</c:v>
                </c:pt>
              </c:numCache>
            </c:numRef>
          </c:val>
          <c:extLst>
            <c:ext xmlns:c16="http://schemas.microsoft.com/office/drawing/2014/chart" uri="{C3380CC4-5D6E-409C-BE32-E72D297353CC}">
              <c16:uniqueId val="{00000003-25ED-44AF-A710-DB5F5668D921}"/>
            </c:ext>
          </c:extLst>
        </c:ser>
        <c:dLbls>
          <c:showLegendKey val="0"/>
          <c:showVal val="0"/>
          <c:showCatName val="0"/>
          <c:showSerName val="0"/>
          <c:showPercent val="0"/>
          <c:showBubbleSize val="0"/>
        </c:dLbls>
        <c:gapWidth val="219"/>
        <c:overlap val="-27"/>
        <c:axId val="417400096"/>
        <c:axId val="417405344"/>
      </c:barChart>
      <c:catAx>
        <c:axId val="417400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405344"/>
        <c:crosses val="autoZero"/>
        <c:auto val="1"/>
        <c:lblAlgn val="ctr"/>
        <c:lblOffset val="100"/>
        <c:noMultiLvlLbl val="0"/>
      </c:catAx>
      <c:valAx>
        <c:axId val="417405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400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Benelli</c:v>
                </c:pt>
              </c:strCache>
            </c:strRef>
          </c:tx>
          <c:spPr>
            <a:ln w="28575" cap="rnd">
              <a:solidFill>
                <a:schemeClr val="accent1"/>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Sheet1!$B$2:$B$29</c:f>
              <c:numCache>
                <c:formatCode>General</c:formatCode>
                <c:ptCount val="28"/>
                <c:pt idx="0">
                  <c:v>1.26529116250556E-2</c:v>
                </c:pt>
                <c:pt idx="1">
                  <c:v>1.99569974222212E-2</c:v>
                </c:pt>
                <c:pt idx="2">
                  <c:v>-2.0071783348258501E-2</c:v>
                </c:pt>
                <c:pt idx="3">
                  <c:v>1.9184874478652501E-2</c:v>
                </c:pt>
                <c:pt idx="4">
                  <c:v>6.2947573578884296E-3</c:v>
                </c:pt>
                <c:pt idx="5">
                  <c:v>5.1067458331032298E-3</c:v>
                </c:pt>
                <c:pt idx="6">
                  <c:v>4.3642633924992902E-2</c:v>
                </c:pt>
                <c:pt idx="7">
                  <c:v>2.37407322116629E-2</c:v>
                </c:pt>
                <c:pt idx="8">
                  <c:v>5.5184101282407302E-3</c:v>
                </c:pt>
                <c:pt idx="9">
                  <c:v>6.5861260584527603E-3</c:v>
                </c:pt>
                <c:pt idx="10">
                  <c:v>3.6191642459797599E-2</c:v>
                </c:pt>
                <c:pt idx="11">
                  <c:v>1.5420365083074301E-3</c:v>
                </c:pt>
                <c:pt idx="12">
                  <c:v>-1.5004970025644901E-2</c:v>
                </c:pt>
                <c:pt idx="13">
                  <c:v>1.13888798265569E-2</c:v>
                </c:pt>
                <c:pt idx="14">
                  <c:v>7.5324116113014601E-3</c:v>
                </c:pt>
                <c:pt idx="15">
                  <c:v>1.2810065865088699E-2</c:v>
                </c:pt>
                <c:pt idx="16">
                  <c:v>1.2156144189659599E-2</c:v>
                </c:pt>
                <c:pt idx="17">
                  <c:v>9.6644422638511307E-3</c:v>
                </c:pt>
                <c:pt idx="18">
                  <c:v>-1.2449918719816401E-3</c:v>
                </c:pt>
                <c:pt idx="19">
                  <c:v>2.6678729404762E-2</c:v>
                </c:pt>
                <c:pt idx="20">
                  <c:v>2.6375262493132101E-2</c:v>
                </c:pt>
                <c:pt idx="21">
                  <c:v>1.6472785536183199E-2</c:v>
                </c:pt>
                <c:pt idx="22">
                  <c:v>1.43965021831733E-2</c:v>
                </c:pt>
                <c:pt idx="23">
                  <c:v>-4.3834889373178896E-3</c:v>
                </c:pt>
                <c:pt idx="24">
                  <c:v>2.2155361212360301E-2</c:v>
                </c:pt>
                <c:pt idx="25">
                  <c:v>2.1202840706848199E-2</c:v>
                </c:pt>
                <c:pt idx="26">
                  <c:v>1.39151154273628E-2</c:v>
                </c:pt>
                <c:pt idx="27">
                  <c:v>7.2230122803049798E-3</c:v>
                </c:pt>
              </c:numCache>
            </c:numRef>
          </c:val>
          <c:smooth val="0"/>
          <c:extLst>
            <c:ext xmlns:c16="http://schemas.microsoft.com/office/drawing/2014/chart" uri="{C3380CC4-5D6E-409C-BE32-E72D297353CC}">
              <c16:uniqueId val="{00000000-6F3A-450B-8104-A3B0C102CFB2}"/>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Sheet1!$C$2:$C$29</c:f>
              <c:numCache>
                <c:formatCode>General</c:formatCode>
                <c:ptCount val="28"/>
                <c:pt idx="0">
                  <c:v>-1.2967037789938E-3</c:v>
                </c:pt>
                <c:pt idx="1">
                  <c:v>-2.7929366631788198E-3</c:v>
                </c:pt>
                <c:pt idx="2">
                  <c:v>1.19700628727552E-3</c:v>
                </c:pt>
                <c:pt idx="3">
                  <c:v>4.9874664966938101E-4</c:v>
                </c:pt>
                <c:pt idx="4">
                  <c:v>7.9799065951933004E-4</c:v>
                </c:pt>
                <c:pt idx="5">
                  <c:v>-3.9899214583960898E-4</c:v>
                </c:pt>
                <c:pt idx="6">
                  <c:v>4.9874217224160698E-4</c:v>
                </c:pt>
                <c:pt idx="7">
                  <c:v>-7.9798349570635004E-4</c:v>
                </c:pt>
                <c:pt idx="8">
                  <c:v>-8.9773859647547798E-4</c:v>
                </c:pt>
                <c:pt idx="9">
                  <c:v>-6.9824739902843902E-4</c:v>
                </c:pt>
                <c:pt idx="10">
                  <c:v>7.9800259949346802E-4</c:v>
                </c:pt>
                <c:pt idx="11">
                  <c:v>-9.9749528932849599E-4</c:v>
                </c:pt>
                <c:pt idx="12">
                  <c:v>2.9925157181888098E-4</c:v>
                </c:pt>
                <c:pt idx="13">
                  <c:v>-2.4937556358877399E-3</c:v>
                </c:pt>
                <c:pt idx="14">
                  <c:v>-3.6908503819032602E-3</c:v>
                </c:pt>
                <c:pt idx="15">
                  <c:v>6.9829476418585795E-4</c:v>
                </c:pt>
                <c:pt idx="16">
                  <c:v>-2.5936481556667699E-3</c:v>
                </c:pt>
                <c:pt idx="17">
                  <c:v>-1.99516571347625E-3</c:v>
                </c:pt>
                <c:pt idx="18">
                  <c:v>-3.0925685577557101E-3</c:v>
                </c:pt>
                <c:pt idx="19">
                  <c:v>-2.6936107552884602E-3</c:v>
                </c:pt>
                <c:pt idx="20">
                  <c:v>-3.99064194463982E-4</c:v>
                </c:pt>
                <c:pt idx="21">
                  <c:v>-4.98832233740813E-4</c:v>
                </c:pt>
                <c:pt idx="22">
                  <c:v>2.9930083325352E-3</c:v>
                </c:pt>
                <c:pt idx="23">
                  <c:v>5.985837508455E-4</c:v>
                </c:pt>
                <c:pt idx="24">
                  <c:v>-2.09503058744658E-3</c:v>
                </c:pt>
                <c:pt idx="25">
                  <c:v>-2.0950744798977601E-3</c:v>
                </c:pt>
                <c:pt idx="26">
                  <c:v>-9.9767541628006701E-4</c:v>
                </c:pt>
                <c:pt idx="27">
                  <c:v>-5.9861122196504105E-4</c:v>
                </c:pt>
              </c:numCache>
            </c:numRef>
          </c:val>
          <c:smooth val="0"/>
          <c:extLst>
            <c:ext xmlns:c16="http://schemas.microsoft.com/office/drawing/2014/chart" uri="{C3380CC4-5D6E-409C-BE32-E72D297353CC}">
              <c16:uniqueId val="{00000001-6F3A-450B-8104-A3B0C102CFB2}"/>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Sheet1!$D$2:$D$29</c:f>
              <c:numCache>
                <c:formatCode>General</c:formatCode>
                <c:ptCount val="28"/>
                <c:pt idx="0">
                  <c:v>-5.8765532056597701E-3</c:v>
                </c:pt>
                <c:pt idx="1">
                  <c:v>-5.2239098353162403E-3</c:v>
                </c:pt>
                <c:pt idx="2">
                  <c:v>-1.9590685282171198E-3</c:v>
                </c:pt>
                <c:pt idx="3">
                  <c:v>0</c:v>
                </c:pt>
                <c:pt idx="4">
                  <c:v>0</c:v>
                </c:pt>
                <c:pt idx="5">
                  <c:v>-7.1833919977013104E-3</c:v>
                </c:pt>
                <c:pt idx="6">
                  <c:v>-1.30616509926855E-3</c:v>
                </c:pt>
                <c:pt idx="7">
                  <c:v>-6.5309108008202799E-3</c:v>
                </c:pt>
                <c:pt idx="8">
                  <c:v>-1.17564072419469E-2</c:v>
                </c:pt>
                <c:pt idx="9">
                  <c:v>6.5321052975374E-4</c:v>
                </c:pt>
                <c:pt idx="10">
                  <c:v>0</c:v>
                </c:pt>
                <c:pt idx="11">
                  <c:v>-3.2660313147082499E-3</c:v>
                </c:pt>
                <c:pt idx="12">
                  <c:v>-5.8790483780358799E-3</c:v>
                </c:pt>
                <c:pt idx="13">
                  <c:v>-7.8391920406070108E-3</c:v>
                </c:pt>
                <c:pt idx="14">
                  <c:v>-9.7997582726292807E-3</c:v>
                </c:pt>
                <c:pt idx="15">
                  <c:v>-5.8804312316236501E-3</c:v>
                </c:pt>
                <c:pt idx="16">
                  <c:v>1.3068393437052799E-3</c:v>
                </c:pt>
                <c:pt idx="17">
                  <c:v>-1.9602333984566401E-3</c:v>
                </c:pt>
                <c:pt idx="18">
                  <c:v>6.5342394145321496E-4</c:v>
                </c:pt>
                <c:pt idx="19">
                  <c:v>-1.3068393437052799E-3</c:v>
                </c:pt>
                <c:pt idx="20">
                  <c:v>-3.2671410555479299E-3</c:v>
                </c:pt>
                <c:pt idx="21">
                  <c:v>-4.5741469215991202E-3</c:v>
                </c:pt>
                <c:pt idx="22">
                  <c:v>6.5347945133865297E-4</c:v>
                </c:pt>
                <c:pt idx="23">
                  <c:v>-1.3069503620252499E-3</c:v>
                </c:pt>
                <c:pt idx="24">
                  <c:v>-2.6139348868819698E-3</c:v>
                </c:pt>
                <c:pt idx="25">
                  <c:v>-3.9210048228359301E-3</c:v>
                </c:pt>
                <c:pt idx="26">
                  <c:v>0</c:v>
                </c:pt>
                <c:pt idx="27">
                  <c:v>-2.6141057144350899E-3</c:v>
                </c:pt>
              </c:numCache>
            </c:numRef>
          </c:val>
          <c:smooth val="0"/>
          <c:extLst>
            <c:ext xmlns:c16="http://schemas.microsoft.com/office/drawing/2014/chart" uri="{C3380CC4-5D6E-409C-BE32-E72D297353CC}">
              <c16:uniqueId val="{00000002-6F3A-450B-8104-A3B0C102CFB2}"/>
            </c:ext>
          </c:extLst>
        </c:ser>
        <c:ser>
          <c:idx val="3"/>
          <c:order val="3"/>
          <c:tx>
            <c:strRef>
              <c:f>Sheet1!$E$1</c:f>
              <c:strCache>
                <c:ptCount val="1"/>
                <c:pt idx="0">
                  <c:v>Honda Argentina</c:v>
                </c:pt>
              </c:strCache>
            </c:strRef>
          </c:tx>
          <c:spPr>
            <a:ln w="28575" cap="rnd">
              <a:solidFill>
                <a:schemeClr val="accent4"/>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Sheet1!$E$2:$E$29</c:f>
              <c:numCache>
                <c:formatCode>General</c:formatCode>
                <c:ptCount val="28"/>
                <c:pt idx="0">
                  <c:v>-2.3638333497488402E-3</c:v>
                </c:pt>
                <c:pt idx="1">
                  <c:v>-5.6142369168580798E-3</c:v>
                </c:pt>
                <c:pt idx="2">
                  <c:v>-2.6595246936867798E-3</c:v>
                </c:pt>
                <c:pt idx="3">
                  <c:v>-1.28054594598854E-3</c:v>
                </c:pt>
                <c:pt idx="4">
                  <c:v>-1.8715911184136E-3</c:v>
                </c:pt>
                <c:pt idx="5">
                  <c:v>-4.0387722132471703E-3</c:v>
                </c:pt>
                <c:pt idx="6">
                  <c:v>-2.4627654491739398E-3</c:v>
                </c:pt>
                <c:pt idx="7">
                  <c:v>-4.1375478527111804E-3</c:v>
                </c:pt>
                <c:pt idx="8">
                  <c:v>-2.9555136091550002E-3</c:v>
                </c:pt>
                <c:pt idx="9">
                  <c:v>-1.1822403849374699E-3</c:v>
                </c:pt>
                <c:pt idx="10">
                  <c:v>-1.9704239367099802E-3</c:v>
                </c:pt>
                <c:pt idx="11">
                  <c:v>-2.0689859013389299E-3</c:v>
                </c:pt>
                <c:pt idx="12">
                  <c:v>-3.25133082882334E-3</c:v>
                </c:pt>
                <c:pt idx="13">
                  <c:v>-4.5323054852719801E-3</c:v>
                </c:pt>
                <c:pt idx="14">
                  <c:v>-5.2222408339820097E-3</c:v>
                </c:pt>
                <c:pt idx="15">
                  <c:v>-2.7590637708321598E-3</c:v>
                </c:pt>
                <c:pt idx="16">
                  <c:v>-2.36497705479553E-3</c:v>
                </c:pt>
                <c:pt idx="17">
                  <c:v>-3.0548342752405701E-3</c:v>
                </c:pt>
                <c:pt idx="18">
                  <c:v>-3.1534736497712702E-3</c:v>
                </c:pt>
                <c:pt idx="19">
                  <c:v>-2.2666306633738098E-3</c:v>
                </c:pt>
                <c:pt idx="20">
                  <c:v>-2.5623362199036401E-3</c:v>
                </c:pt>
                <c:pt idx="21">
                  <c:v>-2.95661755067889E-3</c:v>
                </c:pt>
                <c:pt idx="22">
                  <c:v>-9.85568323045643E-4</c:v>
                </c:pt>
                <c:pt idx="23">
                  <c:v>-2.3653872878173698E-3</c:v>
                </c:pt>
                <c:pt idx="24">
                  <c:v>-2.56256350968698E-3</c:v>
                </c:pt>
                <c:pt idx="25">
                  <c:v>-3.2525678037183701E-3</c:v>
                </c:pt>
                <c:pt idx="26">
                  <c:v>-5.0268591986595001E-3</c:v>
                </c:pt>
                <c:pt idx="27">
                  <c:v>-2.4642705414199498E-3</c:v>
                </c:pt>
              </c:numCache>
            </c:numRef>
          </c:val>
          <c:smooth val="0"/>
          <c:extLst>
            <c:ext xmlns:c16="http://schemas.microsoft.com/office/drawing/2014/chart" uri="{C3380CC4-5D6E-409C-BE32-E72D297353CC}">
              <c16:uniqueId val="{00000003-6F3A-450B-8104-A3B0C102CFB2}"/>
            </c:ext>
          </c:extLst>
        </c:ser>
        <c:dLbls>
          <c:showLegendKey val="0"/>
          <c:showVal val="0"/>
          <c:showCatName val="0"/>
          <c:showSerName val="0"/>
          <c:showPercent val="0"/>
          <c:showBubbleSize val="0"/>
        </c:dLbls>
        <c:smooth val="0"/>
        <c:axId val="417404032"/>
        <c:axId val="417405016"/>
      </c:lineChart>
      <c:dateAx>
        <c:axId val="417404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405016"/>
        <c:crosses val="autoZero"/>
        <c:auto val="1"/>
        <c:lblOffset val="100"/>
        <c:baseTimeUnit val="days"/>
      </c:dateAx>
      <c:valAx>
        <c:axId val="417405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404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Benelli</c:v>
                </c:pt>
              </c:strCache>
            </c:strRef>
          </c:tx>
          <c:spPr>
            <a:ln w="28575" cap="rnd">
              <a:solidFill>
                <a:schemeClr val="accent1"/>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Sheet1!$B$2:$B$29</c:f>
              <c:numCache>
                <c:formatCode>General</c:formatCode>
                <c:ptCount val="28"/>
                <c:pt idx="0">
                  <c:v>0</c:v>
                </c:pt>
                <c:pt idx="1">
                  <c:v>1</c:v>
                </c:pt>
                <c:pt idx="2">
                  <c:v>1</c:v>
                </c:pt>
                <c:pt idx="3">
                  <c:v>1</c:v>
                </c:pt>
                <c:pt idx="4">
                  <c:v>1</c:v>
                </c:pt>
                <c:pt idx="5">
                  <c:v>0</c:v>
                </c:pt>
                <c:pt idx="6">
                  <c:v>1</c:v>
                </c:pt>
                <c:pt idx="7">
                  <c:v>0</c:v>
                </c:pt>
                <c:pt idx="8">
                  <c:v>0</c:v>
                </c:pt>
                <c:pt idx="9">
                  <c:v>1</c:v>
                </c:pt>
                <c:pt idx="10">
                  <c:v>1</c:v>
                </c:pt>
                <c:pt idx="11">
                  <c:v>1</c:v>
                </c:pt>
                <c:pt idx="12">
                  <c:v>0</c:v>
                </c:pt>
                <c:pt idx="13">
                  <c:v>1</c:v>
                </c:pt>
                <c:pt idx="14">
                  <c:v>0</c:v>
                </c:pt>
                <c:pt idx="15">
                  <c:v>0</c:v>
                </c:pt>
                <c:pt idx="16">
                  <c:v>1</c:v>
                </c:pt>
                <c:pt idx="17">
                  <c:v>1</c:v>
                </c:pt>
                <c:pt idx="18">
                  <c:v>1</c:v>
                </c:pt>
                <c:pt idx="19">
                  <c:v>0</c:v>
                </c:pt>
                <c:pt idx="20">
                  <c:v>1</c:v>
                </c:pt>
                <c:pt idx="21">
                  <c:v>0</c:v>
                </c:pt>
                <c:pt idx="22">
                  <c:v>0</c:v>
                </c:pt>
                <c:pt idx="23">
                  <c:v>0</c:v>
                </c:pt>
                <c:pt idx="24">
                  <c:v>1</c:v>
                </c:pt>
                <c:pt idx="25">
                  <c:v>1</c:v>
                </c:pt>
                <c:pt idx="26">
                  <c:v>1</c:v>
                </c:pt>
                <c:pt idx="27">
                  <c:v>0</c:v>
                </c:pt>
              </c:numCache>
            </c:numRef>
          </c:val>
          <c:smooth val="0"/>
          <c:extLst>
            <c:ext xmlns:c16="http://schemas.microsoft.com/office/drawing/2014/chart" uri="{C3380CC4-5D6E-409C-BE32-E72D297353CC}">
              <c16:uniqueId val="{00000000-7FAA-40BD-B6F7-85830917B488}"/>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Sheet1!$C$2:$C$29</c:f>
              <c:numCache>
                <c:formatCode>General</c:formatCode>
                <c:ptCount val="28"/>
                <c:pt idx="0">
                  <c:v>0</c:v>
                </c:pt>
                <c:pt idx="1">
                  <c:v>0</c:v>
                </c:pt>
                <c:pt idx="2">
                  <c:v>2</c:v>
                </c:pt>
                <c:pt idx="3">
                  <c:v>3</c:v>
                </c:pt>
                <c:pt idx="4">
                  <c:v>2</c:v>
                </c:pt>
                <c:pt idx="5">
                  <c:v>3</c:v>
                </c:pt>
                <c:pt idx="6">
                  <c:v>2</c:v>
                </c:pt>
                <c:pt idx="7">
                  <c:v>0</c:v>
                </c:pt>
                <c:pt idx="8">
                  <c:v>0</c:v>
                </c:pt>
                <c:pt idx="9">
                  <c:v>2</c:v>
                </c:pt>
                <c:pt idx="10">
                  <c:v>2</c:v>
                </c:pt>
                <c:pt idx="11">
                  <c:v>4</c:v>
                </c:pt>
                <c:pt idx="12">
                  <c:v>3</c:v>
                </c:pt>
                <c:pt idx="13">
                  <c:v>4</c:v>
                </c:pt>
                <c:pt idx="14">
                  <c:v>3</c:v>
                </c:pt>
                <c:pt idx="15">
                  <c:v>2</c:v>
                </c:pt>
                <c:pt idx="16">
                  <c:v>2</c:v>
                </c:pt>
                <c:pt idx="17">
                  <c:v>1</c:v>
                </c:pt>
                <c:pt idx="18">
                  <c:v>7</c:v>
                </c:pt>
                <c:pt idx="19">
                  <c:v>3</c:v>
                </c:pt>
                <c:pt idx="20">
                  <c:v>2</c:v>
                </c:pt>
                <c:pt idx="21">
                  <c:v>0</c:v>
                </c:pt>
                <c:pt idx="22">
                  <c:v>0</c:v>
                </c:pt>
                <c:pt idx="23">
                  <c:v>5</c:v>
                </c:pt>
                <c:pt idx="24">
                  <c:v>2</c:v>
                </c:pt>
                <c:pt idx="25">
                  <c:v>3</c:v>
                </c:pt>
                <c:pt idx="26">
                  <c:v>0</c:v>
                </c:pt>
                <c:pt idx="27">
                  <c:v>1</c:v>
                </c:pt>
              </c:numCache>
            </c:numRef>
          </c:val>
          <c:smooth val="0"/>
          <c:extLst>
            <c:ext xmlns:c16="http://schemas.microsoft.com/office/drawing/2014/chart" uri="{C3380CC4-5D6E-409C-BE32-E72D297353CC}">
              <c16:uniqueId val="{00000001-7FAA-40BD-B6F7-85830917B488}"/>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Sheet1!$D$2:$D$29</c:f>
              <c:numCache>
                <c:formatCode>General</c:formatCode>
                <c:ptCount val="28"/>
                <c:pt idx="0">
                  <c:v>0</c:v>
                </c:pt>
                <c:pt idx="1">
                  <c:v>0</c:v>
                </c:pt>
                <c:pt idx="2">
                  <c:v>0</c:v>
                </c:pt>
                <c:pt idx="3">
                  <c:v>0</c:v>
                </c:pt>
                <c:pt idx="4">
                  <c:v>0</c:v>
                </c:pt>
                <c:pt idx="5">
                  <c:v>0</c:v>
                </c:pt>
                <c:pt idx="6">
                  <c:v>1</c:v>
                </c:pt>
                <c:pt idx="7">
                  <c:v>0</c:v>
                </c:pt>
                <c:pt idx="8">
                  <c:v>0</c:v>
                </c:pt>
                <c:pt idx="9">
                  <c:v>0</c:v>
                </c:pt>
                <c:pt idx="10">
                  <c:v>1</c:v>
                </c:pt>
                <c:pt idx="11">
                  <c:v>0</c:v>
                </c:pt>
                <c:pt idx="12">
                  <c:v>0</c:v>
                </c:pt>
                <c:pt idx="13">
                  <c:v>2</c:v>
                </c:pt>
                <c:pt idx="14">
                  <c:v>0</c:v>
                </c:pt>
                <c:pt idx="15">
                  <c:v>2</c:v>
                </c:pt>
                <c:pt idx="16">
                  <c:v>1</c:v>
                </c:pt>
                <c:pt idx="17">
                  <c:v>0</c:v>
                </c:pt>
                <c:pt idx="18">
                  <c:v>1</c:v>
                </c:pt>
                <c:pt idx="19">
                  <c:v>0</c:v>
                </c:pt>
                <c:pt idx="20">
                  <c:v>0</c:v>
                </c:pt>
                <c:pt idx="21">
                  <c:v>0</c:v>
                </c:pt>
                <c:pt idx="22">
                  <c:v>0</c:v>
                </c:pt>
                <c:pt idx="23">
                  <c:v>0</c:v>
                </c:pt>
                <c:pt idx="24">
                  <c:v>1</c:v>
                </c:pt>
                <c:pt idx="25">
                  <c:v>0</c:v>
                </c:pt>
                <c:pt idx="26">
                  <c:v>1</c:v>
                </c:pt>
                <c:pt idx="27">
                  <c:v>0</c:v>
                </c:pt>
              </c:numCache>
            </c:numRef>
          </c:val>
          <c:smooth val="0"/>
          <c:extLst>
            <c:ext xmlns:c16="http://schemas.microsoft.com/office/drawing/2014/chart" uri="{C3380CC4-5D6E-409C-BE32-E72D297353CC}">
              <c16:uniqueId val="{00000002-7FAA-40BD-B6F7-85830917B488}"/>
            </c:ext>
          </c:extLst>
        </c:ser>
        <c:ser>
          <c:idx val="3"/>
          <c:order val="3"/>
          <c:tx>
            <c:strRef>
              <c:f>Sheet1!$E$1</c:f>
              <c:strCache>
                <c:ptCount val="1"/>
                <c:pt idx="0">
                  <c:v>Honda Argentina</c:v>
                </c:pt>
              </c:strCache>
            </c:strRef>
          </c:tx>
          <c:spPr>
            <a:ln w="28575" cap="rnd">
              <a:solidFill>
                <a:schemeClr val="accent4"/>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Sheet1!$E$2:$E$29</c:f>
              <c:numCache>
                <c:formatCode>General</c:formatCode>
                <c:ptCount val="28"/>
                <c:pt idx="0">
                  <c:v>0</c:v>
                </c:pt>
                <c:pt idx="1">
                  <c:v>0</c:v>
                </c:pt>
                <c:pt idx="2">
                  <c:v>0</c:v>
                </c:pt>
                <c:pt idx="3">
                  <c:v>0</c:v>
                </c:pt>
                <c:pt idx="4">
                  <c:v>1</c:v>
                </c:pt>
                <c:pt idx="5">
                  <c:v>0</c:v>
                </c:pt>
                <c:pt idx="6">
                  <c:v>1</c:v>
                </c:pt>
                <c:pt idx="7">
                  <c:v>0</c:v>
                </c:pt>
                <c:pt idx="8">
                  <c:v>0</c:v>
                </c:pt>
                <c:pt idx="9">
                  <c:v>0</c:v>
                </c:pt>
                <c:pt idx="10">
                  <c:v>1</c:v>
                </c:pt>
                <c:pt idx="11">
                  <c:v>0</c:v>
                </c:pt>
                <c:pt idx="12">
                  <c:v>1</c:v>
                </c:pt>
                <c:pt idx="13">
                  <c:v>0</c:v>
                </c:pt>
                <c:pt idx="14">
                  <c:v>1</c:v>
                </c:pt>
                <c:pt idx="15">
                  <c:v>1</c:v>
                </c:pt>
                <c:pt idx="16">
                  <c:v>2</c:v>
                </c:pt>
                <c:pt idx="17">
                  <c:v>0</c:v>
                </c:pt>
                <c:pt idx="18">
                  <c:v>0</c:v>
                </c:pt>
                <c:pt idx="19">
                  <c:v>0</c:v>
                </c:pt>
                <c:pt idx="20">
                  <c:v>1</c:v>
                </c:pt>
                <c:pt idx="21">
                  <c:v>0</c:v>
                </c:pt>
                <c:pt idx="22">
                  <c:v>0</c:v>
                </c:pt>
                <c:pt idx="23">
                  <c:v>2</c:v>
                </c:pt>
                <c:pt idx="24">
                  <c:v>0</c:v>
                </c:pt>
                <c:pt idx="25">
                  <c:v>1</c:v>
                </c:pt>
                <c:pt idx="26">
                  <c:v>1</c:v>
                </c:pt>
                <c:pt idx="27">
                  <c:v>0</c:v>
                </c:pt>
              </c:numCache>
            </c:numRef>
          </c:val>
          <c:smooth val="0"/>
          <c:extLst>
            <c:ext xmlns:c16="http://schemas.microsoft.com/office/drawing/2014/chart" uri="{C3380CC4-5D6E-409C-BE32-E72D297353CC}">
              <c16:uniqueId val="{00000003-7FAA-40BD-B6F7-85830917B488}"/>
            </c:ext>
          </c:extLst>
        </c:ser>
        <c:dLbls>
          <c:showLegendKey val="0"/>
          <c:showVal val="0"/>
          <c:showCatName val="0"/>
          <c:showSerName val="0"/>
          <c:showPercent val="0"/>
          <c:showBubbleSize val="0"/>
        </c:dLbls>
        <c:smooth val="0"/>
        <c:axId val="417409280"/>
        <c:axId val="417409608"/>
      </c:lineChart>
      <c:dateAx>
        <c:axId val="417409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409608"/>
        <c:crosses val="autoZero"/>
        <c:auto val="1"/>
        <c:lblOffset val="100"/>
        <c:baseTimeUnit val="days"/>
      </c:dateAx>
      <c:valAx>
        <c:axId val="417409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409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Benelli</c:v>
                </c:pt>
              </c:strCache>
            </c:strRef>
          </c:tx>
          <c:spPr>
            <a:ln w="28575" cap="rnd">
              <a:solidFill>
                <a:schemeClr val="accent1"/>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Sheet1!$B$2:$B$29</c:f>
              <c:numCache>
                <c:formatCode>General</c:formatCode>
                <c:ptCount val="28"/>
                <c:pt idx="0">
                  <c:v>0</c:v>
                </c:pt>
                <c:pt idx="1">
                  <c:v>6.2359394413073399E-3</c:v>
                </c:pt>
                <c:pt idx="2">
                  <c:v>5.52326392827596E-3</c:v>
                </c:pt>
                <c:pt idx="3">
                  <c:v>1.66292607283973E-3</c:v>
                </c:pt>
                <c:pt idx="4">
                  <c:v>9.5606041351691297E-3</c:v>
                </c:pt>
                <c:pt idx="5">
                  <c:v>0</c:v>
                </c:pt>
                <c:pt idx="6">
                  <c:v>2.4933214603739999E-3</c:v>
                </c:pt>
                <c:pt idx="7">
                  <c:v>0</c:v>
                </c:pt>
                <c:pt idx="8">
                  <c:v>0</c:v>
                </c:pt>
                <c:pt idx="9">
                  <c:v>2.7886290387654999E-3</c:v>
                </c:pt>
                <c:pt idx="10">
                  <c:v>1.3643560209920999E-3</c:v>
                </c:pt>
                <c:pt idx="11">
                  <c:v>2.6095801244888301E-3</c:v>
                </c:pt>
                <c:pt idx="12">
                  <c:v>0</c:v>
                </c:pt>
                <c:pt idx="13">
                  <c:v>4.0926456344223504E-3</c:v>
                </c:pt>
                <c:pt idx="14">
                  <c:v>0</c:v>
                </c:pt>
                <c:pt idx="15">
                  <c:v>0</c:v>
                </c:pt>
                <c:pt idx="16">
                  <c:v>1.3044829148315001E-3</c:v>
                </c:pt>
                <c:pt idx="17">
                  <c:v>2.0157991220601901E-3</c:v>
                </c:pt>
                <c:pt idx="18">
                  <c:v>2.7864285515255098E-3</c:v>
                </c:pt>
                <c:pt idx="19">
                  <c:v>0</c:v>
                </c:pt>
                <c:pt idx="20">
                  <c:v>1.1852491008404E-3</c:v>
                </c:pt>
                <c:pt idx="21">
                  <c:v>0</c:v>
                </c:pt>
                <c:pt idx="22">
                  <c:v>0</c:v>
                </c:pt>
                <c:pt idx="23">
                  <c:v>0</c:v>
                </c:pt>
                <c:pt idx="24">
                  <c:v>1.24387981514761E-3</c:v>
                </c:pt>
                <c:pt idx="25">
                  <c:v>1.12517114445302E-3</c:v>
                </c:pt>
                <c:pt idx="26">
                  <c:v>3.01966691297675E-3</c:v>
                </c:pt>
                <c:pt idx="27">
                  <c:v>0</c:v>
                </c:pt>
              </c:numCache>
            </c:numRef>
          </c:val>
          <c:smooth val="0"/>
          <c:extLst>
            <c:ext xmlns:c16="http://schemas.microsoft.com/office/drawing/2014/chart" uri="{C3380CC4-5D6E-409C-BE32-E72D297353CC}">
              <c16:uniqueId val="{00000000-B4F0-4495-A8C0-E7EC0CD3EFA4}"/>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Sheet1!$C$2:$C$29</c:f>
              <c:numCache>
                <c:formatCode>General</c:formatCode>
                <c:ptCount val="28"/>
                <c:pt idx="0">
                  <c:v>0</c:v>
                </c:pt>
                <c:pt idx="1">
                  <c:v>0</c:v>
                </c:pt>
                <c:pt idx="2">
                  <c:v>2.19449839252993E-3</c:v>
                </c:pt>
                <c:pt idx="3">
                  <c:v>6.7496911933154803E-3</c:v>
                </c:pt>
                <c:pt idx="4">
                  <c:v>3.1420756851221199E-3</c:v>
                </c:pt>
                <c:pt idx="5">
                  <c:v>3.3581905936083999E-3</c:v>
                </c:pt>
                <c:pt idx="6">
                  <c:v>1.69572000271315E-3</c:v>
                </c:pt>
                <c:pt idx="7">
                  <c:v>0</c:v>
                </c:pt>
                <c:pt idx="8">
                  <c:v>0</c:v>
                </c:pt>
                <c:pt idx="9">
                  <c:v>3.04237580622959E-3</c:v>
                </c:pt>
                <c:pt idx="10">
                  <c:v>2.2942483194631101E-3</c:v>
                </c:pt>
                <c:pt idx="11">
                  <c:v>2.9426257797958298E-3</c:v>
                </c:pt>
                <c:pt idx="12">
                  <c:v>3.45801471385261E-3</c:v>
                </c:pt>
                <c:pt idx="13">
                  <c:v>0.126210609372054</c:v>
                </c:pt>
                <c:pt idx="14">
                  <c:v>7.6811044829718901E-3</c:v>
                </c:pt>
                <c:pt idx="15">
                  <c:v>4.3393901909830499E-3</c:v>
                </c:pt>
                <c:pt idx="16">
                  <c:v>2.3941678072216099E-3</c:v>
                </c:pt>
                <c:pt idx="17">
                  <c:v>1.4963892128294399E-3</c:v>
                </c:pt>
                <c:pt idx="18">
                  <c:v>7.7244189548120101E-3</c:v>
                </c:pt>
                <c:pt idx="19">
                  <c:v>9.3113771061171103E-4</c:v>
                </c:pt>
                <c:pt idx="20">
                  <c:v>1.9454418297928E-3</c:v>
                </c:pt>
                <c:pt idx="21">
                  <c:v>0</c:v>
                </c:pt>
                <c:pt idx="22">
                  <c:v>0</c:v>
                </c:pt>
                <c:pt idx="23">
                  <c:v>1.77579314603704E-3</c:v>
                </c:pt>
                <c:pt idx="24">
                  <c:v>2.29458249073936E-3</c:v>
                </c:pt>
                <c:pt idx="25">
                  <c:v>2.7602077804603901E-3</c:v>
                </c:pt>
                <c:pt idx="26">
                  <c:v>0</c:v>
                </c:pt>
                <c:pt idx="27">
                  <c:v>1.8856309929892401E-2</c:v>
                </c:pt>
              </c:numCache>
            </c:numRef>
          </c:val>
          <c:smooth val="0"/>
          <c:extLst>
            <c:ext xmlns:c16="http://schemas.microsoft.com/office/drawing/2014/chart" uri="{C3380CC4-5D6E-409C-BE32-E72D297353CC}">
              <c16:uniqueId val="{00000001-B4F0-4495-A8C0-E7EC0CD3EFA4}"/>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Sheet1!$D$2:$D$29</c:f>
              <c:numCache>
                <c:formatCode>General</c:formatCode>
                <c:ptCount val="28"/>
                <c:pt idx="0">
                  <c:v>0</c:v>
                </c:pt>
                <c:pt idx="1">
                  <c:v>0</c:v>
                </c:pt>
                <c:pt idx="2">
                  <c:v>0</c:v>
                </c:pt>
                <c:pt idx="3">
                  <c:v>0</c:v>
                </c:pt>
                <c:pt idx="4">
                  <c:v>0</c:v>
                </c:pt>
                <c:pt idx="5">
                  <c:v>0</c:v>
                </c:pt>
                <c:pt idx="6">
                  <c:v>1.30617362966059E-3</c:v>
                </c:pt>
                <c:pt idx="7">
                  <c:v>0</c:v>
                </c:pt>
                <c:pt idx="8">
                  <c:v>0</c:v>
                </c:pt>
                <c:pt idx="9">
                  <c:v>0</c:v>
                </c:pt>
                <c:pt idx="10">
                  <c:v>1.1104506470008E-2</c:v>
                </c:pt>
                <c:pt idx="11">
                  <c:v>0</c:v>
                </c:pt>
                <c:pt idx="12">
                  <c:v>0</c:v>
                </c:pt>
                <c:pt idx="13">
                  <c:v>2.7111601805698E-2</c:v>
                </c:pt>
                <c:pt idx="14">
                  <c:v>0</c:v>
                </c:pt>
                <c:pt idx="15">
                  <c:v>2.4175895978307001E-2</c:v>
                </c:pt>
                <c:pt idx="16">
                  <c:v>1.7642215862312301E-2</c:v>
                </c:pt>
                <c:pt idx="17">
                  <c:v>0</c:v>
                </c:pt>
                <c:pt idx="18">
                  <c:v>5.8808154730789304E-3</c:v>
                </c:pt>
                <c:pt idx="19">
                  <c:v>0</c:v>
                </c:pt>
                <c:pt idx="20">
                  <c:v>0</c:v>
                </c:pt>
                <c:pt idx="21">
                  <c:v>0</c:v>
                </c:pt>
                <c:pt idx="22">
                  <c:v>0</c:v>
                </c:pt>
                <c:pt idx="23">
                  <c:v>0</c:v>
                </c:pt>
                <c:pt idx="24">
                  <c:v>3.3981597657883701E-2</c:v>
                </c:pt>
                <c:pt idx="25">
                  <c:v>0</c:v>
                </c:pt>
                <c:pt idx="26">
                  <c:v>2.22198985726983E-2</c:v>
                </c:pt>
                <c:pt idx="27">
                  <c:v>0</c:v>
                </c:pt>
              </c:numCache>
            </c:numRef>
          </c:val>
          <c:smooth val="0"/>
          <c:extLst>
            <c:ext xmlns:c16="http://schemas.microsoft.com/office/drawing/2014/chart" uri="{C3380CC4-5D6E-409C-BE32-E72D297353CC}">
              <c16:uniqueId val="{00000002-B4F0-4495-A8C0-E7EC0CD3EFA4}"/>
            </c:ext>
          </c:extLst>
        </c:ser>
        <c:ser>
          <c:idx val="3"/>
          <c:order val="3"/>
          <c:tx>
            <c:strRef>
              <c:f>Sheet1!$E$1</c:f>
              <c:strCache>
                <c:ptCount val="1"/>
                <c:pt idx="0">
                  <c:v>Honda Argentina</c:v>
                </c:pt>
              </c:strCache>
            </c:strRef>
          </c:tx>
          <c:spPr>
            <a:ln w="28575" cap="rnd">
              <a:solidFill>
                <a:schemeClr val="accent4"/>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Sheet1!$E$2:$E$29</c:f>
              <c:numCache>
                <c:formatCode>General</c:formatCode>
                <c:ptCount val="28"/>
                <c:pt idx="0">
                  <c:v>0</c:v>
                </c:pt>
                <c:pt idx="1">
                  <c:v>0</c:v>
                </c:pt>
                <c:pt idx="2">
                  <c:v>0</c:v>
                </c:pt>
                <c:pt idx="3">
                  <c:v>0</c:v>
                </c:pt>
                <c:pt idx="4">
                  <c:v>5.1222998338207697E-3</c:v>
                </c:pt>
                <c:pt idx="5">
                  <c:v>0</c:v>
                </c:pt>
                <c:pt idx="6">
                  <c:v>4.5315464591875101E-3</c:v>
                </c:pt>
                <c:pt idx="7">
                  <c:v>0</c:v>
                </c:pt>
                <c:pt idx="8">
                  <c:v>0</c:v>
                </c:pt>
                <c:pt idx="9">
                  <c:v>0</c:v>
                </c:pt>
                <c:pt idx="10">
                  <c:v>1.9014778325123199E-2</c:v>
                </c:pt>
                <c:pt idx="11">
                  <c:v>0</c:v>
                </c:pt>
                <c:pt idx="12">
                  <c:v>4.2366535560302399E-2</c:v>
                </c:pt>
                <c:pt idx="13">
                  <c:v>0</c:v>
                </c:pt>
                <c:pt idx="14">
                  <c:v>5.2223797694861303E-3</c:v>
                </c:pt>
                <c:pt idx="15">
                  <c:v>5.9123610718322299E-3</c:v>
                </c:pt>
                <c:pt idx="16">
                  <c:v>1.0445438841462901E-2</c:v>
                </c:pt>
                <c:pt idx="17">
                  <c:v>0</c:v>
                </c:pt>
                <c:pt idx="18">
                  <c:v>0</c:v>
                </c:pt>
                <c:pt idx="19">
                  <c:v>0</c:v>
                </c:pt>
                <c:pt idx="20">
                  <c:v>5.35140920442383E-2</c:v>
                </c:pt>
                <c:pt idx="21">
                  <c:v>0</c:v>
                </c:pt>
                <c:pt idx="22">
                  <c:v>0</c:v>
                </c:pt>
                <c:pt idx="23">
                  <c:v>1.1383560955273E-2</c:v>
                </c:pt>
                <c:pt idx="24">
                  <c:v>0</c:v>
                </c:pt>
                <c:pt idx="25">
                  <c:v>5.5196014847727999E-3</c:v>
                </c:pt>
                <c:pt idx="26">
                  <c:v>3.4498937432727102E-3</c:v>
                </c:pt>
                <c:pt idx="27">
                  <c:v>0</c:v>
                </c:pt>
              </c:numCache>
            </c:numRef>
          </c:val>
          <c:smooth val="0"/>
          <c:extLst>
            <c:ext xmlns:c16="http://schemas.microsoft.com/office/drawing/2014/chart" uri="{C3380CC4-5D6E-409C-BE32-E72D297353CC}">
              <c16:uniqueId val="{00000003-B4F0-4495-A8C0-E7EC0CD3EFA4}"/>
            </c:ext>
          </c:extLst>
        </c:ser>
        <c:dLbls>
          <c:showLegendKey val="0"/>
          <c:showVal val="0"/>
          <c:showCatName val="0"/>
          <c:showSerName val="0"/>
          <c:showPercent val="0"/>
          <c:showBubbleSize val="0"/>
        </c:dLbls>
        <c:smooth val="0"/>
        <c:axId val="417384352"/>
        <c:axId val="417381400"/>
      </c:lineChart>
      <c:dateAx>
        <c:axId val="417384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381400"/>
        <c:crosses val="autoZero"/>
        <c:auto val="1"/>
        <c:lblOffset val="100"/>
        <c:baseTimeUnit val="days"/>
      </c:dateAx>
      <c:valAx>
        <c:axId val="417381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384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Benelli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4</c:v>
                </c:pt>
                <c:pt idx="2">
                  <c:v>4</c:v>
                </c:pt>
                <c:pt idx="3">
                  <c:v>1</c:v>
                </c:pt>
                <c:pt idx="4">
                  <c:v>3</c:v>
                </c:pt>
                <c:pt idx="5">
                  <c:v>0</c:v>
                </c:pt>
                <c:pt idx="6">
                  <c:v>1</c:v>
                </c:pt>
              </c:numCache>
            </c:numRef>
          </c:val>
          <c:extLst>
            <c:ext xmlns:c16="http://schemas.microsoft.com/office/drawing/2014/chart" uri="{C3380CC4-5D6E-409C-BE32-E72D297353CC}">
              <c16:uniqueId val="{00000000-60F3-4E54-A169-9C37AEB1D04B}"/>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11</c:v>
                </c:pt>
                <c:pt idx="1">
                  <c:v>8</c:v>
                </c:pt>
                <c:pt idx="2">
                  <c:v>16</c:v>
                </c:pt>
                <c:pt idx="3">
                  <c:v>9</c:v>
                </c:pt>
                <c:pt idx="4">
                  <c:v>9</c:v>
                </c:pt>
                <c:pt idx="5">
                  <c:v>3</c:v>
                </c:pt>
                <c:pt idx="6">
                  <c:v>2</c:v>
                </c:pt>
              </c:numCache>
            </c:numRef>
          </c:val>
          <c:extLst>
            <c:ext xmlns:c16="http://schemas.microsoft.com/office/drawing/2014/chart" uri="{C3380CC4-5D6E-409C-BE32-E72D297353CC}">
              <c16:uniqueId val="{00000001-60F3-4E54-A169-9C37AEB1D04B}"/>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2</c:v>
                </c:pt>
                <c:pt idx="2">
                  <c:v>1</c:v>
                </c:pt>
                <c:pt idx="3">
                  <c:v>1</c:v>
                </c:pt>
                <c:pt idx="4">
                  <c:v>3</c:v>
                </c:pt>
                <c:pt idx="5">
                  <c:v>0</c:v>
                </c:pt>
                <c:pt idx="6">
                  <c:v>2</c:v>
                </c:pt>
              </c:numCache>
            </c:numRef>
          </c:val>
          <c:extLst>
            <c:ext xmlns:c16="http://schemas.microsoft.com/office/drawing/2014/chart" uri="{C3380CC4-5D6E-409C-BE32-E72D297353CC}">
              <c16:uniqueId val="{00000002-60F3-4E54-A169-9C37AEB1D04B}"/>
            </c:ext>
          </c:extLst>
        </c:ser>
        <c:ser>
          <c:idx val="3"/>
          <c:order val="3"/>
          <c:tx>
            <c:strRef>
              <c:f>Sheet1!$E$1</c:f>
              <c:strCache>
                <c:ptCount val="1"/>
                <c:pt idx="0">
                  <c:v>Honda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1</c:v>
                </c:pt>
                <c:pt idx="2">
                  <c:v>2</c:v>
                </c:pt>
                <c:pt idx="3">
                  <c:v>2</c:v>
                </c:pt>
                <c:pt idx="4">
                  <c:v>2</c:v>
                </c:pt>
                <c:pt idx="5">
                  <c:v>1</c:v>
                </c:pt>
                <c:pt idx="6">
                  <c:v>1</c:v>
                </c:pt>
              </c:numCache>
            </c:numRef>
          </c:val>
          <c:extLst>
            <c:ext xmlns:c16="http://schemas.microsoft.com/office/drawing/2014/chart" uri="{C3380CC4-5D6E-409C-BE32-E72D297353CC}">
              <c16:uniqueId val="{00000003-60F3-4E54-A169-9C37AEB1D04B}"/>
            </c:ext>
          </c:extLst>
        </c:ser>
        <c:dLbls>
          <c:showLegendKey val="0"/>
          <c:showVal val="0"/>
          <c:showCatName val="0"/>
          <c:showSerName val="0"/>
          <c:showPercent val="0"/>
          <c:showBubbleSize val="0"/>
        </c:dLbls>
        <c:gapWidth val="219"/>
        <c:overlap val="-27"/>
        <c:axId val="417385008"/>
        <c:axId val="417387304"/>
      </c:barChart>
      <c:catAx>
        <c:axId val="417385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387304"/>
        <c:crosses val="autoZero"/>
        <c:auto val="1"/>
        <c:lblAlgn val="ctr"/>
        <c:lblOffset val="100"/>
        <c:noMultiLvlLbl val="0"/>
      </c:catAx>
      <c:valAx>
        <c:axId val="417387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385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Benelli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3.2020986791935898E-3</c:v>
                </c:pt>
                <c:pt idx="1">
                  <c:v>1.57140027775241E-3</c:v>
                </c:pt>
                <c:pt idx="2">
                  <c:v>4.0174478799141801E-3</c:v>
                </c:pt>
                <c:pt idx="3">
                  <c:v>3.0242043081272802E-3</c:v>
                </c:pt>
                <c:pt idx="4">
                  <c:v>2.5893514010762999E-3</c:v>
                </c:pt>
                <c:pt idx="6">
                  <c:v>6.2263029873208704E-3</c:v>
                </c:pt>
              </c:numCache>
            </c:numRef>
          </c:val>
          <c:extLst>
            <c:ext xmlns:c16="http://schemas.microsoft.com/office/drawing/2014/chart" uri="{C3380CC4-5D6E-409C-BE32-E72D297353CC}">
              <c16:uniqueId val="{00000000-3710-4534-A6F5-550497B41EEC}"/>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2.1946866635874501E-3</c:v>
                </c:pt>
                <c:pt idx="1">
                  <c:v>3.8656412824551799E-3</c:v>
                </c:pt>
                <c:pt idx="2">
                  <c:v>5.0253336671917297E-3</c:v>
                </c:pt>
                <c:pt idx="3">
                  <c:v>2.5826363263428101E-3</c:v>
                </c:pt>
                <c:pt idx="4">
                  <c:v>5.9001601567050602E-2</c:v>
                </c:pt>
                <c:pt idx="5">
                  <c:v>7.6814033225560902E-3</c:v>
                </c:pt>
                <c:pt idx="6">
                  <c:v>4.3394940848206498E-3</c:v>
                </c:pt>
              </c:numCache>
            </c:numRef>
          </c:val>
          <c:extLst>
            <c:ext xmlns:c16="http://schemas.microsoft.com/office/drawing/2014/chart" uri="{C3380CC4-5D6E-409C-BE32-E72D297353CC}">
              <c16:uniqueId val="{00000001-3710-4534-A6F5-550497B41EEC}"/>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1.7638182091365799E-2</c:v>
                </c:pt>
                <c:pt idx="1">
                  <c:v>2.2537677116745199E-2</c:v>
                </c:pt>
                <c:pt idx="2">
                  <c:v>5.8793940304552603E-3</c:v>
                </c:pt>
                <c:pt idx="3">
                  <c:v>2.2211044115053199E-2</c:v>
                </c:pt>
                <c:pt idx="4">
                  <c:v>1.8509203429210998E-2</c:v>
                </c:pt>
                <c:pt idx="6">
                  <c:v>2.4170842125205001E-2</c:v>
                </c:pt>
              </c:numCache>
            </c:numRef>
          </c:val>
          <c:extLst>
            <c:ext xmlns:c16="http://schemas.microsoft.com/office/drawing/2014/chart" uri="{C3380CC4-5D6E-409C-BE32-E72D297353CC}">
              <c16:uniqueId val="{00000002-3710-4534-A6F5-550497B41EEC}"/>
            </c:ext>
          </c:extLst>
        </c:ser>
        <c:ser>
          <c:idx val="3"/>
          <c:order val="3"/>
          <c:tx>
            <c:strRef>
              <c:f>Sheet1!$E$1</c:f>
              <c:strCache>
                <c:ptCount val="1"/>
                <c:pt idx="0">
                  <c:v>Honda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1.0912673974627401E-2</c:v>
                </c:pt>
                <c:pt idx="1">
                  <c:v>1.90171203350166E-2</c:v>
                </c:pt>
                <c:pt idx="2">
                  <c:v>5.3208523217144997E-3</c:v>
                </c:pt>
                <c:pt idx="3">
                  <c:v>2.2909225274048501E-2</c:v>
                </c:pt>
                <c:pt idx="4">
                  <c:v>2.9018352013794799E-2</c:v>
                </c:pt>
                <c:pt idx="5">
                  <c:v>5.2223180194605201E-3</c:v>
                </c:pt>
                <c:pt idx="6">
                  <c:v>5.9120581352383296E-3</c:v>
                </c:pt>
              </c:numCache>
            </c:numRef>
          </c:val>
          <c:extLst>
            <c:ext xmlns:c16="http://schemas.microsoft.com/office/drawing/2014/chart" uri="{C3380CC4-5D6E-409C-BE32-E72D297353CC}">
              <c16:uniqueId val="{00000003-3710-4534-A6F5-550497B41EEC}"/>
            </c:ext>
          </c:extLst>
        </c:ser>
        <c:dLbls>
          <c:showLegendKey val="0"/>
          <c:showVal val="0"/>
          <c:showCatName val="0"/>
          <c:showSerName val="0"/>
          <c:showPercent val="0"/>
          <c:showBubbleSize val="0"/>
        </c:dLbls>
        <c:gapWidth val="219"/>
        <c:overlap val="-27"/>
        <c:axId val="417392224"/>
        <c:axId val="417389928"/>
      </c:barChart>
      <c:catAx>
        <c:axId val="417392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389928"/>
        <c:crosses val="autoZero"/>
        <c:auto val="1"/>
        <c:lblAlgn val="ctr"/>
        <c:lblOffset val="100"/>
        <c:noMultiLvlLbl val="0"/>
      </c:catAx>
      <c:valAx>
        <c:axId val="417389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392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Benelli</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1</c:v>
                </c:pt>
                <c:pt idx="12">
                  <c:v>1</c:v>
                </c:pt>
                <c:pt idx="13">
                  <c:v>0</c:v>
                </c:pt>
                <c:pt idx="14">
                  <c:v>1</c:v>
                </c:pt>
                <c:pt idx="15">
                  <c:v>1</c:v>
                </c:pt>
                <c:pt idx="16">
                  <c:v>3</c:v>
                </c:pt>
                <c:pt idx="17">
                  <c:v>6</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0-CE45-4708-AD0A-B6A91A2BF60F}"/>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1</c:v>
                </c:pt>
                <c:pt idx="3">
                  <c:v>0</c:v>
                </c:pt>
                <c:pt idx="4">
                  <c:v>0</c:v>
                </c:pt>
                <c:pt idx="5">
                  <c:v>1</c:v>
                </c:pt>
                <c:pt idx="6">
                  <c:v>0</c:v>
                </c:pt>
                <c:pt idx="7">
                  <c:v>0</c:v>
                </c:pt>
                <c:pt idx="8">
                  <c:v>1</c:v>
                </c:pt>
                <c:pt idx="9">
                  <c:v>12</c:v>
                </c:pt>
                <c:pt idx="10">
                  <c:v>3</c:v>
                </c:pt>
                <c:pt idx="11">
                  <c:v>8</c:v>
                </c:pt>
                <c:pt idx="12">
                  <c:v>4</c:v>
                </c:pt>
                <c:pt idx="13">
                  <c:v>2</c:v>
                </c:pt>
                <c:pt idx="14">
                  <c:v>2</c:v>
                </c:pt>
                <c:pt idx="15">
                  <c:v>5</c:v>
                </c:pt>
                <c:pt idx="16">
                  <c:v>6</c:v>
                </c:pt>
                <c:pt idx="17">
                  <c:v>7</c:v>
                </c:pt>
                <c:pt idx="18">
                  <c:v>6</c:v>
                </c:pt>
                <c:pt idx="19">
                  <c:v>0</c:v>
                </c:pt>
                <c:pt idx="20">
                  <c:v>0</c:v>
                </c:pt>
                <c:pt idx="21">
                  <c:v>0</c:v>
                </c:pt>
                <c:pt idx="22">
                  <c:v>0</c:v>
                </c:pt>
                <c:pt idx="23">
                  <c:v>0</c:v>
                </c:pt>
              </c:numCache>
            </c:numRef>
          </c:val>
          <c:smooth val="0"/>
          <c:extLst>
            <c:ext xmlns:c16="http://schemas.microsoft.com/office/drawing/2014/chart" uri="{C3380CC4-5D6E-409C-BE32-E72D297353CC}">
              <c16:uniqueId val="{00000001-CE45-4708-AD0A-B6A91A2BF60F}"/>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1</c:v>
                </c:pt>
                <c:pt idx="9">
                  <c:v>1</c:v>
                </c:pt>
                <c:pt idx="10">
                  <c:v>1</c:v>
                </c:pt>
                <c:pt idx="11">
                  <c:v>0</c:v>
                </c:pt>
                <c:pt idx="12">
                  <c:v>0</c:v>
                </c:pt>
                <c:pt idx="13">
                  <c:v>1</c:v>
                </c:pt>
                <c:pt idx="14">
                  <c:v>0</c:v>
                </c:pt>
                <c:pt idx="15">
                  <c:v>0</c:v>
                </c:pt>
                <c:pt idx="16">
                  <c:v>1</c:v>
                </c:pt>
                <c:pt idx="17">
                  <c:v>5</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CE45-4708-AD0A-B6A91A2BF60F}"/>
            </c:ext>
          </c:extLst>
        </c:ser>
        <c:ser>
          <c:idx val="3"/>
          <c:order val="3"/>
          <c:tx>
            <c:strRef>
              <c:f>Sheet1!$E$1</c:f>
              <c:strCache>
                <c:ptCount val="1"/>
                <c:pt idx="0">
                  <c:v>Honda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1</c:v>
                </c:pt>
                <c:pt idx="9">
                  <c:v>2</c:v>
                </c:pt>
                <c:pt idx="10">
                  <c:v>0</c:v>
                </c:pt>
                <c:pt idx="11">
                  <c:v>0</c:v>
                </c:pt>
                <c:pt idx="12">
                  <c:v>3</c:v>
                </c:pt>
                <c:pt idx="13">
                  <c:v>1</c:v>
                </c:pt>
                <c:pt idx="14">
                  <c:v>1</c:v>
                </c:pt>
                <c:pt idx="15">
                  <c:v>0</c:v>
                </c:pt>
                <c:pt idx="16">
                  <c:v>1</c:v>
                </c:pt>
                <c:pt idx="17">
                  <c:v>3</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3-CE45-4708-AD0A-B6A91A2BF60F}"/>
            </c:ext>
          </c:extLst>
        </c:ser>
        <c:dLbls>
          <c:showLegendKey val="0"/>
          <c:showVal val="0"/>
          <c:showCatName val="0"/>
          <c:showSerName val="0"/>
          <c:showPercent val="0"/>
          <c:showBubbleSize val="0"/>
        </c:dLbls>
        <c:smooth val="0"/>
        <c:axId val="417393208"/>
        <c:axId val="417390912"/>
      </c:lineChart>
      <c:catAx>
        <c:axId val="417393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390912"/>
        <c:crosses val="autoZero"/>
        <c:auto val="1"/>
        <c:lblAlgn val="ctr"/>
        <c:lblOffset val="100"/>
        <c:noMultiLvlLbl val="0"/>
      </c:catAx>
      <c:valAx>
        <c:axId val="417390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393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Benelli</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6.2262291465796701E-3</c:v>
                </c:pt>
                <c:pt idx="11">
                  <c:v>1.36384067020316E-3</c:v>
                </c:pt>
                <c:pt idx="12">
                  <c:v>1.24524582931593E-3</c:v>
                </c:pt>
                <c:pt idx="13">
                  <c:v>0</c:v>
                </c:pt>
                <c:pt idx="14">
                  <c:v>3.02416844262441E-3</c:v>
                </c:pt>
                <c:pt idx="15">
                  <c:v>4.0915220106094901E-3</c:v>
                </c:pt>
                <c:pt idx="16">
                  <c:v>2.1940045564137899E-3</c:v>
                </c:pt>
                <c:pt idx="17">
                  <c:v>3.80491781179868E-3</c:v>
                </c:pt>
                <c:pt idx="18">
                  <c:v>1.80857132353028E-3</c:v>
                </c:pt>
                <c:pt idx="19">
                  <c:v>0</c:v>
                </c:pt>
                <c:pt idx="20">
                  <c:v>0</c:v>
                </c:pt>
                <c:pt idx="21">
                  <c:v>0</c:v>
                </c:pt>
                <c:pt idx="22">
                  <c:v>0</c:v>
                </c:pt>
                <c:pt idx="23">
                  <c:v>0</c:v>
                </c:pt>
              </c:numCache>
            </c:numRef>
          </c:val>
          <c:smooth val="0"/>
          <c:extLst>
            <c:ext xmlns:c16="http://schemas.microsoft.com/office/drawing/2014/chart" uri="{C3380CC4-5D6E-409C-BE32-E72D297353CC}">
              <c16:uniqueId val="{00000000-BC8A-4D4B-A219-8F69774CE53E}"/>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2.4939447022629098E-3</c:v>
                </c:pt>
                <c:pt idx="3">
                  <c:v>0</c:v>
                </c:pt>
                <c:pt idx="4">
                  <c:v>0</c:v>
                </c:pt>
                <c:pt idx="5">
                  <c:v>2.6934602784439402E-3</c:v>
                </c:pt>
                <c:pt idx="6">
                  <c:v>0</c:v>
                </c:pt>
                <c:pt idx="7">
                  <c:v>0</c:v>
                </c:pt>
                <c:pt idx="8">
                  <c:v>1.8854221949107599E-2</c:v>
                </c:pt>
                <c:pt idx="9">
                  <c:v>3.1299006013399501E-2</c:v>
                </c:pt>
                <c:pt idx="10">
                  <c:v>2.5604498943232498E-3</c:v>
                </c:pt>
                <c:pt idx="11">
                  <c:v>1.8367902732166302E-2</c:v>
                </c:pt>
                <c:pt idx="12">
                  <c:v>1.20208134649072E-2</c:v>
                </c:pt>
                <c:pt idx="13">
                  <c:v>4.38934267598271E-3</c:v>
                </c:pt>
                <c:pt idx="14">
                  <c:v>2.4939447022629098E-3</c:v>
                </c:pt>
                <c:pt idx="15">
                  <c:v>2.0350588770465302E-3</c:v>
                </c:pt>
                <c:pt idx="16">
                  <c:v>2.6934602784439402E-3</c:v>
                </c:pt>
                <c:pt idx="17">
                  <c:v>7.9093674843194999E-3</c:v>
                </c:pt>
                <c:pt idx="18">
                  <c:v>3.9404326295753899E-3</c:v>
                </c:pt>
                <c:pt idx="19">
                  <c:v>0</c:v>
                </c:pt>
                <c:pt idx="20">
                  <c:v>0</c:v>
                </c:pt>
                <c:pt idx="21">
                  <c:v>0</c:v>
                </c:pt>
                <c:pt idx="22">
                  <c:v>0</c:v>
                </c:pt>
                <c:pt idx="23">
                  <c:v>0</c:v>
                </c:pt>
              </c:numCache>
            </c:numRef>
          </c:val>
          <c:smooth val="0"/>
          <c:extLst>
            <c:ext xmlns:c16="http://schemas.microsoft.com/office/drawing/2014/chart" uri="{C3380CC4-5D6E-409C-BE32-E72D297353CC}">
              <c16:uniqueId val="{00000001-BC8A-4D4B-A219-8F69774CE53E}"/>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1.30650640188137E-2</c:v>
                </c:pt>
                <c:pt idx="9">
                  <c:v>3.5275672850797003E-2</c:v>
                </c:pt>
                <c:pt idx="10">
                  <c:v>2.2210608831983301E-2</c:v>
                </c:pt>
                <c:pt idx="11">
                  <c:v>0</c:v>
                </c:pt>
                <c:pt idx="12">
                  <c:v>0</c:v>
                </c:pt>
                <c:pt idx="13">
                  <c:v>2.61301280376274E-3</c:v>
                </c:pt>
                <c:pt idx="14">
                  <c:v>0</c:v>
                </c:pt>
                <c:pt idx="15">
                  <c:v>0</c:v>
                </c:pt>
                <c:pt idx="16">
                  <c:v>3.3969166448915601E-2</c:v>
                </c:pt>
                <c:pt idx="17">
                  <c:v>1.7507185785210402E-2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BC8A-4D4B-A219-8F69774CE53E}"/>
            </c:ext>
          </c:extLst>
        </c:ser>
        <c:ser>
          <c:idx val="3"/>
          <c:order val="3"/>
          <c:tx>
            <c:strRef>
              <c:f>Sheet1!$E$1</c:f>
              <c:strCache>
                <c:ptCount val="1"/>
                <c:pt idx="0">
                  <c:v>Honda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5.9119882312020904E-3</c:v>
                </c:pt>
                <c:pt idx="9">
                  <c:v>1.16761767566241E-2</c:v>
                </c:pt>
                <c:pt idx="10">
                  <c:v>0</c:v>
                </c:pt>
                <c:pt idx="11">
                  <c:v>0</c:v>
                </c:pt>
                <c:pt idx="12">
                  <c:v>3.6128816968457201E-3</c:v>
                </c:pt>
                <c:pt idx="13">
                  <c:v>1.9016895477033401E-2</c:v>
                </c:pt>
                <c:pt idx="14">
                  <c:v>4.53252431058827E-3</c:v>
                </c:pt>
                <c:pt idx="15">
                  <c:v>0</c:v>
                </c:pt>
                <c:pt idx="16">
                  <c:v>4.2369248990281702E-2</c:v>
                </c:pt>
                <c:pt idx="17">
                  <c:v>2.65054139032227E-2</c:v>
                </c:pt>
                <c:pt idx="18">
                  <c:v>2.7589278412276401E-3</c:v>
                </c:pt>
                <c:pt idx="19">
                  <c:v>0</c:v>
                </c:pt>
                <c:pt idx="20">
                  <c:v>0</c:v>
                </c:pt>
                <c:pt idx="21">
                  <c:v>0</c:v>
                </c:pt>
                <c:pt idx="22">
                  <c:v>0</c:v>
                </c:pt>
                <c:pt idx="23">
                  <c:v>0</c:v>
                </c:pt>
              </c:numCache>
            </c:numRef>
          </c:val>
          <c:smooth val="0"/>
          <c:extLst>
            <c:ext xmlns:c16="http://schemas.microsoft.com/office/drawing/2014/chart" uri="{C3380CC4-5D6E-409C-BE32-E72D297353CC}">
              <c16:uniqueId val="{00000003-BC8A-4D4B-A219-8F69774CE53E}"/>
            </c:ext>
          </c:extLst>
        </c:ser>
        <c:dLbls>
          <c:showLegendKey val="0"/>
          <c:showVal val="0"/>
          <c:showCatName val="0"/>
          <c:showSerName val="0"/>
          <c:showPercent val="0"/>
          <c:showBubbleSize val="0"/>
        </c:dLbls>
        <c:smooth val="0"/>
        <c:axId val="417392552"/>
        <c:axId val="417398128"/>
      </c:lineChart>
      <c:catAx>
        <c:axId val="417392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398128"/>
        <c:crosses val="autoZero"/>
        <c:auto val="1"/>
        <c:lblAlgn val="ctr"/>
        <c:lblOffset val="100"/>
        <c:noMultiLvlLbl val="0"/>
      </c:catAx>
      <c:valAx>
        <c:axId val="417398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392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Benelli</c:v>
                </c:pt>
                <c:pt idx="1">
                  <c:v>Yamaha Motor Argentina S.A</c:v>
                </c:pt>
                <c:pt idx="2">
                  <c:v>Bajaj Argentina</c:v>
                </c:pt>
                <c:pt idx="3">
                  <c:v>Honda Argentina</c:v>
                </c:pt>
              </c:strCache>
            </c:strRef>
          </c:cat>
          <c:val>
            <c:numRef>
              <c:f>Sheet1!$B$2:$B$5</c:f>
              <c:numCache>
                <c:formatCode>General</c:formatCode>
                <c:ptCount val="4"/>
                <c:pt idx="0">
                  <c:v>5</c:v>
                </c:pt>
                <c:pt idx="1">
                  <c:v>9</c:v>
                </c:pt>
                <c:pt idx="2">
                  <c:v>0</c:v>
                </c:pt>
                <c:pt idx="3">
                  <c:v>5</c:v>
                </c:pt>
              </c:numCache>
            </c:numRef>
          </c:val>
          <c:extLst>
            <c:ext xmlns:c16="http://schemas.microsoft.com/office/drawing/2014/chart" uri="{C3380CC4-5D6E-409C-BE32-E72D297353CC}">
              <c16:uniqueId val="{00000000-D369-4327-9779-7D9E79C1819B}"/>
            </c:ext>
          </c:extLst>
        </c:ser>
        <c:ser>
          <c:idx val="1"/>
          <c:order val="1"/>
          <c:tx>
            <c:strRef>
              <c:f>Sheet1!$C$1</c:f>
              <c:strCache>
                <c:ptCount val="1"/>
                <c:pt idx="0">
                  <c:v>Link</c:v>
                </c:pt>
              </c:strCache>
            </c:strRef>
          </c:tx>
          <c:spPr>
            <a:solidFill>
              <a:schemeClr val="accent2"/>
            </a:solidFill>
            <a:ln>
              <a:noFill/>
            </a:ln>
            <a:effectLst/>
          </c:spPr>
          <c:invertIfNegative val="0"/>
          <c:cat>
            <c:strRef>
              <c:f>Sheet1!$A$2:$A$5</c:f>
              <c:strCache>
                <c:ptCount val="4"/>
                <c:pt idx="0">
                  <c:v>Benelli</c:v>
                </c:pt>
                <c:pt idx="1">
                  <c:v>Yamaha Motor Argentina S.A</c:v>
                </c:pt>
                <c:pt idx="2">
                  <c:v>Bajaj Argentina</c:v>
                </c:pt>
                <c:pt idx="3">
                  <c:v>Honda Argentina</c:v>
                </c:pt>
              </c:strCache>
            </c:strRef>
          </c:cat>
          <c:val>
            <c:numRef>
              <c:f>Sheet1!$C$2:$C$5</c:f>
              <c:numCache>
                <c:formatCode>General</c:formatCode>
                <c:ptCount val="4"/>
                <c:pt idx="0">
                  <c:v>0</c:v>
                </c:pt>
                <c:pt idx="1">
                  <c:v>0</c:v>
                </c:pt>
                <c:pt idx="2">
                  <c:v>0</c:v>
                </c:pt>
                <c:pt idx="3">
                  <c:v>2</c:v>
                </c:pt>
              </c:numCache>
            </c:numRef>
          </c:val>
          <c:extLst>
            <c:ext xmlns:c16="http://schemas.microsoft.com/office/drawing/2014/chart" uri="{C3380CC4-5D6E-409C-BE32-E72D297353CC}">
              <c16:uniqueId val="{00000001-D369-4327-9779-7D9E79C1819B}"/>
            </c:ext>
          </c:extLst>
        </c:ser>
        <c:ser>
          <c:idx val="2"/>
          <c:order val="2"/>
          <c:tx>
            <c:strRef>
              <c:f>Sheet1!$D$1</c:f>
              <c:strCache>
                <c:ptCount val="1"/>
                <c:pt idx="0">
                  <c:v>Photo</c:v>
                </c:pt>
              </c:strCache>
            </c:strRef>
          </c:tx>
          <c:spPr>
            <a:solidFill>
              <a:schemeClr val="accent3"/>
            </a:solidFill>
            <a:ln>
              <a:noFill/>
            </a:ln>
            <a:effectLst/>
          </c:spPr>
          <c:invertIfNegative val="0"/>
          <c:cat>
            <c:strRef>
              <c:f>Sheet1!$A$2:$A$5</c:f>
              <c:strCache>
                <c:ptCount val="4"/>
                <c:pt idx="0">
                  <c:v>Benelli</c:v>
                </c:pt>
                <c:pt idx="1">
                  <c:v>Yamaha Motor Argentina S.A</c:v>
                </c:pt>
                <c:pt idx="2">
                  <c:v>Bajaj Argentina</c:v>
                </c:pt>
                <c:pt idx="3">
                  <c:v>Honda Argentina</c:v>
                </c:pt>
              </c:strCache>
            </c:strRef>
          </c:cat>
          <c:val>
            <c:numRef>
              <c:f>Sheet1!$D$2:$D$5</c:f>
              <c:numCache>
                <c:formatCode>General</c:formatCode>
                <c:ptCount val="4"/>
                <c:pt idx="0">
                  <c:v>8</c:v>
                </c:pt>
                <c:pt idx="1">
                  <c:v>41</c:v>
                </c:pt>
                <c:pt idx="2">
                  <c:v>5</c:v>
                </c:pt>
                <c:pt idx="3">
                  <c:v>5</c:v>
                </c:pt>
              </c:numCache>
            </c:numRef>
          </c:val>
          <c:extLst>
            <c:ext xmlns:c16="http://schemas.microsoft.com/office/drawing/2014/chart" uri="{C3380CC4-5D6E-409C-BE32-E72D297353CC}">
              <c16:uniqueId val="{00000002-D369-4327-9779-7D9E79C1819B}"/>
            </c:ext>
          </c:extLst>
        </c:ser>
        <c:ser>
          <c:idx val="3"/>
          <c:order val="3"/>
          <c:tx>
            <c:strRef>
              <c:f>Sheet1!$E$1</c:f>
              <c:strCache>
                <c:ptCount val="1"/>
                <c:pt idx="0">
                  <c:v>Video</c:v>
                </c:pt>
              </c:strCache>
            </c:strRef>
          </c:tx>
          <c:spPr>
            <a:solidFill>
              <a:schemeClr val="accent4"/>
            </a:solidFill>
            <a:ln>
              <a:noFill/>
            </a:ln>
            <a:effectLst/>
          </c:spPr>
          <c:invertIfNegative val="0"/>
          <c:cat>
            <c:strRef>
              <c:f>Sheet1!$A$2:$A$5</c:f>
              <c:strCache>
                <c:ptCount val="4"/>
                <c:pt idx="0">
                  <c:v>Benelli</c:v>
                </c:pt>
                <c:pt idx="1">
                  <c:v>Yamaha Motor Argentina S.A</c:v>
                </c:pt>
                <c:pt idx="2">
                  <c:v>Bajaj Argentina</c:v>
                </c:pt>
                <c:pt idx="3">
                  <c:v>Honda Argentina</c:v>
                </c:pt>
              </c:strCache>
            </c:strRef>
          </c:cat>
          <c:val>
            <c:numRef>
              <c:f>Sheet1!$E$2:$E$5</c:f>
              <c:numCache>
                <c:formatCode>General</c:formatCode>
                <c:ptCount val="4"/>
                <c:pt idx="0">
                  <c:v>3</c:v>
                </c:pt>
                <c:pt idx="1">
                  <c:v>8</c:v>
                </c:pt>
                <c:pt idx="2">
                  <c:v>5</c:v>
                </c:pt>
                <c:pt idx="3">
                  <c:v>1</c:v>
                </c:pt>
              </c:numCache>
            </c:numRef>
          </c:val>
          <c:extLst>
            <c:ext xmlns:c16="http://schemas.microsoft.com/office/drawing/2014/chart" uri="{C3380CC4-5D6E-409C-BE32-E72D297353CC}">
              <c16:uniqueId val="{00000003-D369-4327-9779-7D9E79C1819B}"/>
            </c:ext>
          </c:extLst>
        </c:ser>
        <c:dLbls>
          <c:showLegendKey val="0"/>
          <c:showVal val="0"/>
          <c:showCatName val="0"/>
          <c:showSerName val="0"/>
          <c:showPercent val="0"/>
          <c:showBubbleSize val="0"/>
        </c:dLbls>
        <c:gapWidth val="150"/>
        <c:overlap val="100"/>
        <c:axId val="397921960"/>
        <c:axId val="397929176"/>
      </c:barChart>
      <c:catAx>
        <c:axId val="397921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29176"/>
        <c:crosses val="autoZero"/>
        <c:auto val="1"/>
        <c:lblAlgn val="ctr"/>
        <c:lblOffset val="100"/>
        <c:noMultiLvlLbl val="0"/>
      </c:catAx>
      <c:valAx>
        <c:axId val="3979291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21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Benelli</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2.36005201210578E-3</c:v>
                </c:pt>
                <c:pt idx="1">
                  <c:v>0</c:v>
                </c:pt>
                <c:pt idx="2">
                  <c:v>3.4493206492176901E-3</c:v>
                </c:pt>
                <c:pt idx="3">
                  <c:v>3.2048888899474802E-3</c:v>
                </c:pt>
              </c:numCache>
            </c:numRef>
          </c:val>
          <c:extLst>
            <c:ext xmlns:c16="http://schemas.microsoft.com/office/drawing/2014/chart" uri="{C3380CC4-5D6E-409C-BE32-E72D297353CC}">
              <c16:uniqueId val="{00000000-3C45-4034-AF01-61203F76B766}"/>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3.3695184129302002E-3</c:v>
                </c:pt>
                <c:pt idx="1">
                  <c:v>0</c:v>
                </c:pt>
                <c:pt idx="2">
                  <c:v>1.6340222130932499E-2</c:v>
                </c:pt>
                <c:pt idx="3">
                  <c:v>2.64353152131432E-3</c:v>
                </c:pt>
              </c:numCache>
            </c:numRef>
          </c:val>
          <c:extLst>
            <c:ext xmlns:c16="http://schemas.microsoft.com/office/drawing/2014/chart" uri="{C3380CC4-5D6E-409C-BE32-E72D297353CC}">
              <c16:uniqueId val="{00000001-3C45-4034-AF01-61203F76B766}"/>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0</c:v>
                </c:pt>
                <c:pt idx="1">
                  <c:v>0</c:v>
                </c:pt>
                <c:pt idx="2">
                  <c:v>1.6206200032711501E-2</c:v>
                </c:pt>
                <c:pt idx="3">
                  <c:v>2.2736578259130402E-2</c:v>
                </c:pt>
              </c:numCache>
            </c:numRef>
          </c:val>
          <c:extLst>
            <c:ext xmlns:c16="http://schemas.microsoft.com/office/drawing/2014/chart" uri="{C3380CC4-5D6E-409C-BE32-E72D297353CC}">
              <c16:uniqueId val="{00000002-3C45-4034-AF01-61203F76B766}"/>
            </c:ext>
          </c:extLst>
        </c:ser>
        <c:ser>
          <c:idx val="3"/>
          <c:order val="3"/>
          <c:tx>
            <c:strRef>
              <c:f>Sheet1!$E$1</c:f>
              <c:strCache>
                <c:ptCount val="1"/>
                <c:pt idx="0">
                  <c:v>Honda Argentina</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3.82362015849445E-3</c:v>
                </c:pt>
                <c:pt idx="1">
                  <c:v>1.20221811030793E-2</c:v>
                </c:pt>
                <c:pt idx="2">
                  <c:v>2.79858109775823E-2</c:v>
                </c:pt>
                <c:pt idx="3">
                  <c:v>5.2225135662180202E-3</c:v>
                </c:pt>
              </c:numCache>
            </c:numRef>
          </c:val>
          <c:extLst>
            <c:ext xmlns:c16="http://schemas.microsoft.com/office/drawing/2014/chart" uri="{C3380CC4-5D6E-409C-BE32-E72D297353CC}">
              <c16:uniqueId val="{00000003-3C45-4034-AF01-61203F76B766}"/>
            </c:ext>
          </c:extLst>
        </c:ser>
        <c:dLbls>
          <c:showLegendKey val="0"/>
          <c:showVal val="0"/>
          <c:showCatName val="0"/>
          <c:showSerName val="0"/>
          <c:showPercent val="0"/>
          <c:showBubbleSize val="0"/>
        </c:dLbls>
        <c:gapWidth val="219"/>
        <c:overlap val="-27"/>
        <c:axId val="397943936"/>
        <c:axId val="397945576"/>
      </c:barChart>
      <c:catAx>
        <c:axId val="397943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45576"/>
        <c:crosses val="autoZero"/>
        <c:auto val="1"/>
        <c:lblAlgn val="ctr"/>
        <c:lblOffset val="100"/>
        <c:noMultiLvlLbl val="0"/>
      </c:catAx>
      <c:valAx>
        <c:axId val="397945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43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Benelli</c:v>
                </c:pt>
                <c:pt idx="1">
                  <c:v>Yamaha Motor Argentina S.A</c:v>
                </c:pt>
                <c:pt idx="2">
                  <c:v>Bajaj Argentina</c:v>
                </c:pt>
                <c:pt idx="3">
                  <c:v>Honda Argentina</c:v>
                </c:pt>
              </c:strCache>
            </c:strRef>
          </c:cat>
          <c:val>
            <c:numRef>
              <c:f>Sheet1!$B$2:$B$5</c:f>
              <c:numCache>
                <c:formatCode>General</c:formatCode>
                <c:ptCount val="4"/>
                <c:pt idx="0">
                  <c:v>664</c:v>
                </c:pt>
                <c:pt idx="1">
                  <c:v>5942</c:v>
                </c:pt>
                <c:pt idx="2">
                  <c:v>244</c:v>
                </c:pt>
                <c:pt idx="3">
                  <c:v>1297</c:v>
                </c:pt>
              </c:numCache>
            </c:numRef>
          </c:val>
          <c:extLst>
            <c:ext xmlns:c16="http://schemas.microsoft.com/office/drawing/2014/chart" uri="{C3380CC4-5D6E-409C-BE32-E72D297353CC}">
              <c16:uniqueId val="{00000000-FF79-4E70-82D2-CE02F89C8B51}"/>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Benelli</c:v>
                </c:pt>
                <c:pt idx="1">
                  <c:v>Yamaha Motor Argentina S.A</c:v>
                </c:pt>
                <c:pt idx="2">
                  <c:v>Bajaj Argentina</c:v>
                </c:pt>
                <c:pt idx="3">
                  <c:v>Honda Argentina</c:v>
                </c:pt>
              </c:strCache>
            </c:strRef>
          </c:cat>
          <c:val>
            <c:numRef>
              <c:f>Sheet1!$C$2:$C$5</c:f>
              <c:numCache>
                <c:formatCode>General</c:formatCode>
                <c:ptCount val="4"/>
                <c:pt idx="0">
                  <c:v>80</c:v>
                </c:pt>
                <c:pt idx="1">
                  <c:v>563</c:v>
                </c:pt>
                <c:pt idx="2">
                  <c:v>25</c:v>
                </c:pt>
                <c:pt idx="3">
                  <c:v>146</c:v>
                </c:pt>
              </c:numCache>
            </c:numRef>
          </c:val>
          <c:extLst>
            <c:ext xmlns:c16="http://schemas.microsoft.com/office/drawing/2014/chart" uri="{C3380CC4-5D6E-409C-BE32-E72D297353CC}">
              <c16:uniqueId val="{00000001-FF79-4E70-82D2-CE02F89C8B51}"/>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Benelli</c:v>
                </c:pt>
                <c:pt idx="1">
                  <c:v>Yamaha Motor Argentina S.A</c:v>
                </c:pt>
                <c:pt idx="2">
                  <c:v>Bajaj Argentina</c:v>
                </c:pt>
                <c:pt idx="3">
                  <c:v>Honda Argentina</c:v>
                </c:pt>
              </c:strCache>
            </c:strRef>
          </c:cat>
          <c:val>
            <c:numRef>
              <c:f>Sheet1!$D$2:$D$5</c:f>
              <c:numCache>
                <c:formatCode>General</c:formatCode>
                <c:ptCount val="4"/>
                <c:pt idx="0">
                  <c:v>0</c:v>
                </c:pt>
                <c:pt idx="1">
                  <c:v>21</c:v>
                </c:pt>
                <c:pt idx="2">
                  <c:v>0</c:v>
                </c:pt>
                <c:pt idx="3">
                  <c:v>7</c:v>
                </c:pt>
              </c:numCache>
            </c:numRef>
          </c:val>
          <c:extLst>
            <c:ext xmlns:c16="http://schemas.microsoft.com/office/drawing/2014/chart" uri="{C3380CC4-5D6E-409C-BE32-E72D297353CC}">
              <c16:uniqueId val="{00000002-FF79-4E70-82D2-CE02F89C8B51}"/>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Benelli</c:v>
                </c:pt>
                <c:pt idx="1">
                  <c:v>Yamaha Motor Argentina S.A</c:v>
                </c:pt>
                <c:pt idx="2">
                  <c:v>Bajaj Argentina</c:v>
                </c:pt>
                <c:pt idx="3">
                  <c:v>Honda Argentina</c:v>
                </c:pt>
              </c:strCache>
            </c:strRef>
          </c:cat>
          <c:val>
            <c:numRef>
              <c:f>Sheet1!$E$2:$E$5</c:f>
              <c:numCache>
                <c:formatCode>General</c:formatCode>
                <c:ptCount val="4"/>
                <c:pt idx="0">
                  <c:v>1</c:v>
                </c:pt>
                <c:pt idx="1">
                  <c:v>3</c:v>
                </c:pt>
                <c:pt idx="2">
                  <c:v>0</c:v>
                </c:pt>
                <c:pt idx="3">
                  <c:v>0</c:v>
                </c:pt>
              </c:numCache>
            </c:numRef>
          </c:val>
          <c:extLst>
            <c:ext xmlns:c16="http://schemas.microsoft.com/office/drawing/2014/chart" uri="{C3380CC4-5D6E-409C-BE32-E72D297353CC}">
              <c16:uniqueId val="{00000003-FF79-4E70-82D2-CE02F89C8B51}"/>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Benelli</c:v>
                </c:pt>
                <c:pt idx="1">
                  <c:v>Yamaha Motor Argentina S.A</c:v>
                </c:pt>
                <c:pt idx="2">
                  <c:v>Bajaj Argentina</c:v>
                </c:pt>
                <c:pt idx="3">
                  <c:v>Honda Argentina</c:v>
                </c:pt>
              </c:strCache>
            </c:strRef>
          </c:cat>
          <c:val>
            <c:numRef>
              <c:f>Sheet1!$F$2:$F$5</c:f>
              <c:numCache>
                <c:formatCode>General</c:formatCode>
                <c:ptCount val="4"/>
                <c:pt idx="0">
                  <c:v>0</c:v>
                </c:pt>
                <c:pt idx="1">
                  <c:v>3</c:v>
                </c:pt>
                <c:pt idx="2">
                  <c:v>0</c:v>
                </c:pt>
                <c:pt idx="3">
                  <c:v>3</c:v>
                </c:pt>
              </c:numCache>
            </c:numRef>
          </c:val>
          <c:extLst>
            <c:ext xmlns:c16="http://schemas.microsoft.com/office/drawing/2014/chart" uri="{C3380CC4-5D6E-409C-BE32-E72D297353CC}">
              <c16:uniqueId val="{00000004-FF79-4E70-82D2-CE02F89C8B51}"/>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Benelli</c:v>
                </c:pt>
                <c:pt idx="1">
                  <c:v>Yamaha Motor Argentina S.A</c:v>
                </c:pt>
                <c:pt idx="2">
                  <c:v>Bajaj Argentina</c:v>
                </c:pt>
                <c:pt idx="3">
                  <c:v>Honda Argentina</c:v>
                </c:pt>
              </c:strCache>
            </c:strRef>
          </c:cat>
          <c:val>
            <c:numRef>
              <c:f>Sheet1!$G$2:$G$5</c:f>
              <c:numCache>
                <c:formatCode>General</c:formatCode>
                <c:ptCount val="4"/>
                <c:pt idx="0">
                  <c:v>0</c:v>
                </c:pt>
                <c:pt idx="1">
                  <c:v>1</c:v>
                </c:pt>
                <c:pt idx="2">
                  <c:v>0</c:v>
                </c:pt>
                <c:pt idx="3">
                  <c:v>0</c:v>
                </c:pt>
              </c:numCache>
            </c:numRef>
          </c:val>
          <c:extLst>
            <c:ext xmlns:c16="http://schemas.microsoft.com/office/drawing/2014/chart" uri="{C3380CC4-5D6E-409C-BE32-E72D297353CC}">
              <c16:uniqueId val="{00000005-FF79-4E70-82D2-CE02F89C8B5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Benelli</c:v>
                </c:pt>
                <c:pt idx="1">
                  <c:v>Yamaha Motor Argentina S.A</c:v>
                </c:pt>
                <c:pt idx="2">
                  <c:v>Bajaj Argentina</c:v>
                </c:pt>
                <c:pt idx="3">
                  <c:v>Honda Argentina</c:v>
                </c:pt>
              </c:strCache>
            </c:strRef>
          </c:cat>
          <c:val>
            <c:numRef>
              <c:f>Sheet1!$H$2:$H$5</c:f>
              <c:numCache>
                <c:formatCode>General</c:formatCode>
                <c:ptCount val="4"/>
                <c:pt idx="0">
                  <c:v>32</c:v>
                </c:pt>
                <c:pt idx="1">
                  <c:v>380</c:v>
                </c:pt>
                <c:pt idx="2">
                  <c:v>14</c:v>
                </c:pt>
                <c:pt idx="3">
                  <c:v>404</c:v>
                </c:pt>
              </c:numCache>
            </c:numRef>
          </c:val>
          <c:extLst>
            <c:ext xmlns:c16="http://schemas.microsoft.com/office/drawing/2014/chart" uri="{C3380CC4-5D6E-409C-BE32-E72D297353CC}">
              <c16:uniqueId val="{00000006-FF79-4E70-82D2-CE02F89C8B5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Benelli</c:v>
                </c:pt>
                <c:pt idx="1">
                  <c:v>Yamaha Motor Argentina S.A</c:v>
                </c:pt>
                <c:pt idx="2">
                  <c:v>Bajaj Argentina</c:v>
                </c:pt>
                <c:pt idx="3">
                  <c:v>Honda Argentina</c:v>
                </c:pt>
              </c:strCache>
            </c:strRef>
          </c:cat>
          <c:val>
            <c:numRef>
              <c:f>Sheet1!$I$2:$I$5</c:f>
              <c:numCache>
                <c:formatCode>General</c:formatCode>
                <c:ptCount val="4"/>
                <c:pt idx="0">
                  <c:v>49</c:v>
                </c:pt>
                <c:pt idx="1">
                  <c:v>319</c:v>
                </c:pt>
                <c:pt idx="2">
                  <c:v>15</c:v>
                </c:pt>
                <c:pt idx="3">
                  <c:v>54</c:v>
                </c:pt>
              </c:numCache>
            </c:numRef>
          </c:val>
          <c:extLst>
            <c:ext xmlns:c16="http://schemas.microsoft.com/office/drawing/2014/chart" uri="{C3380CC4-5D6E-409C-BE32-E72D297353CC}">
              <c16:uniqueId val="{00000007-FF79-4E70-82D2-CE02F89C8B51}"/>
            </c:ext>
          </c:extLst>
        </c:ser>
        <c:dLbls>
          <c:showLegendKey val="0"/>
          <c:showVal val="0"/>
          <c:showCatName val="0"/>
          <c:showSerName val="0"/>
          <c:showPercent val="0"/>
          <c:showBubbleSize val="0"/>
        </c:dLbls>
        <c:gapWidth val="150"/>
        <c:overlap val="100"/>
        <c:axId val="397947872"/>
        <c:axId val="397948200"/>
      </c:barChart>
      <c:catAx>
        <c:axId val="397947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48200"/>
        <c:crosses val="autoZero"/>
        <c:auto val="1"/>
        <c:lblAlgn val="ctr"/>
        <c:lblOffset val="100"/>
        <c:noMultiLvlLbl val="0"/>
      </c:catAx>
      <c:valAx>
        <c:axId val="3979482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47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Benelli</c:v>
                </c:pt>
              </c:strCache>
            </c:strRef>
          </c:tx>
          <c:spPr>
            <a:ln w="28575" cap="rnd">
              <a:solidFill>
                <a:schemeClr val="accent1"/>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6730-4519-8E3E-57171D368F43}"/>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Sheet1!$C$2:$C$29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1-6730-4519-8E3E-57171D368F43}"/>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Sheet1!$D$2:$D$29</c:f>
              <c:numCache>
                <c:formatCode>General</c:formatCode>
                <c:ptCount val="28"/>
                <c:pt idx="0">
                  <c:v>0</c:v>
                </c:pt>
                <c:pt idx="1">
                  <c:v>0</c:v>
                </c:pt>
                <c:pt idx="2">
                  <c:v>0</c:v>
                </c:pt>
                <c:pt idx="3">
                  <c:v>1</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1</c:v>
                </c:pt>
                <c:pt idx="25">
                  <c:v>0</c:v>
                </c:pt>
                <c:pt idx="26">
                  <c:v>0</c:v>
                </c:pt>
                <c:pt idx="27">
                  <c:v>0</c:v>
                </c:pt>
              </c:numCache>
            </c:numRef>
          </c:val>
          <c:smooth val="0"/>
          <c:extLst>
            <c:ext xmlns:c16="http://schemas.microsoft.com/office/drawing/2014/chart" uri="{C3380CC4-5D6E-409C-BE32-E72D297353CC}">
              <c16:uniqueId val="{00000002-6730-4519-8E3E-57171D368F43}"/>
            </c:ext>
          </c:extLst>
        </c:ser>
        <c:ser>
          <c:idx val="3"/>
          <c:order val="3"/>
          <c:tx>
            <c:strRef>
              <c:f>Sheet1!$E$1</c:f>
              <c:strCache>
                <c:ptCount val="1"/>
                <c:pt idx="0">
                  <c:v>Honda Argentina</c:v>
                </c:pt>
              </c:strCache>
            </c:strRef>
          </c:tx>
          <c:spPr>
            <a:ln w="28575" cap="rnd">
              <a:solidFill>
                <a:schemeClr val="accent4"/>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Sheet1!$E$2:$E$29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3-6730-4519-8E3E-57171D368F43}"/>
            </c:ext>
          </c:extLst>
        </c:ser>
        <c:dLbls>
          <c:showLegendKey val="0"/>
          <c:showVal val="0"/>
          <c:showCatName val="0"/>
          <c:showSerName val="0"/>
          <c:showPercent val="0"/>
          <c:showBubbleSize val="0"/>
        </c:dLbls>
        <c:smooth val="0"/>
        <c:axId val="502380912"/>
        <c:axId val="502377304"/>
      </c:lineChart>
      <c:dateAx>
        <c:axId val="502380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377304"/>
        <c:crosses val="autoZero"/>
        <c:auto val="1"/>
        <c:lblOffset val="100"/>
        <c:baseTimeUnit val="days"/>
      </c:dateAx>
      <c:valAx>
        <c:axId val="502377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380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B677B-F7C9-4F11-BB0B-3F19111EEA46}"/>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942467E1-45DF-4AEA-9F8E-B334F70AE559}"/>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571780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FBAEC-55E1-4D61-985F-251BDCA3A33B}"/>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A9468A2B-D37B-4A6C-BB34-AD23E299885A}"/>
              </a:ext>
            </a:extLst>
          </p:cNvPr>
          <p:cNvGraphicFramePr>
            <a:graphicFrameLocks noGrp="1"/>
          </p:cNvGraphicFramePr>
          <p:nvPr>
            <p:ph type="tbl" sz="quarter" idx="13"/>
            <p:extLst>
              <p:ext uri="{D42A27DB-BD31-4B8C-83A1-F6EECF244321}">
                <p14:modId xmlns:p14="http://schemas.microsoft.com/office/powerpoint/2010/main" val="2123958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68319420"/>
                    </a:ext>
                  </a:extLst>
                </a:gridCol>
                <a:gridCol w="740664">
                  <a:extLst>
                    <a:ext uri="{9D8B030D-6E8A-4147-A177-3AD203B41FA5}">
                      <a16:colId xmlns:a16="http://schemas.microsoft.com/office/drawing/2014/main" val="952600766"/>
                    </a:ext>
                  </a:extLst>
                </a:gridCol>
                <a:gridCol w="740664">
                  <a:extLst>
                    <a:ext uri="{9D8B030D-6E8A-4147-A177-3AD203B41FA5}">
                      <a16:colId xmlns:a16="http://schemas.microsoft.com/office/drawing/2014/main" val="1829462804"/>
                    </a:ext>
                  </a:extLst>
                </a:gridCol>
                <a:gridCol w="740664">
                  <a:extLst>
                    <a:ext uri="{9D8B030D-6E8A-4147-A177-3AD203B41FA5}">
                      <a16:colId xmlns:a16="http://schemas.microsoft.com/office/drawing/2014/main" val="2248844593"/>
                    </a:ext>
                  </a:extLst>
                </a:gridCol>
                <a:gridCol w="740664">
                  <a:extLst>
                    <a:ext uri="{9D8B030D-6E8A-4147-A177-3AD203B41FA5}">
                      <a16:colId xmlns:a16="http://schemas.microsoft.com/office/drawing/2014/main" val="3227794735"/>
                    </a:ext>
                  </a:extLst>
                </a:gridCol>
                <a:gridCol w="740664">
                  <a:extLst>
                    <a:ext uri="{9D8B030D-6E8A-4147-A177-3AD203B41FA5}">
                      <a16:colId xmlns:a16="http://schemas.microsoft.com/office/drawing/2014/main" val="829886441"/>
                    </a:ext>
                  </a:extLst>
                </a:gridCol>
                <a:gridCol w="740664">
                  <a:extLst>
                    <a:ext uri="{9D8B030D-6E8A-4147-A177-3AD203B41FA5}">
                      <a16:colId xmlns:a16="http://schemas.microsoft.com/office/drawing/2014/main" val="112967046"/>
                    </a:ext>
                  </a:extLst>
                </a:gridCol>
                <a:gridCol w="740664">
                  <a:extLst>
                    <a:ext uri="{9D8B030D-6E8A-4147-A177-3AD203B41FA5}">
                      <a16:colId xmlns:a16="http://schemas.microsoft.com/office/drawing/2014/main" val="2873561857"/>
                    </a:ext>
                  </a:extLst>
                </a:gridCol>
                <a:gridCol w="740664">
                  <a:extLst>
                    <a:ext uri="{9D8B030D-6E8A-4147-A177-3AD203B41FA5}">
                      <a16:colId xmlns:a16="http://schemas.microsoft.com/office/drawing/2014/main" val="404437626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300209667"/>
                  </a:ext>
                </a:extLst>
              </a:tr>
              <a:tr h="370840">
                <a:tc>
                  <a:txBody>
                    <a:bodyPr/>
                    <a:lstStyle/>
                    <a:p>
                      <a:r>
                        <a:rPr lang="en-US" sz="1000"/>
                        <a:t>Benelli</a:t>
                      </a:r>
                    </a:p>
                  </a:txBody>
                  <a:tcPr/>
                </a:tc>
                <a:tc>
                  <a:txBody>
                    <a:bodyPr/>
                    <a:lstStyle/>
                    <a:p>
                      <a:r>
                        <a:rPr lang="en-US" sz="1000"/>
                        <a:t>1689168</a:t>
                      </a:r>
                    </a:p>
                  </a:txBody>
                  <a:tcPr/>
                </a:tc>
                <a:tc>
                  <a:txBody>
                    <a:bodyPr/>
                    <a:lstStyle/>
                    <a:p>
                      <a:r>
                        <a:rPr lang="en-US" sz="1000"/>
                        <a:t>5761</a:t>
                      </a:r>
                    </a:p>
                  </a:txBody>
                  <a:tcPr/>
                </a:tc>
                <a:tc>
                  <a:txBody>
                    <a:bodyPr/>
                    <a:lstStyle/>
                    <a:p>
                      <a:r>
                        <a:rPr lang="en-US" sz="1000"/>
                        <a:t>16</a:t>
                      </a:r>
                    </a:p>
                  </a:txBody>
                  <a:tcPr/>
                </a:tc>
                <a:tc>
                  <a:txBody>
                    <a:bodyPr/>
                    <a:lstStyle/>
                    <a:p>
                      <a:r>
                        <a:rPr lang="en-US" sz="1000"/>
                        <a:t>745</a:t>
                      </a:r>
                    </a:p>
                  </a:txBody>
                  <a:tcPr/>
                </a:tc>
                <a:tc>
                  <a:txBody>
                    <a:bodyPr/>
                    <a:lstStyle/>
                    <a:p>
                      <a:r>
                        <a:rPr lang="en-US" sz="1000"/>
                        <a:t>32</a:t>
                      </a:r>
                    </a:p>
                  </a:txBody>
                  <a:tcPr/>
                </a:tc>
                <a:tc>
                  <a:txBody>
                    <a:bodyPr/>
                    <a:lstStyle/>
                    <a:p>
                      <a:r>
                        <a:rPr lang="en-US" sz="1000"/>
                        <a:t>49</a:t>
                      </a:r>
                    </a:p>
                  </a:txBody>
                  <a:tcPr/>
                </a:tc>
                <a:tc>
                  <a:txBody>
                    <a:bodyPr/>
                    <a:lstStyle/>
                    <a:p>
                      <a:r>
                        <a:rPr lang="en-US" sz="1000"/>
                        <a:t>0</a:t>
                      </a:r>
                    </a:p>
                  </a:txBody>
                  <a:tcPr/>
                </a:tc>
                <a:tc>
                  <a:txBody>
                    <a:bodyPr/>
                    <a:lstStyle/>
                    <a:p>
                      <a:r>
                        <a:rPr lang="en-US" sz="1000"/>
                        <a:t>0.0031 %</a:t>
                      </a:r>
                    </a:p>
                  </a:txBody>
                  <a:tcPr/>
                </a:tc>
                <a:extLst>
                  <a:ext uri="{0D108BD9-81ED-4DB2-BD59-A6C34878D82A}">
                    <a16:rowId xmlns:a16="http://schemas.microsoft.com/office/drawing/2014/main" val="1459947966"/>
                  </a:ext>
                </a:extLst>
              </a:tr>
              <a:tr h="370840">
                <a:tc>
                  <a:txBody>
                    <a:bodyPr/>
                    <a:lstStyle/>
                    <a:p>
                      <a:r>
                        <a:rPr lang="en-US" sz="1000"/>
                        <a:t>Honda Argentina</a:t>
                      </a:r>
                    </a:p>
                  </a:txBody>
                  <a:tcPr/>
                </a:tc>
                <a:tc>
                  <a:txBody>
                    <a:bodyPr/>
                    <a:lstStyle/>
                    <a:p>
                      <a:r>
                        <a:rPr lang="en-US" sz="1000"/>
                        <a:t>1014474</a:t>
                      </a:r>
                    </a:p>
                  </a:txBody>
                  <a:tcPr/>
                </a:tc>
                <a:tc>
                  <a:txBody>
                    <a:bodyPr/>
                    <a:lstStyle/>
                    <a:p>
                      <a:r>
                        <a:rPr lang="en-US" sz="1000"/>
                        <a:t>-826</a:t>
                      </a:r>
                    </a:p>
                  </a:txBody>
                  <a:tcPr/>
                </a:tc>
                <a:tc>
                  <a:txBody>
                    <a:bodyPr/>
                    <a:lstStyle/>
                    <a:p>
                      <a:r>
                        <a:rPr lang="en-US" sz="1000"/>
                        <a:t>13</a:t>
                      </a:r>
                    </a:p>
                  </a:txBody>
                  <a:tcPr/>
                </a:tc>
                <a:tc>
                  <a:txBody>
                    <a:bodyPr/>
                    <a:lstStyle/>
                    <a:p>
                      <a:r>
                        <a:rPr lang="en-US" sz="1000"/>
                        <a:t>1453</a:t>
                      </a:r>
                    </a:p>
                  </a:txBody>
                  <a:tcPr/>
                </a:tc>
                <a:tc>
                  <a:txBody>
                    <a:bodyPr/>
                    <a:lstStyle/>
                    <a:p>
                      <a:r>
                        <a:rPr lang="en-US" sz="1000"/>
                        <a:t>404</a:t>
                      </a:r>
                    </a:p>
                  </a:txBody>
                  <a:tcPr/>
                </a:tc>
                <a:tc>
                  <a:txBody>
                    <a:bodyPr/>
                    <a:lstStyle/>
                    <a:p>
                      <a:r>
                        <a:rPr lang="en-US" sz="1000"/>
                        <a:t>54</a:t>
                      </a:r>
                    </a:p>
                  </a:txBody>
                  <a:tcPr/>
                </a:tc>
                <a:tc>
                  <a:txBody>
                    <a:bodyPr/>
                    <a:lstStyle/>
                    <a:p>
                      <a:r>
                        <a:rPr lang="en-US" sz="1000"/>
                        <a:t>0</a:t>
                      </a:r>
                    </a:p>
                  </a:txBody>
                  <a:tcPr/>
                </a:tc>
                <a:tc>
                  <a:txBody>
                    <a:bodyPr/>
                    <a:lstStyle/>
                    <a:p>
                      <a:r>
                        <a:rPr lang="en-US" sz="1000"/>
                        <a:t>0.0145 %</a:t>
                      </a:r>
                    </a:p>
                  </a:txBody>
                  <a:tcPr/>
                </a:tc>
                <a:extLst>
                  <a:ext uri="{0D108BD9-81ED-4DB2-BD59-A6C34878D82A}">
                    <a16:rowId xmlns:a16="http://schemas.microsoft.com/office/drawing/2014/main" val="1246608700"/>
                  </a:ext>
                </a:extLst>
              </a:tr>
              <a:tr h="370840">
                <a:tc>
                  <a:txBody>
                    <a:bodyPr/>
                    <a:lstStyle/>
                    <a:p>
                      <a:r>
                        <a:rPr lang="en-US" sz="1000"/>
                        <a:t>Yamaha Motor Argentina S.A</a:t>
                      </a:r>
                    </a:p>
                  </a:txBody>
                  <a:tcPr/>
                </a:tc>
                <a:tc>
                  <a:txBody>
                    <a:bodyPr/>
                    <a:lstStyle/>
                    <a:p>
                      <a:r>
                        <a:rPr lang="en-US" sz="1000"/>
                        <a:t>1002314</a:t>
                      </a:r>
                    </a:p>
                  </a:txBody>
                  <a:tcPr/>
                </a:tc>
                <a:tc>
                  <a:txBody>
                    <a:bodyPr/>
                    <a:lstStyle/>
                    <a:p>
                      <a:r>
                        <a:rPr lang="en-US" sz="1000"/>
                        <a:t>-228</a:t>
                      </a:r>
                    </a:p>
                  </a:txBody>
                  <a:tcPr/>
                </a:tc>
                <a:tc>
                  <a:txBody>
                    <a:bodyPr/>
                    <a:lstStyle/>
                    <a:p>
                      <a:r>
                        <a:rPr lang="en-US" sz="1000"/>
                        <a:t>58</a:t>
                      </a:r>
                    </a:p>
                  </a:txBody>
                  <a:tcPr/>
                </a:tc>
                <a:tc>
                  <a:txBody>
                    <a:bodyPr/>
                    <a:lstStyle/>
                    <a:p>
                      <a:r>
                        <a:rPr lang="en-US" sz="1000"/>
                        <a:t>6533</a:t>
                      </a:r>
                    </a:p>
                  </a:txBody>
                  <a:tcPr/>
                </a:tc>
                <a:tc>
                  <a:txBody>
                    <a:bodyPr/>
                    <a:lstStyle/>
                    <a:p>
                      <a:r>
                        <a:rPr lang="en-US" sz="1000"/>
                        <a:t>380</a:t>
                      </a:r>
                    </a:p>
                  </a:txBody>
                  <a:tcPr/>
                </a:tc>
                <a:tc>
                  <a:txBody>
                    <a:bodyPr/>
                    <a:lstStyle/>
                    <a:p>
                      <a:r>
                        <a:rPr lang="en-US" sz="1000"/>
                        <a:t>319</a:t>
                      </a:r>
                    </a:p>
                  </a:txBody>
                  <a:tcPr/>
                </a:tc>
                <a:tc>
                  <a:txBody>
                    <a:bodyPr/>
                    <a:lstStyle/>
                    <a:p>
                      <a:r>
                        <a:rPr lang="en-US" sz="1000"/>
                        <a:t>0</a:t>
                      </a:r>
                    </a:p>
                  </a:txBody>
                  <a:tcPr/>
                </a:tc>
                <a:tc>
                  <a:txBody>
                    <a:bodyPr/>
                    <a:lstStyle/>
                    <a:p>
                      <a:r>
                        <a:rPr lang="en-US" sz="1000"/>
                        <a:t>0.0124 %</a:t>
                      </a:r>
                    </a:p>
                  </a:txBody>
                  <a:tcPr/>
                </a:tc>
                <a:extLst>
                  <a:ext uri="{0D108BD9-81ED-4DB2-BD59-A6C34878D82A}">
                    <a16:rowId xmlns:a16="http://schemas.microsoft.com/office/drawing/2014/main" val="2018409789"/>
                  </a:ext>
                </a:extLst>
              </a:tr>
              <a:tr h="370840">
                <a:tc>
                  <a:txBody>
                    <a:bodyPr/>
                    <a:lstStyle/>
                    <a:p>
                      <a:r>
                        <a:rPr lang="en-US" sz="1000"/>
                        <a:t>Bajaj Argentina</a:t>
                      </a:r>
                    </a:p>
                  </a:txBody>
                  <a:tcPr/>
                </a:tc>
                <a:tc>
                  <a:txBody>
                    <a:bodyPr/>
                    <a:lstStyle/>
                    <a:p>
                      <a:r>
                        <a:rPr lang="en-US" sz="1000"/>
                        <a:t>153012</a:t>
                      </a:r>
                    </a:p>
                  </a:txBody>
                  <a:tcPr/>
                </a:tc>
                <a:tc>
                  <a:txBody>
                    <a:bodyPr/>
                    <a:lstStyle/>
                    <a:p>
                      <a:r>
                        <a:rPr lang="en-US" sz="1000"/>
                        <a:t>-139</a:t>
                      </a:r>
                    </a:p>
                  </a:txBody>
                  <a:tcPr/>
                </a:tc>
                <a:tc>
                  <a:txBody>
                    <a:bodyPr/>
                    <a:lstStyle/>
                    <a:p>
                      <a:r>
                        <a:rPr lang="en-US" sz="1000"/>
                        <a:t>10</a:t>
                      </a:r>
                    </a:p>
                  </a:txBody>
                  <a:tcPr/>
                </a:tc>
                <a:tc>
                  <a:txBody>
                    <a:bodyPr/>
                    <a:lstStyle/>
                    <a:p>
                      <a:r>
                        <a:rPr lang="en-US" sz="1000"/>
                        <a:t>269</a:t>
                      </a:r>
                    </a:p>
                  </a:txBody>
                  <a:tcPr/>
                </a:tc>
                <a:tc>
                  <a:txBody>
                    <a:bodyPr/>
                    <a:lstStyle/>
                    <a:p>
                      <a:r>
                        <a:rPr lang="en-US" sz="1000"/>
                        <a:t>14</a:t>
                      </a:r>
                    </a:p>
                  </a:txBody>
                  <a:tcPr/>
                </a:tc>
                <a:tc>
                  <a:txBody>
                    <a:bodyPr/>
                    <a:lstStyle/>
                    <a:p>
                      <a:r>
                        <a:rPr lang="en-US" sz="1000"/>
                        <a:t>15</a:t>
                      </a:r>
                    </a:p>
                  </a:txBody>
                  <a:tcPr/>
                </a:tc>
                <a:tc>
                  <a:txBody>
                    <a:bodyPr/>
                    <a:lstStyle/>
                    <a:p>
                      <a:r>
                        <a:rPr lang="en-US" sz="1000"/>
                        <a:t>2</a:t>
                      </a:r>
                    </a:p>
                  </a:txBody>
                  <a:tcPr/>
                </a:tc>
                <a:tc>
                  <a:txBody>
                    <a:bodyPr/>
                    <a:lstStyle/>
                    <a:p>
                      <a:r>
                        <a:rPr lang="en-US" sz="1000"/>
                        <a:t>0.0195 %</a:t>
                      </a:r>
                    </a:p>
                  </a:txBody>
                  <a:tcPr/>
                </a:tc>
                <a:extLst>
                  <a:ext uri="{0D108BD9-81ED-4DB2-BD59-A6C34878D82A}">
                    <a16:rowId xmlns:a16="http://schemas.microsoft.com/office/drawing/2014/main" val="1892374070"/>
                  </a:ext>
                </a:extLst>
              </a:tr>
            </a:tbl>
          </a:graphicData>
        </a:graphic>
      </p:graphicFrame>
      <p:sp>
        <p:nvSpPr>
          <p:cNvPr id="4" name="Text Placeholder 3">
            <a:extLst>
              <a:ext uri="{FF2B5EF4-FFF2-40B4-BE49-F238E27FC236}">
                <a16:creationId xmlns:a16="http://schemas.microsoft.com/office/drawing/2014/main" id="{5A452466-FCFD-4E31-A768-87C39C7DC522}"/>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25931241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75B35-9C15-487B-94F5-03AD25215EBA}"/>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89D98095-ECBF-4B17-87FD-54E18A039670}"/>
              </a:ext>
            </a:extLst>
          </p:cNvPr>
          <p:cNvGraphicFramePr>
            <a:graphicFrameLocks noGrp="1"/>
          </p:cNvGraphicFramePr>
          <p:nvPr>
            <p:ph type="chart" sz="quarter" idx="13"/>
            <p:extLst>
              <p:ext uri="{D42A27DB-BD31-4B8C-83A1-F6EECF244321}">
                <p14:modId xmlns:p14="http://schemas.microsoft.com/office/powerpoint/2010/main" val="5367558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F288A8-10A4-4B94-9025-0A033858AAD7}"/>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762C178C-5F1C-41A7-822D-F80E17D112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5160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1A14B-4AF0-482D-AA51-C6DBB8F32658}"/>
              </a:ext>
            </a:extLst>
          </p:cNvPr>
          <p:cNvSpPr>
            <a:spLocks noGrp="1"/>
          </p:cNvSpPr>
          <p:nvPr>
            <p:ph type="title"/>
          </p:nvPr>
        </p:nvSpPr>
        <p:spPr/>
        <p:txBody>
          <a:bodyPr/>
          <a:lstStyle/>
          <a:p>
            <a:r>
              <a:rPr lang="en-US"/>
              <a:t>Facebook Fans or Followers Total | La Emilia</a:t>
            </a:r>
          </a:p>
        </p:txBody>
      </p:sp>
      <p:graphicFrame>
        <p:nvGraphicFramePr>
          <p:cNvPr id="6" name="Chart Placeholder 5">
            <a:extLst>
              <a:ext uri="{FF2B5EF4-FFF2-40B4-BE49-F238E27FC236}">
                <a16:creationId xmlns:a16="http://schemas.microsoft.com/office/drawing/2014/main" id="{3BA4200F-4A5E-446A-B44C-D14B572DE58E}"/>
              </a:ext>
            </a:extLst>
          </p:cNvPr>
          <p:cNvGraphicFramePr>
            <a:graphicFrameLocks noGrp="1"/>
          </p:cNvGraphicFramePr>
          <p:nvPr>
            <p:ph type="chart" sz="quarter" idx="13"/>
            <p:extLst>
              <p:ext uri="{D42A27DB-BD31-4B8C-83A1-F6EECF244321}">
                <p14:modId xmlns:p14="http://schemas.microsoft.com/office/powerpoint/2010/main" val="26958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C71C10-13B1-4815-BDCA-58170354B82E}"/>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336A93B9-F743-47D6-AD1B-4ED7666194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5702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D4542-5E0D-41B6-B423-BC712DC4BB1C}"/>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A7991856-2BB6-47A9-9080-21C4ACA4E656}"/>
              </a:ext>
            </a:extLst>
          </p:cNvPr>
          <p:cNvGraphicFramePr>
            <a:graphicFrameLocks noGrp="1"/>
          </p:cNvGraphicFramePr>
          <p:nvPr>
            <p:ph type="chart" sz="quarter" idx="13"/>
            <p:extLst>
              <p:ext uri="{D42A27DB-BD31-4B8C-83A1-F6EECF244321}">
                <p14:modId xmlns:p14="http://schemas.microsoft.com/office/powerpoint/2010/main" val="13501760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AA826B-FCA5-466F-86E3-4A27FFA8FFAF}"/>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DE02437F-CDD4-446B-BFCF-F656C7DFFF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7325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4AF43-95C1-4CEA-967C-9CF3AD74BA32}"/>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A74E3945-E606-4B24-B067-4AA5DDCB5540}"/>
              </a:ext>
            </a:extLst>
          </p:cNvPr>
          <p:cNvGraphicFramePr>
            <a:graphicFrameLocks noGrp="1"/>
          </p:cNvGraphicFramePr>
          <p:nvPr>
            <p:ph type="chart" sz="quarter" idx="13"/>
            <p:extLst>
              <p:ext uri="{D42A27DB-BD31-4B8C-83A1-F6EECF244321}">
                <p14:modId xmlns:p14="http://schemas.microsoft.com/office/powerpoint/2010/main" val="32326885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BBE4D7-0601-4F6A-A82D-87E958A60D7B}"/>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CE332FCF-30D4-495F-BC5A-C7365140DF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607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375FF-F0A4-485B-B123-277B7B700950}"/>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F568B1D7-7C9C-4ADD-BDF0-7F1C1D2228AB}"/>
              </a:ext>
            </a:extLst>
          </p:cNvPr>
          <p:cNvGraphicFramePr>
            <a:graphicFrameLocks noGrp="1"/>
          </p:cNvGraphicFramePr>
          <p:nvPr>
            <p:ph type="chart" sz="quarter" idx="13"/>
            <p:extLst>
              <p:ext uri="{D42A27DB-BD31-4B8C-83A1-F6EECF244321}">
                <p14:modId xmlns:p14="http://schemas.microsoft.com/office/powerpoint/2010/main" val="5852829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F70F46-287E-4F4A-A902-AA240C7A39FB}"/>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C0AF1F51-ED3C-42F0-9B1E-2836C49B97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6326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20483-F400-4ABD-BECA-06CB5749713B}"/>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DEF64EB2-346F-4596-AE27-45DD72B90BF3}"/>
              </a:ext>
            </a:extLst>
          </p:cNvPr>
          <p:cNvGraphicFramePr>
            <a:graphicFrameLocks noGrp="1"/>
          </p:cNvGraphicFramePr>
          <p:nvPr>
            <p:ph type="chart" sz="quarter" idx="13"/>
            <p:extLst>
              <p:ext uri="{D42A27DB-BD31-4B8C-83A1-F6EECF244321}">
                <p14:modId xmlns:p14="http://schemas.microsoft.com/office/powerpoint/2010/main" val="38175190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E9B570-59AC-4794-9B6F-93E75A4AD4F8}"/>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69F8A683-6501-4E68-A067-1FD8FA9368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6388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49C88-8DD1-44B6-9EA8-6FAC643E2FA2}"/>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8FEF2F65-5AB1-4911-8728-3CA2763DA346}"/>
              </a:ext>
            </a:extLst>
          </p:cNvPr>
          <p:cNvGraphicFramePr>
            <a:graphicFrameLocks noGrp="1"/>
          </p:cNvGraphicFramePr>
          <p:nvPr>
            <p:ph type="chart" sz="quarter" idx="13"/>
            <p:extLst>
              <p:ext uri="{D42A27DB-BD31-4B8C-83A1-F6EECF244321}">
                <p14:modId xmlns:p14="http://schemas.microsoft.com/office/powerpoint/2010/main" val="38294138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BBA6E0-2C4F-4578-9A9A-327E843ACBE3}"/>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253CC06B-86E5-4EDD-A57B-EE28066360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7142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52991-C64B-4AF4-A495-A3140D099090}"/>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DF91A729-7A66-4CB6-BEEA-DBAEF541A7F7}"/>
              </a:ext>
            </a:extLst>
          </p:cNvPr>
          <p:cNvGraphicFramePr>
            <a:graphicFrameLocks noGrp="1"/>
          </p:cNvGraphicFramePr>
          <p:nvPr>
            <p:ph type="chart" sz="quarter" idx="13"/>
            <p:extLst>
              <p:ext uri="{D42A27DB-BD31-4B8C-83A1-F6EECF244321}">
                <p14:modId xmlns:p14="http://schemas.microsoft.com/office/powerpoint/2010/main" val="7959444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BBD0B4-2DF2-4966-8D27-A92B4F01E6D9}"/>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C5FA51B5-53D0-4482-9243-EEBDC54D05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6855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B91D8-9F9E-4A47-8E14-088909F358D9}"/>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09B8EFAA-DF7E-4D5E-8069-0EF940553D01}"/>
              </a:ext>
            </a:extLst>
          </p:cNvPr>
          <p:cNvGraphicFramePr>
            <a:graphicFrameLocks noGrp="1"/>
          </p:cNvGraphicFramePr>
          <p:nvPr>
            <p:ph type="chart" sz="quarter" idx="13"/>
            <p:extLst>
              <p:ext uri="{D42A27DB-BD31-4B8C-83A1-F6EECF244321}">
                <p14:modId xmlns:p14="http://schemas.microsoft.com/office/powerpoint/2010/main" val="28148587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3BDD08-3A1C-4179-B991-D52EB4A5AE1A}"/>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ADEE40F7-211D-4656-8805-665187D167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3549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6B14C-29C5-425C-8B6D-3A7F6EC9AC15}"/>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463839B2-FAA2-40DA-A706-0A994791785E}"/>
              </a:ext>
            </a:extLst>
          </p:cNvPr>
          <p:cNvGraphicFramePr>
            <a:graphicFrameLocks noGrp="1"/>
          </p:cNvGraphicFramePr>
          <p:nvPr>
            <p:ph type="chart" sz="quarter" idx="13"/>
            <p:extLst>
              <p:ext uri="{D42A27DB-BD31-4B8C-83A1-F6EECF244321}">
                <p14:modId xmlns:p14="http://schemas.microsoft.com/office/powerpoint/2010/main" val="4901046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B8BCF9-6075-46EE-8EDF-074F7F1FE9ED}"/>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68CE48F7-B0F1-4505-A095-D54CB3244A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53877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DF431-28F0-4758-BC2F-90A85BA994DE}"/>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B667FBFC-F2CD-4572-B58F-89CCFD997E3C}"/>
              </a:ext>
            </a:extLst>
          </p:cNvPr>
          <p:cNvGraphicFramePr>
            <a:graphicFrameLocks noGrp="1"/>
          </p:cNvGraphicFramePr>
          <p:nvPr>
            <p:ph type="chart" sz="quarter" idx="13"/>
            <p:extLst>
              <p:ext uri="{D42A27DB-BD31-4B8C-83A1-F6EECF244321}">
                <p14:modId xmlns:p14="http://schemas.microsoft.com/office/powerpoint/2010/main" val="2451275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69DE2E-BBD5-417C-8D33-92B13CAF9E97}"/>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42C261BC-F874-4229-9206-86B2E311FC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9747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F29EB-D676-41A3-9D65-FE0B86C6BC47}"/>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619D77D7-D267-401C-87F1-F2E320EB1C5C}"/>
              </a:ext>
            </a:extLst>
          </p:cNvPr>
          <p:cNvGraphicFramePr>
            <a:graphicFrameLocks noGrp="1"/>
          </p:cNvGraphicFramePr>
          <p:nvPr>
            <p:ph type="chart" sz="quarter" idx="13"/>
            <p:extLst>
              <p:ext uri="{D42A27DB-BD31-4B8C-83A1-F6EECF244321}">
                <p14:modId xmlns:p14="http://schemas.microsoft.com/office/powerpoint/2010/main" val="10415035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7566F7-E0F7-4274-A4D4-816E058CB704}"/>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B273D3EE-A8C7-4F85-BB50-65025CC992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51409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94213-99E2-4F98-AAE9-75CA7E9AA062}"/>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4E2A05AF-C0EF-4C72-B8F3-5D4C443A42ED}"/>
              </a:ext>
            </a:extLst>
          </p:cNvPr>
          <p:cNvGraphicFramePr>
            <a:graphicFrameLocks noGrp="1"/>
          </p:cNvGraphicFramePr>
          <p:nvPr>
            <p:ph type="chart" sz="quarter" idx="13"/>
            <p:extLst>
              <p:ext uri="{D42A27DB-BD31-4B8C-83A1-F6EECF244321}">
                <p14:modId xmlns:p14="http://schemas.microsoft.com/office/powerpoint/2010/main" val="2018420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3358E5-1E96-4F2A-8078-4DEFA283FB15}"/>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6BB18912-B17C-4842-AD49-66F7446D9C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1901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89EE3-AEFA-41A1-BBAD-3D431BB8771C}"/>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098EF1F9-F17E-4BD4-918A-769F6171A4C9}"/>
              </a:ext>
            </a:extLst>
          </p:cNvPr>
          <p:cNvGraphicFramePr>
            <a:graphicFrameLocks noGrp="1"/>
          </p:cNvGraphicFramePr>
          <p:nvPr>
            <p:ph type="chart" sz="quarter" idx="13"/>
            <p:extLst>
              <p:ext uri="{D42A27DB-BD31-4B8C-83A1-F6EECF244321}">
                <p14:modId xmlns:p14="http://schemas.microsoft.com/office/powerpoint/2010/main" val="2685102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111695-8FDB-438A-8AF5-CF5F899AEA4E}"/>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1DA2252A-7947-40A2-BC44-CC227DD8F8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00547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6355A-8EA8-4F57-BEA9-F36500D30136}"/>
              </a:ext>
            </a:extLst>
          </p:cNvPr>
          <p:cNvSpPr>
            <a:spLocks noGrp="1"/>
          </p:cNvSpPr>
          <p:nvPr>
            <p:ph type="title"/>
          </p:nvPr>
        </p:nvSpPr>
        <p:spPr/>
        <p:txBody>
          <a:bodyPr/>
          <a:lstStyle/>
          <a:p>
            <a:r>
              <a:rPr lang="en-US"/>
              <a:t>Facebook Hashtag Detection | La Emilia</a:t>
            </a:r>
          </a:p>
        </p:txBody>
      </p:sp>
      <p:graphicFrame>
        <p:nvGraphicFramePr>
          <p:cNvPr id="5" name="Table Placeholder 4">
            <a:extLst>
              <a:ext uri="{FF2B5EF4-FFF2-40B4-BE49-F238E27FC236}">
                <a16:creationId xmlns:a16="http://schemas.microsoft.com/office/drawing/2014/main" id="{F32C4B63-84D3-4472-A2ED-4D5F1A6891BA}"/>
              </a:ext>
            </a:extLst>
          </p:cNvPr>
          <p:cNvGraphicFramePr>
            <a:graphicFrameLocks noGrp="1"/>
          </p:cNvGraphicFramePr>
          <p:nvPr>
            <p:ph type="tbl" sz="quarter" idx="13"/>
            <p:extLst>
              <p:ext uri="{D42A27DB-BD31-4B8C-83A1-F6EECF244321}">
                <p14:modId xmlns:p14="http://schemas.microsoft.com/office/powerpoint/2010/main" val="3410142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99141503"/>
                    </a:ext>
                  </a:extLst>
                </a:gridCol>
                <a:gridCol w="1152144">
                  <a:extLst>
                    <a:ext uri="{9D8B030D-6E8A-4147-A177-3AD203B41FA5}">
                      <a16:colId xmlns:a16="http://schemas.microsoft.com/office/drawing/2014/main" val="3654533157"/>
                    </a:ext>
                  </a:extLst>
                </a:gridCol>
                <a:gridCol w="1152144">
                  <a:extLst>
                    <a:ext uri="{9D8B030D-6E8A-4147-A177-3AD203B41FA5}">
                      <a16:colId xmlns:a16="http://schemas.microsoft.com/office/drawing/2014/main" val="474977068"/>
                    </a:ext>
                  </a:extLst>
                </a:gridCol>
                <a:gridCol w="1152144">
                  <a:extLst>
                    <a:ext uri="{9D8B030D-6E8A-4147-A177-3AD203B41FA5}">
                      <a16:colId xmlns:a16="http://schemas.microsoft.com/office/drawing/2014/main" val="1183641076"/>
                    </a:ext>
                  </a:extLst>
                </a:gridCol>
                <a:gridCol w="1152144">
                  <a:extLst>
                    <a:ext uri="{9D8B030D-6E8A-4147-A177-3AD203B41FA5}">
                      <a16:colId xmlns:a16="http://schemas.microsoft.com/office/drawing/2014/main" val="1870848161"/>
                    </a:ext>
                  </a:extLst>
                </a:gridCol>
                <a:gridCol w="1152144">
                  <a:extLst>
                    <a:ext uri="{9D8B030D-6E8A-4147-A177-3AD203B41FA5}">
                      <a16:colId xmlns:a16="http://schemas.microsoft.com/office/drawing/2014/main" val="3567277544"/>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3601751791"/>
                  </a:ext>
                </a:extLst>
              </a:tr>
              <a:tr h="370840">
                <a:tc>
                  <a:txBody>
                    <a:bodyPr/>
                    <a:lstStyle/>
                    <a:p>
                      <a:r>
                        <a:rPr lang="en-US" sz="1000"/>
                        <a:t>#yamaha</a:t>
                      </a:r>
                    </a:p>
                  </a:txBody>
                  <a:tcPr/>
                </a:tc>
                <a:tc>
                  <a:txBody>
                    <a:bodyPr/>
                    <a:lstStyle/>
                    <a:p>
                      <a:r>
                        <a:rPr lang="en-US" sz="1000"/>
                        <a:t>24</a:t>
                      </a:r>
                    </a:p>
                  </a:txBody>
                  <a:tcPr/>
                </a:tc>
                <a:tc>
                  <a:txBody>
                    <a:bodyPr/>
                    <a:lstStyle/>
                    <a:p>
                      <a:r>
                        <a:rPr lang="en-US" sz="1000"/>
                        <a:t>171.875</a:t>
                      </a:r>
                    </a:p>
                  </a:txBody>
                  <a:tcPr/>
                </a:tc>
                <a:tc>
                  <a:txBody>
                    <a:bodyPr/>
                    <a:lstStyle/>
                    <a:p>
                      <a:r>
                        <a:rPr lang="en-US" sz="1000"/>
                        <a:t>5.0416666666667</a:t>
                      </a:r>
                    </a:p>
                  </a:txBody>
                  <a:tcPr/>
                </a:tc>
                <a:tc>
                  <a:txBody>
                    <a:bodyPr/>
                    <a:lstStyle/>
                    <a:p>
                      <a:r>
                        <a:rPr lang="en-US" sz="1000"/>
                        <a:t>10.083333333333</a:t>
                      </a:r>
                    </a:p>
                  </a:txBody>
                  <a:tcPr/>
                </a:tc>
                <a:tc>
                  <a:txBody>
                    <a:bodyPr/>
                    <a:lstStyle/>
                    <a:p>
                      <a:r>
                        <a:rPr lang="en-US" sz="1000"/>
                        <a:t>187</a:t>
                      </a:r>
                    </a:p>
                  </a:txBody>
                  <a:tcPr/>
                </a:tc>
                <a:extLst>
                  <a:ext uri="{0D108BD9-81ED-4DB2-BD59-A6C34878D82A}">
                    <a16:rowId xmlns:a16="http://schemas.microsoft.com/office/drawing/2014/main" val="1992359474"/>
                  </a:ext>
                </a:extLst>
              </a:tr>
              <a:tr h="370840">
                <a:tc>
                  <a:txBody>
                    <a:bodyPr/>
                    <a:lstStyle/>
                    <a:p>
                      <a:r>
                        <a:rPr lang="en-US" sz="1000"/>
                        <a:t>#Benelli</a:t>
                      </a:r>
                    </a:p>
                  </a:txBody>
                  <a:tcPr/>
                </a:tc>
                <a:tc>
                  <a:txBody>
                    <a:bodyPr/>
                    <a:lstStyle/>
                    <a:p>
                      <a:r>
                        <a:rPr lang="en-US" sz="1000"/>
                        <a:t>16</a:t>
                      </a:r>
                    </a:p>
                  </a:txBody>
                  <a:tcPr/>
                </a:tc>
                <a:tc>
                  <a:txBody>
                    <a:bodyPr/>
                    <a:lstStyle/>
                    <a:p>
                      <a:r>
                        <a:rPr lang="en-US" sz="1000"/>
                        <a:t>46.5625</a:t>
                      </a:r>
                    </a:p>
                  </a:txBody>
                  <a:tcPr/>
                </a:tc>
                <a:tc>
                  <a:txBody>
                    <a:bodyPr/>
                    <a:lstStyle/>
                    <a:p>
                      <a:r>
                        <a:rPr lang="en-US" sz="1000"/>
                        <a:t>2</a:t>
                      </a:r>
                    </a:p>
                  </a:txBody>
                  <a:tcPr/>
                </a:tc>
                <a:tc>
                  <a:txBody>
                    <a:bodyPr/>
                    <a:lstStyle/>
                    <a:p>
                      <a:r>
                        <a:rPr lang="en-US" sz="1000"/>
                        <a:t>3.0625</a:t>
                      </a:r>
                    </a:p>
                  </a:txBody>
                  <a:tcPr/>
                </a:tc>
                <a:tc>
                  <a:txBody>
                    <a:bodyPr/>
                    <a:lstStyle/>
                    <a:p>
                      <a:r>
                        <a:rPr lang="en-US" sz="1000"/>
                        <a:t>51.625</a:t>
                      </a:r>
                    </a:p>
                  </a:txBody>
                  <a:tcPr/>
                </a:tc>
                <a:extLst>
                  <a:ext uri="{0D108BD9-81ED-4DB2-BD59-A6C34878D82A}">
                    <a16:rowId xmlns:a16="http://schemas.microsoft.com/office/drawing/2014/main" val="554521792"/>
                  </a:ext>
                </a:extLst>
              </a:tr>
              <a:tr h="370840">
                <a:tc>
                  <a:txBody>
                    <a:bodyPr/>
                    <a:lstStyle/>
                    <a:p>
                      <a:r>
                        <a:rPr lang="en-US" sz="1000"/>
                        <a:t>#HondaArgentina</a:t>
                      </a:r>
                    </a:p>
                  </a:txBody>
                  <a:tcPr/>
                </a:tc>
                <a:tc>
                  <a:txBody>
                    <a:bodyPr/>
                    <a:lstStyle/>
                    <a:p>
                      <a:r>
                        <a:rPr lang="en-US" sz="1000"/>
                        <a:t>12</a:t>
                      </a:r>
                    </a:p>
                  </a:txBody>
                  <a:tcPr/>
                </a:tc>
                <a:tc>
                  <a:txBody>
                    <a:bodyPr/>
                    <a:lstStyle/>
                    <a:p>
                      <a:r>
                        <a:rPr lang="en-US" sz="1000"/>
                        <a:t>119.33333333333</a:t>
                      </a:r>
                    </a:p>
                  </a:txBody>
                  <a:tcPr/>
                </a:tc>
                <a:tc>
                  <a:txBody>
                    <a:bodyPr/>
                    <a:lstStyle/>
                    <a:p>
                      <a:r>
                        <a:rPr lang="en-US" sz="1000"/>
                        <a:t>33.666666666667</a:t>
                      </a:r>
                    </a:p>
                  </a:txBody>
                  <a:tcPr/>
                </a:tc>
                <a:tc>
                  <a:txBody>
                    <a:bodyPr/>
                    <a:lstStyle/>
                    <a:p>
                      <a:r>
                        <a:rPr lang="en-US" sz="1000"/>
                        <a:t>4.3333333333333</a:t>
                      </a:r>
                    </a:p>
                  </a:txBody>
                  <a:tcPr/>
                </a:tc>
                <a:tc>
                  <a:txBody>
                    <a:bodyPr/>
                    <a:lstStyle/>
                    <a:p>
                      <a:r>
                        <a:rPr lang="en-US" sz="1000"/>
                        <a:t>157.33333333333</a:t>
                      </a:r>
                    </a:p>
                  </a:txBody>
                  <a:tcPr/>
                </a:tc>
                <a:extLst>
                  <a:ext uri="{0D108BD9-81ED-4DB2-BD59-A6C34878D82A}">
                    <a16:rowId xmlns:a16="http://schemas.microsoft.com/office/drawing/2014/main" val="2075223852"/>
                  </a:ext>
                </a:extLst>
              </a:tr>
              <a:tr h="370840">
                <a:tc>
                  <a:txBody>
                    <a:bodyPr/>
                    <a:lstStyle/>
                    <a:p>
                      <a:r>
                        <a:rPr lang="en-US" sz="1000"/>
                        <a:t>#motogp</a:t>
                      </a:r>
                    </a:p>
                  </a:txBody>
                  <a:tcPr/>
                </a:tc>
                <a:tc>
                  <a:txBody>
                    <a:bodyPr/>
                    <a:lstStyle/>
                    <a:p>
                      <a:r>
                        <a:rPr lang="en-US" sz="1000"/>
                        <a:t>12</a:t>
                      </a:r>
                    </a:p>
                  </a:txBody>
                  <a:tcPr/>
                </a:tc>
                <a:tc>
                  <a:txBody>
                    <a:bodyPr/>
                    <a:lstStyle/>
                    <a:p>
                      <a:r>
                        <a:rPr lang="en-US" sz="1000"/>
                        <a:t>325.91666666667</a:t>
                      </a:r>
                    </a:p>
                  </a:txBody>
                  <a:tcPr/>
                </a:tc>
                <a:tc>
                  <a:txBody>
                    <a:bodyPr/>
                    <a:lstStyle/>
                    <a:p>
                      <a:r>
                        <a:rPr lang="en-US" sz="1000"/>
                        <a:t>7.3333333333333</a:t>
                      </a:r>
                    </a:p>
                  </a:txBody>
                  <a:tcPr/>
                </a:tc>
                <a:tc>
                  <a:txBody>
                    <a:bodyPr/>
                    <a:lstStyle/>
                    <a:p>
                      <a:r>
                        <a:rPr lang="en-US" sz="1000"/>
                        <a:t>18.75</a:t>
                      </a:r>
                    </a:p>
                  </a:txBody>
                  <a:tcPr/>
                </a:tc>
                <a:tc>
                  <a:txBody>
                    <a:bodyPr/>
                    <a:lstStyle/>
                    <a:p>
                      <a:r>
                        <a:rPr lang="en-US" sz="1000"/>
                        <a:t>352</a:t>
                      </a:r>
                    </a:p>
                  </a:txBody>
                  <a:tcPr/>
                </a:tc>
                <a:extLst>
                  <a:ext uri="{0D108BD9-81ED-4DB2-BD59-A6C34878D82A}">
                    <a16:rowId xmlns:a16="http://schemas.microsoft.com/office/drawing/2014/main" val="2018798855"/>
                  </a:ext>
                </a:extLst>
              </a:tr>
              <a:tr h="370840">
                <a:tc>
                  <a:txBody>
                    <a:bodyPr/>
                    <a:lstStyle/>
                    <a:p>
                      <a:r>
                        <a:rPr lang="en-US" sz="1000"/>
                        <a:t>#Yamaha</a:t>
                      </a:r>
                    </a:p>
                  </a:txBody>
                  <a:tcPr/>
                </a:tc>
                <a:tc>
                  <a:txBody>
                    <a:bodyPr/>
                    <a:lstStyle/>
                    <a:p>
                      <a:r>
                        <a:rPr lang="en-US" sz="1000"/>
                        <a:t>12</a:t>
                      </a:r>
                    </a:p>
                  </a:txBody>
                  <a:tcPr/>
                </a:tc>
                <a:tc>
                  <a:txBody>
                    <a:bodyPr/>
                    <a:lstStyle/>
                    <a:p>
                      <a:r>
                        <a:rPr lang="en-US" sz="1000"/>
                        <a:t>60.083333333333</a:t>
                      </a:r>
                    </a:p>
                  </a:txBody>
                  <a:tcPr/>
                </a:tc>
                <a:tc>
                  <a:txBody>
                    <a:bodyPr/>
                    <a:lstStyle/>
                    <a:p>
                      <a:r>
                        <a:rPr lang="en-US" sz="1000"/>
                        <a:t>2.4166666666667</a:t>
                      </a:r>
                    </a:p>
                  </a:txBody>
                  <a:tcPr/>
                </a:tc>
                <a:tc>
                  <a:txBody>
                    <a:bodyPr/>
                    <a:lstStyle/>
                    <a:p>
                      <a:r>
                        <a:rPr lang="en-US" sz="1000"/>
                        <a:t>2</a:t>
                      </a:r>
                    </a:p>
                  </a:txBody>
                  <a:tcPr/>
                </a:tc>
                <a:tc>
                  <a:txBody>
                    <a:bodyPr/>
                    <a:lstStyle/>
                    <a:p>
                      <a:r>
                        <a:rPr lang="en-US" sz="1000"/>
                        <a:t>64.5</a:t>
                      </a:r>
                    </a:p>
                  </a:txBody>
                  <a:tcPr/>
                </a:tc>
                <a:extLst>
                  <a:ext uri="{0D108BD9-81ED-4DB2-BD59-A6C34878D82A}">
                    <a16:rowId xmlns:a16="http://schemas.microsoft.com/office/drawing/2014/main" val="1454299486"/>
                  </a:ext>
                </a:extLst>
              </a:tr>
              <a:tr h="370840">
                <a:tc>
                  <a:txBody>
                    <a:bodyPr/>
                    <a:lstStyle/>
                    <a:p>
                      <a:r>
                        <a:rPr lang="en-US" sz="1000"/>
                        <a:t>#TransporteIdeal</a:t>
                      </a:r>
                    </a:p>
                  </a:txBody>
                  <a:tcPr/>
                </a:tc>
                <a:tc>
                  <a:txBody>
                    <a:bodyPr/>
                    <a:lstStyle/>
                    <a:p>
                      <a:r>
                        <a:rPr lang="en-US" sz="1000"/>
                        <a:t>10</a:t>
                      </a:r>
                    </a:p>
                  </a:txBody>
                  <a:tcPr/>
                </a:tc>
                <a:tc>
                  <a:txBody>
                    <a:bodyPr/>
                    <a:lstStyle/>
                    <a:p>
                      <a:r>
                        <a:rPr lang="en-US" sz="1000"/>
                        <a:t>89.9</a:t>
                      </a:r>
                    </a:p>
                  </a:txBody>
                  <a:tcPr/>
                </a:tc>
                <a:tc>
                  <a:txBody>
                    <a:bodyPr/>
                    <a:lstStyle/>
                    <a:p>
                      <a:r>
                        <a:rPr lang="en-US" sz="1000"/>
                        <a:t>9.2</a:t>
                      </a:r>
                    </a:p>
                  </a:txBody>
                  <a:tcPr/>
                </a:tc>
                <a:tc>
                  <a:txBody>
                    <a:bodyPr/>
                    <a:lstStyle/>
                    <a:p>
                      <a:r>
                        <a:rPr lang="en-US" sz="1000"/>
                        <a:t>2.8</a:t>
                      </a:r>
                    </a:p>
                  </a:txBody>
                  <a:tcPr/>
                </a:tc>
                <a:tc>
                  <a:txBody>
                    <a:bodyPr/>
                    <a:lstStyle/>
                    <a:p>
                      <a:r>
                        <a:rPr lang="en-US" sz="1000"/>
                        <a:t>101.9</a:t>
                      </a:r>
                    </a:p>
                  </a:txBody>
                  <a:tcPr/>
                </a:tc>
                <a:extLst>
                  <a:ext uri="{0D108BD9-81ED-4DB2-BD59-A6C34878D82A}">
                    <a16:rowId xmlns:a16="http://schemas.microsoft.com/office/drawing/2014/main" val="2453453424"/>
                  </a:ext>
                </a:extLst>
              </a:tr>
              <a:tr h="370840">
                <a:tc>
                  <a:txBody>
                    <a:bodyPr/>
                    <a:lstStyle/>
                    <a:p>
                      <a:r>
                        <a:rPr lang="en-US" sz="1000"/>
                        <a:t>#ViajaSeguro</a:t>
                      </a:r>
                    </a:p>
                  </a:txBody>
                  <a:tcPr/>
                </a:tc>
                <a:tc>
                  <a:txBody>
                    <a:bodyPr/>
                    <a:lstStyle/>
                    <a:p>
                      <a:r>
                        <a:rPr lang="en-US" sz="1000"/>
                        <a:t>10</a:t>
                      </a:r>
                    </a:p>
                  </a:txBody>
                  <a:tcPr/>
                </a:tc>
                <a:tc>
                  <a:txBody>
                    <a:bodyPr/>
                    <a:lstStyle/>
                    <a:p>
                      <a:r>
                        <a:rPr lang="en-US" sz="1000"/>
                        <a:t>89.9</a:t>
                      </a:r>
                    </a:p>
                  </a:txBody>
                  <a:tcPr/>
                </a:tc>
                <a:tc>
                  <a:txBody>
                    <a:bodyPr/>
                    <a:lstStyle/>
                    <a:p>
                      <a:r>
                        <a:rPr lang="en-US" sz="1000"/>
                        <a:t>9.2</a:t>
                      </a:r>
                    </a:p>
                  </a:txBody>
                  <a:tcPr/>
                </a:tc>
                <a:tc>
                  <a:txBody>
                    <a:bodyPr/>
                    <a:lstStyle/>
                    <a:p>
                      <a:r>
                        <a:rPr lang="en-US" sz="1000"/>
                        <a:t>2.8</a:t>
                      </a:r>
                    </a:p>
                  </a:txBody>
                  <a:tcPr/>
                </a:tc>
                <a:tc>
                  <a:txBody>
                    <a:bodyPr/>
                    <a:lstStyle/>
                    <a:p>
                      <a:r>
                        <a:rPr lang="en-US" sz="1000"/>
                        <a:t>101.9</a:t>
                      </a:r>
                    </a:p>
                  </a:txBody>
                  <a:tcPr/>
                </a:tc>
                <a:extLst>
                  <a:ext uri="{0D108BD9-81ED-4DB2-BD59-A6C34878D82A}">
                    <a16:rowId xmlns:a16="http://schemas.microsoft.com/office/drawing/2014/main" val="944710771"/>
                  </a:ext>
                </a:extLst>
              </a:tr>
              <a:tr h="370840">
                <a:tc>
                  <a:txBody>
                    <a:bodyPr/>
                    <a:lstStyle/>
                    <a:p>
                      <a:r>
                        <a:rPr lang="en-US" sz="1000"/>
                        <a:t>#MoveteConYamaha</a:t>
                      </a:r>
                    </a:p>
                  </a:txBody>
                  <a:tcPr/>
                </a:tc>
                <a:tc>
                  <a:txBody>
                    <a:bodyPr/>
                    <a:lstStyle/>
                    <a:p>
                      <a:r>
                        <a:rPr lang="en-US" sz="1000"/>
                        <a:t>10</a:t>
                      </a:r>
                    </a:p>
                  </a:txBody>
                  <a:tcPr/>
                </a:tc>
                <a:tc>
                  <a:txBody>
                    <a:bodyPr/>
                    <a:lstStyle/>
                    <a:p>
                      <a:r>
                        <a:rPr lang="en-US" sz="1000"/>
                        <a:t>89.9</a:t>
                      </a:r>
                    </a:p>
                  </a:txBody>
                  <a:tcPr/>
                </a:tc>
                <a:tc>
                  <a:txBody>
                    <a:bodyPr/>
                    <a:lstStyle/>
                    <a:p>
                      <a:r>
                        <a:rPr lang="en-US" sz="1000"/>
                        <a:t>9.2</a:t>
                      </a:r>
                    </a:p>
                  </a:txBody>
                  <a:tcPr/>
                </a:tc>
                <a:tc>
                  <a:txBody>
                    <a:bodyPr/>
                    <a:lstStyle/>
                    <a:p>
                      <a:r>
                        <a:rPr lang="en-US" sz="1000"/>
                        <a:t>2.8</a:t>
                      </a:r>
                    </a:p>
                  </a:txBody>
                  <a:tcPr/>
                </a:tc>
                <a:tc>
                  <a:txBody>
                    <a:bodyPr/>
                    <a:lstStyle/>
                    <a:p>
                      <a:r>
                        <a:rPr lang="en-US" sz="1000"/>
                        <a:t>101.9</a:t>
                      </a:r>
                    </a:p>
                  </a:txBody>
                  <a:tcPr/>
                </a:tc>
                <a:extLst>
                  <a:ext uri="{0D108BD9-81ED-4DB2-BD59-A6C34878D82A}">
                    <a16:rowId xmlns:a16="http://schemas.microsoft.com/office/drawing/2014/main" val="1564142126"/>
                  </a:ext>
                </a:extLst>
              </a:tr>
              <a:tr h="370840">
                <a:tc>
                  <a:txBody>
                    <a:bodyPr/>
                    <a:lstStyle/>
                    <a:p>
                      <a:r>
                        <a:rPr lang="en-US" sz="1000"/>
                        <a:t>#MotoGP</a:t>
                      </a:r>
                    </a:p>
                  </a:txBody>
                  <a:tcPr/>
                </a:tc>
                <a:tc>
                  <a:txBody>
                    <a:bodyPr/>
                    <a:lstStyle/>
                    <a:p>
                      <a:r>
                        <a:rPr lang="en-US" sz="1000"/>
                        <a:t>8</a:t>
                      </a:r>
                    </a:p>
                  </a:txBody>
                  <a:tcPr/>
                </a:tc>
                <a:tc>
                  <a:txBody>
                    <a:bodyPr/>
                    <a:lstStyle/>
                    <a:p>
                      <a:r>
                        <a:rPr lang="en-US" sz="1000"/>
                        <a:t>72.625</a:t>
                      </a:r>
                    </a:p>
                  </a:txBody>
                  <a:tcPr/>
                </a:tc>
                <a:tc>
                  <a:txBody>
                    <a:bodyPr/>
                    <a:lstStyle/>
                    <a:p>
                      <a:r>
                        <a:rPr lang="en-US" sz="1000"/>
                        <a:t>27.75</a:t>
                      </a:r>
                    </a:p>
                  </a:txBody>
                  <a:tcPr/>
                </a:tc>
                <a:tc>
                  <a:txBody>
                    <a:bodyPr/>
                    <a:lstStyle/>
                    <a:p>
                      <a:r>
                        <a:rPr lang="en-US" sz="1000"/>
                        <a:t>3.5</a:t>
                      </a:r>
                    </a:p>
                  </a:txBody>
                  <a:tcPr/>
                </a:tc>
                <a:tc>
                  <a:txBody>
                    <a:bodyPr/>
                    <a:lstStyle/>
                    <a:p>
                      <a:r>
                        <a:rPr lang="en-US" sz="1000"/>
                        <a:t>103.875</a:t>
                      </a:r>
                    </a:p>
                  </a:txBody>
                  <a:tcPr/>
                </a:tc>
                <a:extLst>
                  <a:ext uri="{0D108BD9-81ED-4DB2-BD59-A6C34878D82A}">
                    <a16:rowId xmlns:a16="http://schemas.microsoft.com/office/drawing/2014/main" val="388270332"/>
                  </a:ext>
                </a:extLst>
              </a:tr>
              <a:tr h="370840">
                <a:tc>
                  <a:txBody>
                    <a:bodyPr/>
                    <a:lstStyle/>
                    <a:p>
                      <a:r>
                        <a:rPr lang="en-US" sz="1000"/>
                        <a:t>#yamahaplandeahorro</a:t>
                      </a:r>
                    </a:p>
                  </a:txBody>
                  <a:tcPr/>
                </a:tc>
                <a:tc>
                  <a:txBody>
                    <a:bodyPr/>
                    <a:lstStyle/>
                    <a:p>
                      <a:r>
                        <a:rPr lang="en-US" sz="1000"/>
                        <a:t>8</a:t>
                      </a:r>
                    </a:p>
                  </a:txBody>
                  <a:tcPr/>
                </a:tc>
                <a:tc>
                  <a:txBody>
                    <a:bodyPr/>
                    <a:lstStyle/>
                    <a:p>
                      <a:r>
                        <a:rPr lang="en-US" sz="1000"/>
                        <a:t>416.75</a:t>
                      </a:r>
                    </a:p>
                  </a:txBody>
                  <a:tcPr/>
                </a:tc>
                <a:tc>
                  <a:txBody>
                    <a:bodyPr/>
                    <a:lstStyle/>
                    <a:p>
                      <a:r>
                        <a:rPr lang="en-US" sz="1000"/>
                        <a:t>14.25</a:t>
                      </a:r>
                    </a:p>
                  </a:txBody>
                  <a:tcPr/>
                </a:tc>
                <a:tc>
                  <a:txBody>
                    <a:bodyPr/>
                    <a:lstStyle/>
                    <a:p>
                      <a:r>
                        <a:rPr lang="en-US" sz="1000"/>
                        <a:t>23.875</a:t>
                      </a:r>
                    </a:p>
                  </a:txBody>
                  <a:tcPr/>
                </a:tc>
                <a:tc>
                  <a:txBody>
                    <a:bodyPr/>
                    <a:lstStyle/>
                    <a:p>
                      <a:r>
                        <a:rPr lang="en-US" sz="1000"/>
                        <a:t>454.875</a:t>
                      </a:r>
                    </a:p>
                  </a:txBody>
                  <a:tcPr/>
                </a:tc>
                <a:extLst>
                  <a:ext uri="{0D108BD9-81ED-4DB2-BD59-A6C34878D82A}">
                    <a16:rowId xmlns:a16="http://schemas.microsoft.com/office/drawing/2014/main" val="1502840914"/>
                  </a:ext>
                </a:extLst>
              </a:tr>
            </a:tbl>
          </a:graphicData>
        </a:graphic>
      </p:graphicFrame>
      <p:sp>
        <p:nvSpPr>
          <p:cNvPr id="4" name="Text Placeholder 3">
            <a:extLst>
              <a:ext uri="{FF2B5EF4-FFF2-40B4-BE49-F238E27FC236}">
                <a16:creationId xmlns:a16="http://schemas.microsoft.com/office/drawing/2014/main" id="{99C34DD6-15AC-4EEE-B325-6A1384FB9952}"/>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6583918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BCCD5-4780-45F7-ABAF-F293134FAF22}"/>
              </a:ext>
            </a:extLst>
          </p:cNvPr>
          <p:cNvSpPr>
            <a:spLocks noGrp="1"/>
          </p:cNvSpPr>
          <p:nvPr>
            <p:ph type="title"/>
          </p:nvPr>
        </p:nvSpPr>
        <p:spPr/>
        <p:txBody>
          <a:bodyPr/>
          <a:lstStyle/>
          <a:p>
            <a:r>
              <a:rPr lang="en-US"/>
              <a:t>Facebook Post Table + Reactions | La Emilia - 1 of 19</a:t>
            </a:r>
          </a:p>
        </p:txBody>
      </p:sp>
      <p:graphicFrame>
        <p:nvGraphicFramePr>
          <p:cNvPr id="5" name="Table Placeholder 4">
            <a:extLst>
              <a:ext uri="{FF2B5EF4-FFF2-40B4-BE49-F238E27FC236}">
                <a16:creationId xmlns:a16="http://schemas.microsoft.com/office/drawing/2014/main" id="{2D6500C4-4D93-4E10-90BB-E31A16A95252}"/>
              </a:ext>
            </a:extLst>
          </p:cNvPr>
          <p:cNvGraphicFramePr>
            <a:graphicFrameLocks noGrp="1"/>
          </p:cNvGraphicFramePr>
          <p:nvPr>
            <p:ph type="tbl" sz="quarter" idx="13"/>
            <p:extLst>
              <p:ext uri="{D42A27DB-BD31-4B8C-83A1-F6EECF244321}">
                <p14:modId xmlns:p14="http://schemas.microsoft.com/office/powerpoint/2010/main" val="110196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88378300"/>
                    </a:ext>
                  </a:extLst>
                </a:gridCol>
                <a:gridCol w="493776">
                  <a:extLst>
                    <a:ext uri="{9D8B030D-6E8A-4147-A177-3AD203B41FA5}">
                      <a16:colId xmlns:a16="http://schemas.microsoft.com/office/drawing/2014/main" val="1234946683"/>
                    </a:ext>
                  </a:extLst>
                </a:gridCol>
                <a:gridCol w="493776">
                  <a:extLst>
                    <a:ext uri="{9D8B030D-6E8A-4147-A177-3AD203B41FA5}">
                      <a16:colId xmlns:a16="http://schemas.microsoft.com/office/drawing/2014/main" val="282893080"/>
                    </a:ext>
                  </a:extLst>
                </a:gridCol>
                <a:gridCol w="493776">
                  <a:extLst>
                    <a:ext uri="{9D8B030D-6E8A-4147-A177-3AD203B41FA5}">
                      <a16:colId xmlns:a16="http://schemas.microsoft.com/office/drawing/2014/main" val="768658500"/>
                    </a:ext>
                  </a:extLst>
                </a:gridCol>
                <a:gridCol w="493776">
                  <a:extLst>
                    <a:ext uri="{9D8B030D-6E8A-4147-A177-3AD203B41FA5}">
                      <a16:colId xmlns:a16="http://schemas.microsoft.com/office/drawing/2014/main" val="1758383427"/>
                    </a:ext>
                  </a:extLst>
                </a:gridCol>
                <a:gridCol w="493776">
                  <a:extLst>
                    <a:ext uri="{9D8B030D-6E8A-4147-A177-3AD203B41FA5}">
                      <a16:colId xmlns:a16="http://schemas.microsoft.com/office/drawing/2014/main" val="887473764"/>
                    </a:ext>
                  </a:extLst>
                </a:gridCol>
                <a:gridCol w="493776">
                  <a:extLst>
                    <a:ext uri="{9D8B030D-6E8A-4147-A177-3AD203B41FA5}">
                      <a16:colId xmlns:a16="http://schemas.microsoft.com/office/drawing/2014/main" val="3828818833"/>
                    </a:ext>
                  </a:extLst>
                </a:gridCol>
                <a:gridCol w="493776">
                  <a:extLst>
                    <a:ext uri="{9D8B030D-6E8A-4147-A177-3AD203B41FA5}">
                      <a16:colId xmlns:a16="http://schemas.microsoft.com/office/drawing/2014/main" val="1679588953"/>
                    </a:ext>
                  </a:extLst>
                </a:gridCol>
                <a:gridCol w="493776">
                  <a:extLst>
                    <a:ext uri="{9D8B030D-6E8A-4147-A177-3AD203B41FA5}">
                      <a16:colId xmlns:a16="http://schemas.microsoft.com/office/drawing/2014/main" val="757143302"/>
                    </a:ext>
                  </a:extLst>
                </a:gridCol>
                <a:gridCol w="493776">
                  <a:extLst>
                    <a:ext uri="{9D8B030D-6E8A-4147-A177-3AD203B41FA5}">
                      <a16:colId xmlns:a16="http://schemas.microsoft.com/office/drawing/2014/main" val="3058383021"/>
                    </a:ext>
                  </a:extLst>
                </a:gridCol>
                <a:gridCol w="493776">
                  <a:extLst>
                    <a:ext uri="{9D8B030D-6E8A-4147-A177-3AD203B41FA5}">
                      <a16:colId xmlns:a16="http://schemas.microsoft.com/office/drawing/2014/main" val="2215686610"/>
                    </a:ext>
                  </a:extLst>
                </a:gridCol>
                <a:gridCol w="493776">
                  <a:extLst>
                    <a:ext uri="{9D8B030D-6E8A-4147-A177-3AD203B41FA5}">
                      <a16:colId xmlns:a16="http://schemas.microsoft.com/office/drawing/2014/main" val="301158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43353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- 2022-04-01 09:31:23</a:t>
                      </a:r>
                      <a:r>
                        <a:rPr kumimoji="0" lang="es-ES" sz="1000" b="0" i="0" u="none" strike="noStrike" kern="1200" cap="none" spc="0" normalizeH="0" baseline="0" noProof="0">
                          <a:ln>
                            <a:noFill/>
                          </a:ln>
                          <a:solidFill>
                            <a:prstClr val="black"/>
                          </a:solidFill>
                          <a:effectLst/>
                          <a:uLnTx/>
                          <a:uFillTx/>
                          <a:latin typeface="+mn-lt"/>
                          <a:ea typeface="+mn-ea"/>
                          <a:cs typeface="+mn-cs"/>
                        </a:rPr>
                        <a:t>
 Ya llega la 7ma edición del MotoGP en Argentina 🇦🇷🏁
Vení a conocer el stand de Yamaha Plan de Ahorro en el FanZone. Vas a poder participar por premios increíbles!
Este viernes 1, sábado 2 y domingo 3 de abril, te esperamos en Termas de Río Hondo para volver a vivir el MotoGP en Argentina, junto a Yamaha.
#yamaha #teamyamaha #plandeahorro #yamahaplandeahorro #motogp #motogpdeargentina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25594742"/>
                  </a:ext>
                </a:extLst>
              </a:tr>
            </a:tbl>
          </a:graphicData>
        </a:graphic>
      </p:graphicFrame>
      <p:sp>
        <p:nvSpPr>
          <p:cNvPr id="4" name="Text Placeholder 3">
            <a:extLst>
              <a:ext uri="{FF2B5EF4-FFF2-40B4-BE49-F238E27FC236}">
                <a16:creationId xmlns:a16="http://schemas.microsoft.com/office/drawing/2014/main" id="{27DF69F2-422A-49AF-B0DA-925D15E63663}"/>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5452988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59403-B648-4FF0-8C9D-7F1229F9DCB4}"/>
              </a:ext>
            </a:extLst>
          </p:cNvPr>
          <p:cNvSpPr>
            <a:spLocks noGrp="1"/>
          </p:cNvSpPr>
          <p:nvPr>
            <p:ph type="title"/>
          </p:nvPr>
        </p:nvSpPr>
        <p:spPr/>
        <p:txBody>
          <a:bodyPr/>
          <a:lstStyle/>
          <a:p>
            <a:r>
              <a:rPr lang="en-US"/>
              <a:t>Facebook Post Table + Reactions | La Emilia - 2 of 19</a:t>
            </a:r>
          </a:p>
        </p:txBody>
      </p:sp>
      <p:graphicFrame>
        <p:nvGraphicFramePr>
          <p:cNvPr id="5" name="Table Placeholder 4">
            <a:extLst>
              <a:ext uri="{FF2B5EF4-FFF2-40B4-BE49-F238E27FC236}">
                <a16:creationId xmlns:a16="http://schemas.microsoft.com/office/drawing/2014/main" id="{A3EC598B-14D2-475A-AB0A-07735B3F1231}"/>
              </a:ext>
            </a:extLst>
          </p:cNvPr>
          <p:cNvGraphicFramePr>
            <a:graphicFrameLocks noGrp="1"/>
          </p:cNvGraphicFramePr>
          <p:nvPr>
            <p:ph type="tbl" sz="quarter" idx="13"/>
            <p:extLst>
              <p:ext uri="{D42A27DB-BD31-4B8C-83A1-F6EECF244321}">
                <p14:modId xmlns:p14="http://schemas.microsoft.com/office/powerpoint/2010/main" val="1572304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78860043"/>
                    </a:ext>
                  </a:extLst>
                </a:gridCol>
                <a:gridCol w="493776">
                  <a:extLst>
                    <a:ext uri="{9D8B030D-6E8A-4147-A177-3AD203B41FA5}">
                      <a16:colId xmlns:a16="http://schemas.microsoft.com/office/drawing/2014/main" val="3099198155"/>
                    </a:ext>
                  </a:extLst>
                </a:gridCol>
                <a:gridCol w="493776">
                  <a:extLst>
                    <a:ext uri="{9D8B030D-6E8A-4147-A177-3AD203B41FA5}">
                      <a16:colId xmlns:a16="http://schemas.microsoft.com/office/drawing/2014/main" val="4089672247"/>
                    </a:ext>
                  </a:extLst>
                </a:gridCol>
                <a:gridCol w="493776">
                  <a:extLst>
                    <a:ext uri="{9D8B030D-6E8A-4147-A177-3AD203B41FA5}">
                      <a16:colId xmlns:a16="http://schemas.microsoft.com/office/drawing/2014/main" val="3481409112"/>
                    </a:ext>
                  </a:extLst>
                </a:gridCol>
                <a:gridCol w="493776">
                  <a:extLst>
                    <a:ext uri="{9D8B030D-6E8A-4147-A177-3AD203B41FA5}">
                      <a16:colId xmlns:a16="http://schemas.microsoft.com/office/drawing/2014/main" val="736934314"/>
                    </a:ext>
                  </a:extLst>
                </a:gridCol>
                <a:gridCol w="493776">
                  <a:extLst>
                    <a:ext uri="{9D8B030D-6E8A-4147-A177-3AD203B41FA5}">
                      <a16:colId xmlns:a16="http://schemas.microsoft.com/office/drawing/2014/main" val="2646996887"/>
                    </a:ext>
                  </a:extLst>
                </a:gridCol>
                <a:gridCol w="493776">
                  <a:extLst>
                    <a:ext uri="{9D8B030D-6E8A-4147-A177-3AD203B41FA5}">
                      <a16:colId xmlns:a16="http://schemas.microsoft.com/office/drawing/2014/main" val="849466425"/>
                    </a:ext>
                  </a:extLst>
                </a:gridCol>
                <a:gridCol w="493776">
                  <a:extLst>
                    <a:ext uri="{9D8B030D-6E8A-4147-A177-3AD203B41FA5}">
                      <a16:colId xmlns:a16="http://schemas.microsoft.com/office/drawing/2014/main" val="577459550"/>
                    </a:ext>
                  </a:extLst>
                </a:gridCol>
                <a:gridCol w="493776">
                  <a:extLst>
                    <a:ext uri="{9D8B030D-6E8A-4147-A177-3AD203B41FA5}">
                      <a16:colId xmlns:a16="http://schemas.microsoft.com/office/drawing/2014/main" val="962717513"/>
                    </a:ext>
                  </a:extLst>
                </a:gridCol>
                <a:gridCol w="493776">
                  <a:extLst>
                    <a:ext uri="{9D8B030D-6E8A-4147-A177-3AD203B41FA5}">
                      <a16:colId xmlns:a16="http://schemas.microsoft.com/office/drawing/2014/main" val="3189436724"/>
                    </a:ext>
                  </a:extLst>
                </a:gridCol>
                <a:gridCol w="493776">
                  <a:extLst>
                    <a:ext uri="{9D8B030D-6E8A-4147-A177-3AD203B41FA5}">
                      <a16:colId xmlns:a16="http://schemas.microsoft.com/office/drawing/2014/main" val="3660235671"/>
                    </a:ext>
                  </a:extLst>
                </a:gridCol>
                <a:gridCol w="493776">
                  <a:extLst>
                    <a:ext uri="{9D8B030D-6E8A-4147-A177-3AD203B41FA5}">
                      <a16:colId xmlns:a16="http://schemas.microsoft.com/office/drawing/2014/main" val="363978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2350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- 2022-04-01 11:46:36</a:t>
                      </a:r>
                      <a:r>
                        <a:rPr kumimoji="0" lang="es-ES" sz="1000" b="0" i="0" u="none" strike="noStrike" kern="1200" cap="none" spc="0" normalizeH="0" baseline="0" noProof="0">
                          <a:ln>
                            <a:noFill/>
                          </a:ln>
                          <a:solidFill>
                            <a:prstClr val="black"/>
                          </a:solidFill>
                          <a:effectLst/>
                          <a:uLnTx/>
                          <a:uFillTx/>
                          <a:latin typeface="+mn-lt"/>
                          <a:ea typeface="+mn-ea"/>
                          <a:cs typeface="+mn-cs"/>
                        </a:rPr>
                        <a:t>
 Acercate este viernes 1, sábado 2 y domingo 3 a nuestro stand de Yamaha Plan de Ahorro en el FanZone, en Termas de Río Hondo. 
Participá en el sorteo por 3 cascos Caberg.
¡¡¡Te esperamos!!!
.
.
*Consultar bases y condiciones.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97876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Argentina - 2022-04-08 17:00:01</a:t>
                      </a:r>
                      <a:r>
                        <a:rPr kumimoji="0" lang="en-US" sz="1000" b="0" i="0" u="none" strike="noStrike" kern="1200" cap="none" spc="0" normalizeH="0" baseline="0" noProof="0">
                          <a:ln>
                            <a:noFill/>
                          </a:ln>
                          <a:solidFill>
                            <a:prstClr val="black"/>
                          </a:solidFill>
                          <a:effectLst/>
                          <a:uLnTx/>
                          <a:uFillTx/>
                          <a:latin typeface="+mn-lt"/>
                          <a:ea typeface="+mn-ea"/>
                          <a:cs typeface="+mn-cs"/>
                        </a:rPr>
                        <a:t>
 Twister, una moto nacida para impresionar 🤩
#Twister #HondaArgentina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92834024"/>
                  </a:ext>
                </a:extLst>
              </a:tr>
            </a:tbl>
          </a:graphicData>
        </a:graphic>
      </p:graphicFrame>
      <p:sp>
        <p:nvSpPr>
          <p:cNvPr id="4" name="Text Placeholder 3">
            <a:extLst>
              <a:ext uri="{FF2B5EF4-FFF2-40B4-BE49-F238E27FC236}">
                <a16:creationId xmlns:a16="http://schemas.microsoft.com/office/drawing/2014/main" id="{15488C82-9C61-4BEB-9C86-22D3AE4144D6}"/>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39404945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B5BCD-9348-4787-A7D6-D295744C72D9}"/>
              </a:ext>
            </a:extLst>
          </p:cNvPr>
          <p:cNvSpPr>
            <a:spLocks noGrp="1"/>
          </p:cNvSpPr>
          <p:nvPr>
            <p:ph type="title"/>
          </p:nvPr>
        </p:nvSpPr>
        <p:spPr/>
        <p:txBody>
          <a:bodyPr/>
          <a:lstStyle/>
          <a:p>
            <a:r>
              <a:rPr lang="en-US"/>
              <a:t>Facebook Post Table + Reactions | La Emilia - 3 of 19</a:t>
            </a:r>
          </a:p>
        </p:txBody>
      </p:sp>
      <p:graphicFrame>
        <p:nvGraphicFramePr>
          <p:cNvPr id="5" name="Table Placeholder 4">
            <a:extLst>
              <a:ext uri="{FF2B5EF4-FFF2-40B4-BE49-F238E27FC236}">
                <a16:creationId xmlns:a16="http://schemas.microsoft.com/office/drawing/2014/main" id="{CE9A5322-47FC-4350-859B-B571733F162F}"/>
              </a:ext>
            </a:extLst>
          </p:cNvPr>
          <p:cNvGraphicFramePr>
            <a:graphicFrameLocks noGrp="1"/>
          </p:cNvGraphicFramePr>
          <p:nvPr>
            <p:ph type="tbl" sz="quarter" idx="13"/>
            <p:extLst>
              <p:ext uri="{D42A27DB-BD31-4B8C-83A1-F6EECF244321}">
                <p14:modId xmlns:p14="http://schemas.microsoft.com/office/powerpoint/2010/main" val="1362768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89939340"/>
                    </a:ext>
                  </a:extLst>
                </a:gridCol>
                <a:gridCol w="493776">
                  <a:extLst>
                    <a:ext uri="{9D8B030D-6E8A-4147-A177-3AD203B41FA5}">
                      <a16:colId xmlns:a16="http://schemas.microsoft.com/office/drawing/2014/main" val="1073410671"/>
                    </a:ext>
                  </a:extLst>
                </a:gridCol>
                <a:gridCol w="493776">
                  <a:extLst>
                    <a:ext uri="{9D8B030D-6E8A-4147-A177-3AD203B41FA5}">
                      <a16:colId xmlns:a16="http://schemas.microsoft.com/office/drawing/2014/main" val="2283156833"/>
                    </a:ext>
                  </a:extLst>
                </a:gridCol>
                <a:gridCol w="493776">
                  <a:extLst>
                    <a:ext uri="{9D8B030D-6E8A-4147-A177-3AD203B41FA5}">
                      <a16:colId xmlns:a16="http://schemas.microsoft.com/office/drawing/2014/main" val="2532278419"/>
                    </a:ext>
                  </a:extLst>
                </a:gridCol>
                <a:gridCol w="493776">
                  <a:extLst>
                    <a:ext uri="{9D8B030D-6E8A-4147-A177-3AD203B41FA5}">
                      <a16:colId xmlns:a16="http://schemas.microsoft.com/office/drawing/2014/main" val="1649145342"/>
                    </a:ext>
                  </a:extLst>
                </a:gridCol>
                <a:gridCol w="493776">
                  <a:extLst>
                    <a:ext uri="{9D8B030D-6E8A-4147-A177-3AD203B41FA5}">
                      <a16:colId xmlns:a16="http://schemas.microsoft.com/office/drawing/2014/main" val="1782869122"/>
                    </a:ext>
                  </a:extLst>
                </a:gridCol>
                <a:gridCol w="493776">
                  <a:extLst>
                    <a:ext uri="{9D8B030D-6E8A-4147-A177-3AD203B41FA5}">
                      <a16:colId xmlns:a16="http://schemas.microsoft.com/office/drawing/2014/main" val="4062474457"/>
                    </a:ext>
                  </a:extLst>
                </a:gridCol>
                <a:gridCol w="493776">
                  <a:extLst>
                    <a:ext uri="{9D8B030D-6E8A-4147-A177-3AD203B41FA5}">
                      <a16:colId xmlns:a16="http://schemas.microsoft.com/office/drawing/2014/main" val="1521625439"/>
                    </a:ext>
                  </a:extLst>
                </a:gridCol>
                <a:gridCol w="493776">
                  <a:extLst>
                    <a:ext uri="{9D8B030D-6E8A-4147-A177-3AD203B41FA5}">
                      <a16:colId xmlns:a16="http://schemas.microsoft.com/office/drawing/2014/main" val="4084572996"/>
                    </a:ext>
                  </a:extLst>
                </a:gridCol>
                <a:gridCol w="493776">
                  <a:extLst>
                    <a:ext uri="{9D8B030D-6E8A-4147-A177-3AD203B41FA5}">
                      <a16:colId xmlns:a16="http://schemas.microsoft.com/office/drawing/2014/main" val="595538161"/>
                    </a:ext>
                  </a:extLst>
                </a:gridCol>
                <a:gridCol w="493776">
                  <a:extLst>
                    <a:ext uri="{9D8B030D-6E8A-4147-A177-3AD203B41FA5}">
                      <a16:colId xmlns:a16="http://schemas.microsoft.com/office/drawing/2014/main" val="3092885674"/>
                    </a:ext>
                  </a:extLst>
                </a:gridCol>
                <a:gridCol w="493776">
                  <a:extLst>
                    <a:ext uri="{9D8B030D-6E8A-4147-A177-3AD203B41FA5}">
                      <a16:colId xmlns:a16="http://schemas.microsoft.com/office/drawing/2014/main" val="2619817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601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- 2022-03-31 16:03:55</a:t>
                      </a:r>
                      <a:r>
                        <a:rPr kumimoji="0" lang="es-ES" sz="1000" b="0" i="0" u="none" strike="noStrike" kern="1200" cap="none" spc="0" normalizeH="0" baseline="0" noProof="0">
                          <a:ln>
                            <a:noFill/>
                          </a:ln>
                          <a:solidFill>
                            <a:prstClr val="black"/>
                          </a:solidFill>
                          <a:effectLst/>
                          <a:uLnTx/>
                          <a:uFillTx/>
                          <a:latin typeface="+mn-lt"/>
                          <a:ea typeface="+mn-ea"/>
                          <a:cs typeface="+mn-cs"/>
                        </a:rPr>
                        <a:t>
 ¡SORTEO! Llega el Moto GP a las Termas de Río Hondo y nos pusimos regalones 🤩
¡Una gorra y una remera de Honda pueden ser tuyas! 
📲 Seguinos 
👍 Dale like a esta publicación 
🗨️ Mencioná a un amigo que comparta tu pasión por Honda 🔥 
Se van 3 por acá, y 3 por Instagram, y todos contentos. 🚨 Tenes tiempo de participar hasta el lunes 04/04, y ese día anunciamos los ganadores 😜
¡Vamos, Honda!
#Sorteo #MotoGP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09822547"/>
                  </a:ext>
                </a:extLst>
              </a:tr>
            </a:tbl>
          </a:graphicData>
        </a:graphic>
      </p:graphicFrame>
      <p:sp>
        <p:nvSpPr>
          <p:cNvPr id="4" name="Text Placeholder 3">
            <a:extLst>
              <a:ext uri="{FF2B5EF4-FFF2-40B4-BE49-F238E27FC236}">
                <a16:creationId xmlns:a16="http://schemas.microsoft.com/office/drawing/2014/main" id="{3B7FEB89-05D6-4526-B788-0AEF044CAB7C}"/>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25504591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C2EC2-8379-4328-A446-9BE2320FD7D6}"/>
              </a:ext>
            </a:extLst>
          </p:cNvPr>
          <p:cNvSpPr>
            <a:spLocks noGrp="1"/>
          </p:cNvSpPr>
          <p:nvPr>
            <p:ph type="title"/>
          </p:nvPr>
        </p:nvSpPr>
        <p:spPr/>
        <p:txBody>
          <a:bodyPr/>
          <a:lstStyle/>
          <a:p>
            <a:r>
              <a:rPr lang="en-US"/>
              <a:t>Facebook Post Table + Reactions | La Emilia - 4 of 19</a:t>
            </a:r>
          </a:p>
        </p:txBody>
      </p:sp>
      <p:graphicFrame>
        <p:nvGraphicFramePr>
          <p:cNvPr id="5" name="Table Placeholder 4">
            <a:extLst>
              <a:ext uri="{FF2B5EF4-FFF2-40B4-BE49-F238E27FC236}">
                <a16:creationId xmlns:a16="http://schemas.microsoft.com/office/drawing/2014/main" id="{CAD179D6-C181-4C67-BF75-CC19B4ADC0AB}"/>
              </a:ext>
            </a:extLst>
          </p:cNvPr>
          <p:cNvGraphicFramePr>
            <a:graphicFrameLocks noGrp="1"/>
          </p:cNvGraphicFramePr>
          <p:nvPr>
            <p:ph type="tbl" sz="quarter" idx="13"/>
            <p:extLst>
              <p:ext uri="{D42A27DB-BD31-4B8C-83A1-F6EECF244321}">
                <p14:modId xmlns:p14="http://schemas.microsoft.com/office/powerpoint/2010/main" val="2180094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59362331"/>
                    </a:ext>
                  </a:extLst>
                </a:gridCol>
                <a:gridCol w="493776">
                  <a:extLst>
                    <a:ext uri="{9D8B030D-6E8A-4147-A177-3AD203B41FA5}">
                      <a16:colId xmlns:a16="http://schemas.microsoft.com/office/drawing/2014/main" val="3836969596"/>
                    </a:ext>
                  </a:extLst>
                </a:gridCol>
                <a:gridCol w="493776">
                  <a:extLst>
                    <a:ext uri="{9D8B030D-6E8A-4147-A177-3AD203B41FA5}">
                      <a16:colId xmlns:a16="http://schemas.microsoft.com/office/drawing/2014/main" val="1344193031"/>
                    </a:ext>
                  </a:extLst>
                </a:gridCol>
                <a:gridCol w="493776">
                  <a:extLst>
                    <a:ext uri="{9D8B030D-6E8A-4147-A177-3AD203B41FA5}">
                      <a16:colId xmlns:a16="http://schemas.microsoft.com/office/drawing/2014/main" val="2996456400"/>
                    </a:ext>
                  </a:extLst>
                </a:gridCol>
                <a:gridCol w="493776">
                  <a:extLst>
                    <a:ext uri="{9D8B030D-6E8A-4147-A177-3AD203B41FA5}">
                      <a16:colId xmlns:a16="http://schemas.microsoft.com/office/drawing/2014/main" val="4022977156"/>
                    </a:ext>
                  </a:extLst>
                </a:gridCol>
                <a:gridCol w="493776">
                  <a:extLst>
                    <a:ext uri="{9D8B030D-6E8A-4147-A177-3AD203B41FA5}">
                      <a16:colId xmlns:a16="http://schemas.microsoft.com/office/drawing/2014/main" val="2937804465"/>
                    </a:ext>
                  </a:extLst>
                </a:gridCol>
                <a:gridCol w="493776">
                  <a:extLst>
                    <a:ext uri="{9D8B030D-6E8A-4147-A177-3AD203B41FA5}">
                      <a16:colId xmlns:a16="http://schemas.microsoft.com/office/drawing/2014/main" val="3349649477"/>
                    </a:ext>
                  </a:extLst>
                </a:gridCol>
                <a:gridCol w="493776">
                  <a:extLst>
                    <a:ext uri="{9D8B030D-6E8A-4147-A177-3AD203B41FA5}">
                      <a16:colId xmlns:a16="http://schemas.microsoft.com/office/drawing/2014/main" val="1083710907"/>
                    </a:ext>
                  </a:extLst>
                </a:gridCol>
                <a:gridCol w="493776">
                  <a:extLst>
                    <a:ext uri="{9D8B030D-6E8A-4147-A177-3AD203B41FA5}">
                      <a16:colId xmlns:a16="http://schemas.microsoft.com/office/drawing/2014/main" val="1626004956"/>
                    </a:ext>
                  </a:extLst>
                </a:gridCol>
                <a:gridCol w="493776">
                  <a:extLst>
                    <a:ext uri="{9D8B030D-6E8A-4147-A177-3AD203B41FA5}">
                      <a16:colId xmlns:a16="http://schemas.microsoft.com/office/drawing/2014/main" val="1250738483"/>
                    </a:ext>
                  </a:extLst>
                </a:gridCol>
                <a:gridCol w="493776">
                  <a:extLst>
                    <a:ext uri="{9D8B030D-6E8A-4147-A177-3AD203B41FA5}">
                      <a16:colId xmlns:a16="http://schemas.microsoft.com/office/drawing/2014/main" val="3656896358"/>
                    </a:ext>
                  </a:extLst>
                </a:gridCol>
                <a:gridCol w="493776">
                  <a:extLst>
                    <a:ext uri="{9D8B030D-6E8A-4147-A177-3AD203B41FA5}">
                      <a16:colId xmlns:a16="http://schemas.microsoft.com/office/drawing/2014/main" val="3052179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7700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- 2022-04-01 12:51:57</a:t>
                      </a:r>
                      <a:r>
                        <a:rPr kumimoji="0" lang="es-ES" sz="1000" b="0" i="0" u="none" strike="noStrike" kern="1200" cap="none" spc="0" normalizeH="0" baseline="0" noProof="0">
                          <a:ln>
                            <a:noFill/>
                          </a:ln>
                          <a:solidFill>
                            <a:prstClr val="black"/>
                          </a:solidFill>
                          <a:effectLst/>
                          <a:uLnTx/>
                          <a:uFillTx/>
                          <a:latin typeface="+mn-lt"/>
                          <a:ea typeface="+mn-ea"/>
                          <a:cs typeface="+mn-cs"/>
                        </a:rPr>
                        <a:t>
 Y después de 3 años, ¡¡¡vuelve el MotoGP a Argentina!!! 🇦🇷🇦🇷
Los pilotos de Yamaha están ansiosos por volver a pisar las pistas de Termas de Río Hondo este fin de semana. 
Y vos, ¿recordás este icónico momento en el GP de Argentina del 2015? 🏆🏁
#yamaha #motogp #motogpargentina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92966017"/>
                  </a:ext>
                </a:extLst>
              </a:tr>
            </a:tbl>
          </a:graphicData>
        </a:graphic>
      </p:graphicFrame>
      <p:sp>
        <p:nvSpPr>
          <p:cNvPr id="4" name="Text Placeholder 3">
            <a:extLst>
              <a:ext uri="{FF2B5EF4-FFF2-40B4-BE49-F238E27FC236}">
                <a16:creationId xmlns:a16="http://schemas.microsoft.com/office/drawing/2014/main" id="{CB5406AB-5D97-4590-82BB-BED9F96515A7}"/>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39966918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9DB72-2C67-4FC1-8F0F-71D512F09863}"/>
              </a:ext>
            </a:extLst>
          </p:cNvPr>
          <p:cNvSpPr>
            <a:spLocks noGrp="1"/>
          </p:cNvSpPr>
          <p:nvPr>
            <p:ph type="title"/>
          </p:nvPr>
        </p:nvSpPr>
        <p:spPr/>
        <p:txBody>
          <a:bodyPr/>
          <a:lstStyle/>
          <a:p>
            <a:r>
              <a:rPr lang="en-US"/>
              <a:t>Facebook Post Table + Reactions | La Emilia - 5 of 19</a:t>
            </a:r>
          </a:p>
        </p:txBody>
      </p:sp>
      <p:graphicFrame>
        <p:nvGraphicFramePr>
          <p:cNvPr id="5" name="Table Placeholder 4">
            <a:extLst>
              <a:ext uri="{FF2B5EF4-FFF2-40B4-BE49-F238E27FC236}">
                <a16:creationId xmlns:a16="http://schemas.microsoft.com/office/drawing/2014/main" id="{0D267020-F422-4D38-A16A-6BC1E556E2FF}"/>
              </a:ext>
            </a:extLst>
          </p:cNvPr>
          <p:cNvGraphicFramePr>
            <a:graphicFrameLocks noGrp="1"/>
          </p:cNvGraphicFramePr>
          <p:nvPr>
            <p:ph type="tbl" sz="quarter" idx="13"/>
            <p:extLst>
              <p:ext uri="{D42A27DB-BD31-4B8C-83A1-F6EECF244321}">
                <p14:modId xmlns:p14="http://schemas.microsoft.com/office/powerpoint/2010/main" val="374208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63881604"/>
                    </a:ext>
                  </a:extLst>
                </a:gridCol>
                <a:gridCol w="493776">
                  <a:extLst>
                    <a:ext uri="{9D8B030D-6E8A-4147-A177-3AD203B41FA5}">
                      <a16:colId xmlns:a16="http://schemas.microsoft.com/office/drawing/2014/main" val="185096222"/>
                    </a:ext>
                  </a:extLst>
                </a:gridCol>
                <a:gridCol w="493776">
                  <a:extLst>
                    <a:ext uri="{9D8B030D-6E8A-4147-A177-3AD203B41FA5}">
                      <a16:colId xmlns:a16="http://schemas.microsoft.com/office/drawing/2014/main" val="197054806"/>
                    </a:ext>
                  </a:extLst>
                </a:gridCol>
                <a:gridCol w="493776">
                  <a:extLst>
                    <a:ext uri="{9D8B030D-6E8A-4147-A177-3AD203B41FA5}">
                      <a16:colId xmlns:a16="http://schemas.microsoft.com/office/drawing/2014/main" val="1874474955"/>
                    </a:ext>
                  </a:extLst>
                </a:gridCol>
                <a:gridCol w="493776">
                  <a:extLst>
                    <a:ext uri="{9D8B030D-6E8A-4147-A177-3AD203B41FA5}">
                      <a16:colId xmlns:a16="http://schemas.microsoft.com/office/drawing/2014/main" val="2024433363"/>
                    </a:ext>
                  </a:extLst>
                </a:gridCol>
                <a:gridCol w="493776">
                  <a:extLst>
                    <a:ext uri="{9D8B030D-6E8A-4147-A177-3AD203B41FA5}">
                      <a16:colId xmlns:a16="http://schemas.microsoft.com/office/drawing/2014/main" val="2559513221"/>
                    </a:ext>
                  </a:extLst>
                </a:gridCol>
                <a:gridCol w="493776">
                  <a:extLst>
                    <a:ext uri="{9D8B030D-6E8A-4147-A177-3AD203B41FA5}">
                      <a16:colId xmlns:a16="http://schemas.microsoft.com/office/drawing/2014/main" val="2641681263"/>
                    </a:ext>
                  </a:extLst>
                </a:gridCol>
                <a:gridCol w="493776">
                  <a:extLst>
                    <a:ext uri="{9D8B030D-6E8A-4147-A177-3AD203B41FA5}">
                      <a16:colId xmlns:a16="http://schemas.microsoft.com/office/drawing/2014/main" val="2925160155"/>
                    </a:ext>
                  </a:extLst>
                </a:gridCol>
                <a:gridCol w="493776">
                  <a:extLst>
                    <a:ext uri="{9D8B030D-6E8A-4147-A177-3AD203B41FA5}">
                      <a16:colId xmlns:a16="http://schemas.microsoft.com/office/drawing/2014/main" val="3265868041"/>
                    </a:ext>
                  </a:extLst>
                </a:gridCol>
                <a:gridCol w="493776">
                  <a:extLst>
                    <a:ext uri="{9D8B030D-6E8A-4147-A177-3AD203B41FA5}">
                      <a16:colId xmlns:a16="http://schemas.microsoft.com/office/drawing/2014/main" val="2893198810"/>
                    </a:ext>
                  </a:extLst>
                </a:gridCol>
                <a:gridCol w="493776">
                  <a:extLst>
                    <a:ext uri="{9D8B030D-6E8A-4147-A177-3AD203B41FA5}">
                      <a16:colId xmlns:a16="http://schemas.microsoft.com/office/drawing/2014/main" val="3840438073"/>
                    </a:ext>
                  </a:extLst>
                </a:gridCol>
                <a:gridCol w="493776">
                  <a:extLst>
                    <a:ext uri="{9D8B030D-6E8A-4147-A177-3AD203B41FA5}">
                      <a16:colId xmlns:a16="http://schemas.microsoft.com/office/drawing/2014/main" val="3952823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5169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- 2022-04-06 17:00:44</a:t>
                      </a:r>
                      <a:r>
                        <a:rPr kumimoji="0" lang="en-US" sz="1000" b="0" i="0" u="none" strike="noStrike" kern="1200" cap="none" spc="0" normalizeH="0" baseline="0" noProof="0">
                          <a:ln>
                            <a:noFill/>
                          </a:ln>
                          <a:solidFill>
                            <a:prstClr val="black"/>
                          </a:solidFill>
                          <a:effectLst/>
                          <a:uLnTx/>
                          <a:uFillTx/>
                          <a:latin typeface="+mn-lt"/>
                          <a:ea typeface="+mn-ea"/>
                          <a:cs typeface="+mn-cs"/>
                        </a:rPr>
                        <a:t>
 Yamaha MT-03: conocé más sobre este
referente absoluto de la categoría que evolucionó en
diseño y equipamiento.
Pedí tu cotización en bit.ly/MT-03-Yamaha
.
#MT03 #YamahaMT03 #TransporteIdeal #ViajaSeguro
#MoveteConYamaha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41597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- 2022-04-11 17:00:04</a:t>
                      </a:r>
                      <a:r>
                        <a:rPr kumimoji="0" lang="es-ES" sz="1000" b="0" i="0" u="none" strike="noStrike" kern="1200" cap="none" spc="0" normalizeH="0" baseline="0" noProof="0">
                          <a:ln>
                            <a:noFill/>
                          </a:ln>
                          <a:solidFill>
                            <a:prstClr val="black"/>
                          </a:solidFill>
                          <a:effectLst/>
                          <a:uLnTx/>
                          <a:uFillTx/>
                          <a:latin typeface="+mn-lt"/>
                          <a:ea typeface="+mn-ea"/>
                          <a:cs typeface="+mn-cs"/>
                        </a:rPr>
                        <a:t>
 XR150, la puerta de entrada a la familia XR. El comienzo de la aventura. 👊
#XR150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45929718"/>
                  </a:ext>
                </a:extLst>
              </a:tr>
            </a:tbl>
          </a:graphicData>
        </a:graphic>
      </p:graphicFrame>
      <p:sp>
        <p:nvSpPr>
          <p:cNvPr id="4" name="Text Placeholder 3">
            <a:extLst>
              <a:ext uri="{FF2B5EF4-FFF2-40B4-BE49-F238E27FC236}">
                <a16:creationId xmlns:a16="http://schemas.microsoft.com/office/drawing/2014/main" id="{C0C05742-D5E6-458D-BD0D-2DF8A29E9771}"/>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19908220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BC2CD-9D58-4E86-B69D-C7EA4E061CCB}"/>
              </a:ext>
            </a:extLst>
          </p:cNvPr>
          <p:cNvSpPr>
            <a:spLocks noGrp="1"/>
          </p:cNvSpPr>
          <p:nvPr>
            <p:ph type="title"/>
          </p:nvPr>
        </p:nvSpPr>
        <p:spPr/>
        <p:txBody>
          <a:bodyPr/>
          <a:lstStyle/>
          <a:p>
            <a:r>
              <a:rPr lang="en-US"/>
              <a:t>Facebook Post Table + Reactions | La Emilia - 6 of 19</a:t>
            </a:r>
          </a:p>
        </p:txBody>
      </p:sp>
      <p:graphicFrame>
        <p:nvGraphicFramePr>
          <p:cNvPr id="5" name="Table Placeholder 4">
            <a:extLst>
              <a:ext uri="{FF2B5EF4-FFF2-40B4-BE49-F238E27FC236}">
                <a16:creationId xmlns:a16="http://schemas.microsoft.com/office/drawing/2014/main" id="{087565C6-9A0E-4CFE-9A28-6CDE97DD2CE8}"/>
              </a:ext>
            </a:extLst>
          </p:cNvPr>
          <p:cNvGraphicFramePr>
            <a:graphicFrameLocks noGrp="1"/>
          </p:cNvGraphicFramePr>
          <p:nvPr>
            <p:ph type="tbl" sz="quarter" idx="13"/>
            <p:extLst>
              <p:ext uri="{D42A27DB-BD31-4B8C-83A1-F6EECF244321}">
                <p14:modId xmlns:p14="http://schemas.microsoft.com/office/powerpoint/2010/main" val="1217719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46053767"/>
                    </a:ext>
                  </a:extLst>
                </a:gridCol>
                <a:gridCol w="493776">
                  <a:extLst>
                    <a:ext uri="{9D8B030D-6E8A-4147-A177-3AD203B41FA5}">
                      <a16:colId xmlns:a16="http://schemas.microsoft.com/office/drawing/2014/main" val="3270161398"/>
                    </a:ext>
                  </a:extLst>
                </a:gridCol>
                <a:gridCol w="493776">
                  <a:extLst>
                    <a:ext uri="{9D8B030D-6E8A-4147-A177-3AD203B41FA5}">
                      <a16:colId xmlns:a16="http://schemas.microsoft.com/office/drawing/2014/main" val="871750466"/>
                    </a:ext>
                  </a:extLst>
                </a:gridCol>
                <a:gridCol w="493776">
                  <a:extLst>
                    <a:ext uri="{9D8B030D-6E8A-4147-A177-3AD203B41FA5}">
                      <a16:colId xmlns:a16="http://schemas.microsoft.com/office/drawing/2014/main" val="2469079953"/>
                    </a:ext>
                  </a:extLst>
                </a:gridCol>
                <a:gridCol w="493776">
                  <a:extLst>
                    <a:ext uri="{9D8B030D-6E8A-4147-A177-3AD203B41FA5}">
                      <a16:colId xmlns:a16="http://schemas.microsoft.com/office/drawing/2014/main" val="1125951997"/>
                    </a:ext>
                  </a:extLst>
                </a:gridCol>
                <a:gridCol w="493776">
                  <a:extLst>
                    <a:ext uri="{9D8B030D-6E8A-4147-A177-3AD203B41FA5}">
                      <a16:colId xmlns:a16="http://schemas.microsoft.com/office/drawing/2014/main" val="2383009704"/>
                    </a:ext>
                  </a:extLst>
                </a:gridCol>
                <a:gridCol w="493776">
                  <a:extLst>
                    <a:ext uri="{9D8B030D-6E8A-4147-A177-3AD203B41FA5}">
                      <a16:colId xmlns:a16="http://schemas.microsoft.com/office/drawing/2014/main" val="3951340483"/>
                    </a:ext>
                  </a:extLst>
                </a:gridCol>
                <a:gridCol w="493776">
                  <a:extLst>
                    <a:ext uri="{9D8B030D-6E8A-4147-A177-3AD203B41FA5}">
                      <a16:colId xmlns:a16="http://schemas.microsoft.com/office/drawing/2014/main" val="2987277680"/>
                    </a:ext>
                  </a:extLst>
                </a:gridCol>
                <a:gridCol w="493776">
                  <a:extLst>
                    <a:ext uri="{9D8B030D-6E8A-4147-A177-3AD203B41FA5}">
                      <a16:colId xmlns:a16="http://schemas.microsoft.com/office/drawing/2014/main" val="1182020875"/>
                    </a:ext>
                  </a:extLst>
                </a:gridCol>
                <a:gridCol w="493776">
                  <a:extLst>
                    <a:ext uri="{9D8B030D-6E8A-4147-A177-3AD203B41FA5}">
                      <a16:colId xmlns:a16="http://schemas.microsoft.com/office/drawing/2014/main" val="1371541867"/>
                    </a:ext>
                  </a:extLst>
                </a:gridCol>
                <a:gridCol w="493776">
                  <a:extLst>
                    <a:ext uri="{9D8B030D-6E8A-4147-A177-3AD203B41FA5}">
                      <a16:colId xmlns:a16="http://schemas.microsoft.com/office/drawing/2014/main" val="1919168601"/>
                    </a:ext>
                  </a:extLst>
                </a:gridCol>
                <a:gridCol w="493776">
                  <a:extLst>
                    <a:ext uri="{9D8B030D-6E8A-4147-A177-3AD203B41FA5}">
                      <a16:colId xmlns:a16="http://schemas.microsoft.com/office/drawing/2014/main" val="2279069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9630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- 2022-03-29 13:00:04</a:t>
                      </a:r>
                      <a:r>
                        <a:rPr kumimoji="0" lang="es-ES" sz="1000" b="0" i="0" u="none" strike="noStrike" kern="1200" cap="none" spc="0" normalizeH="0" baseline="0" noProof="0">
                          <a:ln>
                            <a:noFill/>
                          </a:ln>
                          <a:solidFill>
                            <a:prstClr val="black"/>
                          </a:solidFill>
                          <a:effectLst/>
                          <a:uLnTx/>
                          <a:uFillTx/>
                          <a:latin typeface="+mn-lt"/>
                          <a:ea typeface="+mn-ea"/>
                          <a:cs typeface="+mn-cs"/>
                        </a:rPr>
                        <a:t>
 La adrenalina de la aventura, también podés sentirla en la ciudad 👊
#XR150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04566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- 2022-04-15 08:57:12</a:t>
                      </a:r>
                      <a:r>
                        <a:rPr kumimoji="0" lang="en-US" sz="1000" b="0" i="0" u="none" strike="noStrike" kern="1200" cap="none" spc="0" normalizeH="0" baseline="0" noProof="0">
                          <a:ln>
                            <a:noFill/>
                          </a:ln>
                          <a:solidFill>
                            <a:prstClr val="black"/>
                          </a:solidFill>
                          <a:effectLst/>
                          <a:uLnTx/>
                          <a:uFillTx/>
                          <a:latin typeface="+mn-lt"/>
                          <a:ea typeface="+mn-ea"/>
                          <a:cs typeface="+mn-cs"/>
                        </a:rPr>
                        <a:t>
 Yamaha MT-03 😍
Pedí tu cotización en bit.ly/MT-03-Yamaha
.
#MT03 #YamahaMT03 #TransporteIdeal #ViajaSeguro
#MoveteConYamaha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93736070"/>
                  </a:ext>
                </a:extLst>
              </a:tr>
            </a:tbl>
          </a:graphicData>
        </a:graphic>
      </p:graphicFrame>
      <p:sp>
        <p:nvSpPr>
          <p:cNvPr id="4" name="Text Placeholder 3">
            <a:extLst>
              <a:ext uri="{FF2B5EF4-FFF2-40B4-BE49-F238E27FC236}">
                <a16:creationId xmlns:a16="http://schemas.microsoft.com/office/drawing/2014/main" id="{14F940BE-FA18-4063-BE16-4B295583D216}"/>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11313027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CB981-40A9-43D8-B8E9-FA0F28EF33BC}"/>
              </a:ext>
            </a:extLst>
          </p:cNvPr>
          <p:cNvSpPr>
            <a:spLocks noGrp="1"/>
          </p:cNvSpPr>
          <p:nvPr>
            <p:ph type="title"/>
          </p:nvPr>
        </p:nvSpPr>
        <p:spPr/>
        <p:txBody>
          <a:bodyPr/>
          <a:lstStyle/>
          <a:p>
            <a:r>
              <a:rPr lang="en-US"/>
              <a:t>Facebook Post Table + Reactions | La Emilia - 7 of 19</a:t>
            </a:r>
          </a:p>
        </p:txBody>
      </p:sp>
      <p:graphicFrame>
        <p:nvGraphicFramePr>
          <p:cNvPr id="5" name="Table Placeholder 4">
            <a:extLst>
              <a:ext uri="{FF2B5EF4-FFF2-40B4-BE49-F238E27FC236}">
                <a16:creationId xmlns:a16="http://schemas.microsoft.com/office/drawing/2014/main" id="{AD36C566-D9B3-4CC7-A939-C5C34BAC15D8}"/>
              </a:ext>
            </a:extLst>
          </p:cNvPr>
          <p:cNvGraphicFramePr>
            <a:graphicFrameLocks noGrp="1"/>
          </p:cNvGraphicFramePr>
          <p:nvPr>
            <p:ph type="tbl" sz="quarter" idx="13"/>
            <p:extLst>
              <p:ext uri="{D42A27DB-BD31-4B8C-83A1-F6EECF244321}">
                <p14:modId xmlns:p14="http://schemas.microsoft.com/office/powerpoint/2010/main" val="1844517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60008297"/>
                    </a:ext>
                  </a:extLst>
                </a:gridCol>
                <a:gridCol w="493776">
                  <a:extLst>
                    <a:ext uri="{9D8B030D-6E8A-4147-A177-3AD203B41FA5}">
                      <a16:colId xmlns:a16="http://schemas.microsoft.com/office/drawing/2014/main" val="3569980545"/>
                    </a:ext>
                  </a:extLst>
                </a:gridCol>
                <a:gridCol w="493776">
                  <a:extLst>
                    <a:ext uri="{9D8B030D-6E8A-4147-A177-3AD203B41FA5}">
                      <a16:colId xmlns:a16="http://schemas.microsoft.com/office/drawing/2014/main" val="3857533839"/>
                    </a:ext>
                  </a:extLst>
                </a:gridCol>
                <a:gridCol w="493776">
                  <a:extLst>
                    <a:ext uri="{9D8B030D-6E8A-4147-A177-3AD203B41FA5}">
                      <a16:colId xmlns:a16="http://schemas.microsoft.com/office/drawing/2014/main" val="3813436110"/>
                    </a:ext>
                  </a:extLst>
                </a:gridCol>
                <a:gridCol w="493776">
                  <a:extLst>
                    <a:ext uri="{9D8B030D-6E8A-4147-A177-3AD203B41FA5}">
                      <a16:colId xmlns:a16="http://schemas.microsoft.com/office/drawing/2014/main" val="4142610221"/>
                    </a:ext>
                  </a:extLst>
                </a:gridCol>
                <a:gridCol w="493776">
                  <a:extLst>
                    <a:ext uri="{9D8B030D-6E8A-4147-A177-3AD203B41FA5}">
                      <a16:colId xmlns:a16="http://schemas.microsoft.com/office/drawing/2014/main" val="297165637"/>
                    </a:ext>
                  </a:extLst>
                </a:gridCol>
                <a:gridCol w="493776">
                  <a:extLst>
                    <a:ext uri="{9D8B030D-6E8A-4147-A177-3AD203B41FA5}">
                      <a16:colId xmlns:a16="http://schemas.microsoft.com/office/drawing/2014/main" val="148251361"/>
                    </a:ext>
                  </a:extLst>
                </a:gridCol>
                <a:gridCol w="493776">
                  <a:extLst>
                    <a:ext uri="{9D8B030D-6E8A-4147-A177-3AD203B41FA5}">
                      <a16:colId xmlns:a16="http://schemas.microsoft.com/office/drawing/2014/main" val="1640414133"/>
                    </a:ext>
                  </a:extLst>
                </a:gridCol>
                <a:gridCol w="493776">
                  <a:extLst>
                    <a:ext uri="{9D8B030D-6E8A-4147-A177-3AD203B41FA5}">
                      <a16:colId xmlns:a16="http://schemas.microsoft.com/office/drawing/2014/main" val="2288460447"/>
                    </a:ext>
                  </a:extLst>
                </a:gridCol>
                <a:gridCol w="493776">
                  <a:extLst>
                    <a:ext uri="{9D8B030D-6E8A-4147-A177-3AD203B41FA5}">
                      <a16:colId xmlns:a16="http://schemas.microsoft.com/office/drawing/2014/main" val="2444493739"/>
                    </a:ext>
                  </a:extLst>
                </a:gridCol>
                <a:gridCol w="493776">
                  <a:extLst>
                    <a:ext uri="{9D8B030D-6E8A-4147-A177-3AD203B41FA5}">
                      <a16:colId xmlns:a16="http://schemas.microsoft.com/office/drawing/2014/main" val="1342503704"/>
                    </a:ext>
                  </a:extLst>
                </a:gridCol>
                <a:gridCol w="493776">
                  <a:extLst>
                    <a:ext uri="{9D8B030D-6E8A-4147-A177-3AD203B41FA5}">
                      <a16:colId xmlns:a16="http://schemas.microsoft.com/office/drawing/2014/main" val="2466455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3105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- 2022-04-04 09:53:03</a:t>
                      </a:r>
                      <a:r>
                        <a:rPr kumimoji="0" lang="es-ES" sz="1000" b="0" i="0" u="none" strike="noStrike" kern="1200" cap="none" spc="0" normalizeH="0" baseline="0" noProof="0">
                          <a:ln>
                            <a:noFill/>
                          </a:ln>
                          <a:solidFill>
                            <a:prstClr val="black"/>
                          </a:solidFill>
                          <a:effectLst/>
                          <a:uLnTx/>
                          <a:uFillTx/>
                          <a:latin typeface="+mn-lt"/>
                          <a:ea typeface="+mn-ea"/>
                          <a:cs typeface="+mn-cs"/>
                        </a:rPr>
                        <a:t>
 🏁 ¡Se terminó el GP de Argentina en MotoGP! 🏁
Ayer cerramos un finde inolvidable en Termas de Río Hondo 💫
➡️ En la pista las cosas no salieron de la mejor manera, pero confiamos en que nuestro equipo se levantará el próximo domingo en Estados Unidos 💪🏽🇺🇸
☀️ ¡Hasta el año que viene, Termas! ¡Gracias por un finde a puro sol, música y acción! 🎶👊🏼
#MotoGP #Honda #HRC #GPArgentina #Termas #PolEspargaro #StefanBradl #HondaArgentina #TestRide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25227515"/>
                  </a:ext>
                </a:extLst>
              </a:tr>
            </a:tbl>
          </a:graphicData>
        </a:graphic>
      </p:graphicFrame>
      <p:sp>
        <p:nvSpPr>
          <p:cNvPr id="4" name="Text Placeholder 3">
            <a:extLst>
              <a:ext uri="{FF2B5EF4-FFF2-40B4-BE49-F238E27FC236}">
                <a16:creationId xmlns:a16="http://schemas.microsoft.com/office/drawing/2014/main" id="{9DD3819E-CAEA-45F6-8419-2B5E8E7415ED}"/>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26391271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035C5-13D3-466D-B9DD-E988FCB6C9D2}"/>
              </a:ext>
            </a:extLst>
          </p:cNvPr>
          <p:cNvSpPr>
            <a:spLocks noGrp="1"/>
          </p:cNvSpPr>
          <p:nvPr>
            <p:ph type="title"/>
          </p:nvPr>
        </p:nvSpPr>
        <p:spPr/>
        <p:txBody>
          <a:bodyPr/>
          <a:lstStyle/>
          <a:p>
            <a:r>
              <a:rPr lang="en-US"/>
              <a:t>Facebook Post Table + Reactions | La Emilia - 8 of 19</a:t>
            </a:r>
          </a:p>
        </p:txBody>
      </p:sp>
      <p:graphicFrame>
        <p:nvGraphicFramePr>
          <p:cNvPr id="5" name="Table Placeholder 4">
            <a:extLst>
              <a:ext uri="{FF2B5EF4-FFF2-40B4-BE49-F238E27FC236}">
                <a16:creationId xmlns:a16="http://schemas.microsoft.com/office/drawing/2014/main" id="{722E2F7E-05A9-4013-8A0C-30B46C7C7084}"/>
              </a:ext>
            </a:extLst>
          </p:cNvPr>
          <p:cNvGraphicFramePr>
            <a:graphicFrameLocks noGrp="1"/>
          </p:cNvGraphicFramePr>
          <p:nvPr>
            <p:ph type="tbl" sz="quarter" idx="13"/>
            <p:extLst>
              <p:ext uri="{D42A27DB-BD31-4B8C-83A1-F6EECF244321}">
                <p14:modId xmlns:p14="http://schemas.microsoft.com/office/powerpoint/2010/main" val="1155372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24928390"/>
                    </a:ext>
                  </a:extLst>
                </a:gridCol>
                <a:gridCol w="493776">
                  <a:extLst>
                    <a:ext uri="{9D8B030D-6E8A-4147-A177-3AD203B41FA5}">
                      <a16:colId xmlns:a16="http://schemas.microsoft.com/office/drawing/2014/main" val="4250894152"/>
                    </a:ext>
                  </a:extLst>
                </a:gridCol>
                <a:gridCol w="493776">
                  <a:extLst>
                    <a:ext uri="{9D8B030D-6E8A-4147-A177-3AD203B41FA5}">
                      <a16:colId xmlns:a16="http://schemas.microsoft.com/office/drawing/2014/main" val="4021431018"/>
                    </a:ext>
                  </a:extLst>
                </a:gridCol>
                <a:gridCol w="493776">
                  <a:extLst>
                    <a:ext uri="{9D8B030D-6E8A-4147-A177-3AD203B41FA5}">
                      <a16:colId xmlns:a16="http://schemas.microsoft.com/office/drawing/2014/main" val="3586110292"/>
                    </a:ext>
                  </a:extLst>
                </a:gridCol>
                <a:gridCol w="493776">
                  <a:extLst>
                    <a:ext uri="{9D8B030D-6E8A-4147-A177-3AD203B41FA5}">
                      <a16:colId xmlns:a16="http://schemas.microsoft.com/office/drawing/2014/main" val="2738119420"/>
                    </a:ext>
                  </a:extLst>
                </a:gridCol>
                <a:gridCol w="493776">
                  <a:extLst>
                    <a:ext uri="{9D8B030D-6E8A-4147-A177-3AD203B41FA5}">
                      <a16:colId xmlns:a16="http://schemas.microsoft.com/office/drawing/2014/main" val="279770079"/>
                    </a:ext>
                  </a:extLst>
                </a:gridCol>
                <a:gridCol w="493776">
                  <a:extLst>
                    <a:ext uri="{9D8B030D-6E8A-4147-A177-3AD203B41FA5}">
                      <a16:colId xmlns:a16="http://schemas.microsoft.com/office/drawing/2014/main" val="639195355"/>
                    </a:ext>
                  </a:extLst>
                </a:gridCol>
                <a:gridCol w="493776">
                  <a:extLst>
                    <a:ext uri="{9D8B030D-6E8A-4147-A177-3AD203B41FA5}">
                      <a16:colId xmlns:a16="http://schemas.microsoft.com/office/drawing/2014/main" val="2985836742"/>
                    </a:ext>
                  </a:extLst>
                </a:gridCol>
                <a:gridCol w="493776">
                  <a:extLst>
                    <a:ext uri="{9D8B030D-6E8A-4147-A177-3AD203B41FA5}">
                      <a16:colId xmlns:a16="http://schemas.microsoft.com/office/drawing/2014/main" val="1679462880"/>
                    </a:ext>
                  </a:extLst>
                </a:gridCol>
                <a:gridCol w="493776">
                  <a:extLst>
                    <a:ext uri="{9D8B030D-6E8A-4147-A177-3AD203B41FA5}">
                      <a16:colId xmlns:a16="http://schemas.microsoft.com/office/drawing/2014/main" val="1768133165"/>
                    </a:ext>
                  </a:extLst>
                </a:gridCol>
                <a:gridCol w="493776">
                  <a:extLst>
                    <a:ext uri="{9D8B030D-6E8A-4147-A177-3AD203B41FA5}">
                      <a16:colId xmlns:a16="http://schemas.microsoft.com/office/drawing/2014/main" val="2251407567"/>
                    </a:ext>
                  </a:extLst>
                </a:gridCol>
                <a:gridCol w="493776">
                  <a:extLst>
                    <a:ext uri="{9D8B030D-6E8A-4147-A177-3AD203B41FA5}">
                      <a16:colId xmlns:a16="http://schemas.microsoft.com/office/drawing/2014/main" val="1181209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2130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- 2022-03-22 09:00:33</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bit.ly/XTZSeries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95401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- 2022-03-23 17:14:00</a:t>
                      </a:r>
                      <a:r>
                        <a:rPr kumimoji="0" lang="es-ES" sz="1000" b="0" i="0" u="none" strike="noStrike" kern="1200" cap="none" spc="0" normalizeH="0" baseline="0" noProof="0">
                          <a:ln>
                            <a:noFill/>
                          </a:ln>
                          <a:solidFill>
                            <a:prstClr val="black"/>
                          </a:solidFill>
                          <a:effectLst/>
                          <a:uLnTx/>
                          <a:uFillTx/>
                          <a:latin typeface="+mn-lt"/>
                          <a:ea typeface="+mn-ea"/>
                          <a:cs typeface="+mn-cs"/>
                        </a:rPr>
                        <a:t>
 𝟕𝟓𝟐𝐒 es diseño, potencia y robustez.
Una naked de otro nivel pensada para riders exigentes.
Descubrila en detalle en nuestra web o en historias destacas.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07180275"/>
                  </a:ext>
                </a:extLst>
              </a:tr>
            </a:tbl>
          </a:graphicData>
        </a:graphic>
      </p:graphicFrame>
      <p:sp>
        <p:nvSpPr>
          <p:cNvPr id="4" name="Text Placeholder 3">
            <a:extLst>
              <a:ext uri="{FF2B5EF4-FFF2-40B4-BE49-F238E27FC236}">
                <a16:creationId xmlns:a16="http://schemas.microsoft.com/office/drawing/2014/main" id="{9B27BFC7-B4E9-4253-B788-23098B6725D0}"/>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16187169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6E74-A229-40F7-B8F2-F84230E5B158}"/>
              </a:ext>
            </a:extLst>
          </p:cNvPr>
          <p:cNvSpPr>
            <a:spLocks noGrp="1"/>
          </p:cNvSpPr>
          <p:nvPr>
            <p:ph type="title"/>
          </p:nvPr>
        </p:nvSpPr>
        <p:spPr/>
        <p:txBody>
          <a:bodyPr/>
          <a:lstStyle/>
          <a:p>
            <a:r>
              <a:rPr lang="en-US"/>
              <a:t>Facebook Post Table + Reactions | La Emilia - 9 of 19</a:t>
            </a:r>
          </a:p>
        </p:txBody>
      </p:sp>
      <p:graphicFrame>
        <p:nvGraphicFramePr>
          <p:cNvPr id="5" name="Table Placeholder 4">
            <a:extLst>
              <a:ext uri="{FF2B5EF4-FFF2-40B4-BE49-F238E27FC236}">
                <a16:creationId xmlns:a16="http://schemas.microsoft.com/office/drawing/2014/main" id="{DD12B44D-9C47-4F7B-8553-59A8A29AA9FC}"/>
              </a:ext>
            </a:extLst>
          </p:cNvPr>
          <p:cNvGraphicFramePr>
            <a:graphicFrameLocks noGrp="1"/>
          </p:cNvGraphicFramePr>
          <p:nvPr>
            <p:ph type="tbl" sz="quarter" idx="13"/>
            <p:extLst>
              <p:ext uri="{D42A27DB-BD31-4B8C-83A1-F6EECF244321}">
                <p14:modId xmlns:p14="http://schemas.microsoft.com/office/powerpoint/2010/main" val="1435105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36056088"/>
                    </a:ext>
                  </a:extLst>
                </a:gridCol>
                <a:gridCol w="493776">
                  <a:extLst>
                    <a:ext uri="{9D8B030D-6E8A-4147-A177-3AD203B41FA5}">
                      <a16:colId xmlns:a16="http://schemas.microsoft.com/office/drawing/2014/main" val="2136671051"/>
                    </a:ext>
                  </a:extLst>
                </a:gridCol>
                <a:gridCol w="493776">
                  <a:extLst>
                    <a:ext uri="{9D8B030D-6E8A-4147-A177-3AD203B41FA5}">
                      <a16:colId xmlns:a16="http://schemas.microsoft.com/office/drawing/2014/main" val="36944985"/>
                    </a:ext>
                  </a:extLst>
                </a:gridCol>
                <a:gridCol w="493776">
                  <a:extLst>
                    <a:ext uri="{9D8B030D-6E8A-4147-A177-3AD203B41FA5}">
                      <a16:colId xmlns:a16="http://schemas.microsoft.com/office/drawing/2014/main" val="3207149060"/>
                    </a:ext>
                  </a:extLst>
                </a:gridCol>
                <a:gridCol w="493776">
                  <a:extLst>
                    <a:ext uri="{9D8B030D-6E8A-4147-A177-3AD203B41FA5}">
                      <a16:colId xmlns:a16="http://schemas.microsoft.com/office/drawing/2014/main" val="923821187"/>
                    </a:ext>
                  </a:extLst>
                </a:gridCol>
                <a:gridCol w="493776">
                  <a:extLst>
                    <a:ext uri="{9D8B030D-6E8A-4147-A177-3AD203B41FA5}">
                      <a16:colId xmlns:a16="http://schemas.microsoft.com/office/drawing/2014/main" val="623819513"/>
                    </a:ext>
                  </a:extLst>
                </a:gridCol>
                <a:gridCol w="493776">
                  <a:extLst>
                    <a:ext uri="{9D8B030D-6E8A-4147-A177-3AD203B41FA5}">
                      <a16:colId xmlns:a16="http://schemas.microsoft.com/office/drawing/2014/main" val="648225103"/>
                    </a:ext>
                  </a:extLst>
                </a:gridCol>
                <a:gridCol w="493776">
                  <a:extLst>
                    <a:ext uri="{9D8B030D-6E8A-4147-A177-3AD203B41FA5}">
                      <a16:colId xmlns:a16="http://schemas.microsoft.com/office/drawing/2014/main" val="2007205704"/>
                    </a:ext>
                  </a:extLst>
                </a:gridCol>
                <a:gridCol w="493776">
                  <a:extLst>
                    <a:ext uri="{9D8B030D-6E8A-4147-A177-3AD203B41FA5}">
                      <a16:colId xmlns:a16="http://schemas.microsoft.com/office/drawing/2014/main" val="3447711073"/>
                    </a:ext>
                  </a:extLst>
                </a:gridCol>
                <a:gridCol w="493776">
                  <a:extLst>
                    <a:ext uri="{9D8B030D-6E8A-4147-A177-3AD203B41FA5}">
                      <a16:colId xmlns:a16="http://schemas.microsoft.com/office/drawing/2014/main" val="935680798"/>
                    </a:ext>
                  </a:extLst>
                </a:gridCol>
                <a:gridCol w="493776">
                  <a:extLst>
                    <a:ext uri="{9D8B030D-6E8A-4147-A177-3AD203B41FA5}">
                      <a16:colId xmlns:a16="http://schemas.microsoft.com/office/drawing/2014/main" val="3713861741"/>
                    </a:ext>
                  </a:extLst>
                </a:gridCol>
                <a:gridCol w="493776">
                  <a:extLst>
                    <a:ext uri="{9D8B030D-6E8A-4147-A177-3AD203B41FA5}">
                      <a16:colId xmlns:a16="http://schemas.microsoft.com/office/drawing/2014/main" val="939761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7627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- 2022-04-02 18:46:01</a:t>
                      </a:r>
                      <a:r>
                        <a:rPr kumimoji="0" lang="es-ES" sz="1000" b="0" i="0" u="none" strike="noStrike" kern="1200" cap="none" spc="0" normalizeH="0" baseline="0" noProof="0">
                          <a:ln>
                            <a:noFill/>
                          </a:ln>
                          <a:solidFill>
                            <a:prstClr val="black"/>
                          </a:solidFill>
                          <a:effectLst/>
                          <a:uLnTx/>
                          <a:uFillTx/>
                          <a:latin typeface="+mn-lt"/>
                          <a:ea typeface="+mn-ea"/>
                          <a:cs typeface="+mn-cs"/>
                        </a:rPr>
                        <a:t>
 Resumen del día de hoy en el qualifying de #argentinagp: 
@fabioquartararo20 el francés finaliza el primer día en 6ta posición.
@frankymorbido termina en 15to lugar.
.
#yamaha #teamyamaha #motogp #motogpdeargentina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58628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- 2022-03-20 10:00:26</a:t>
                      </a:r>
                      <a:r>
                        <a:rPr kumimoji="0" lang="es-ES" sz="1000" b="0" i="0" u="none" strike="noStrike" kern="1200" cap="none" spc="0" normalizeH="0" baseline="0" noProof="0">
                          <a:ln>
                            <a:noFill/>
                          </a:ln>
                          <a:solidFill>
                            <a:prstClr val="black"/>
                          </a:solidFill>
                          <a:effectLst/>
                          <a:uLnTx/>
                          <a:uFillTx/>
                          <a:latin typeface="+mn-lt"/>
                          <a:ea typeface="+mn-ea"/>
                          <a:cs typeface="+mn-cs"/>
                        </a:rPr>
                        <a:t>
 Solo nosotros, los riders, conocemos la felicidad plena de sentir el viento en la cara, el ruido del motor y la ruta bajo los pies.
¡Sigamos siendo felices a nuestra manera!
#Benelli #DíaDeLaFelicidad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44850037"/>
                  </a:ext>
                </a:extLst>
              </a:tr>
            </a:tbl>
          </a:graphicData>
        </a:graphic>
      </p:graphicFrame>
      <p:sp>
        <p:nvSpPr>
          <p:cNvPr id="4" name="Text Placeholder 3">
            <a:extLst>
              <a:ext uri="{FF2B5EF4-FFF2-40B4-BE49-F238E27FC236}">
                <a16:creationId xmlns:a16="http://schemas.microsoft.com/office/drawing/2014/main" id="{F883A6DF-6172-4D92-AECC-EA4AE10EBF77}"/>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37194542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C599D-B7FE-4F8C-BF8A-3EDCC84265E1}"/>
              </a:ext>
            </a:extLst>
          </p:cNvPr>
          <p:cNvSpPr>
            <a:spLocks noGrp="1"/>
          </p:cNvSpPr>
          <p:nvPr>
            <p:ph type="title"/>
          </p:nvPr>
        </p:nvSpPr>
        <p:spPr/>
        <p:txBody>
          <a:bodyPr/>
          <a:lstStyle/>
          <a:p>
            <a:r>
              <a:rPr lang="en-US"/>
              <a:t>Facebook Post Table + Reactions | La Emilia - 10 of 19</a:t>
            </a:r>
          </a:p>
        </p:txBody>
      </p:sp>
      <p:graphicFrame>
        <p:nvGraphicFramePr>
          <p:cNvPr id="5" name="Table Placeholder 4">
            <a:extLst>
              <a:ext uri="{FF2B5EF4-FFF2-40B4-BE49-F238E27FC236}">
                <a16:creationId xmlns:a16="http://schemas.microsoft.com/office/drawing/2014/main" id="{4882CF47-6411-46B2-9A12-26D17752B89D}"/>
              </a:ext>
            </a:extLst>
          </p:cNvPr>
          <p:cNvGraphicFramePr>
            <a:graphicFrameLocks noGrp="1"/>
          </p:cNvGraphicFramePr>
          <p:nvPr>
            <p:ph type="tbl" sz="quarter" idx="13"/>
            <p:extLst>
              <p:ext uri="{D42A27DB-BD31-4B8C-83A1-F6EECF244321}">
                <p14:modId xmlns:p14="http://schemas.microsoft.com/office/powerpoint/2010/main" val="3890809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59879317"/>
                    </a:ext>
                  </a:extLst>
                </a:gridCol>
                <a:gridCol w="493776">
                  <a:extLst>
                    <a:ext uri="{9D8B030D-6E8A-4147-A177-3AD203B41FA5}">
                      <a16:colId xmlns:a16="http://schemas.microsoft.com/office/drawing/2014/main" val="3868714941"/>
                    </a:ext>
                  </a:extLst>
                </a:gridCol>
                <a:gridCol w="493776">
                  <a:extLst>
                    <a:ext uri="{9D8B030D-6E8A-4147-A177-3AD203B41FA5}">
                      <a16:colId xmlns:a16="http://schemas.microsoft.com/office/drawing/2014/main" val="3350140677"/>
                    </a:ext>
                  </a:extLst>
                </a:gridCol>
                <a:gridCol w="493776">
                  <a:extLst>
                    <a:ext uri="{9D8B030D-6E8A-4147-A177-3AD203B41FA5}">
                      <a16:colId xmlns:a16="http://schemas.microsoft.com/office/drawing/2014/main" val="815907672"/>
                    </a:ext>
                  </a:extLst>
                </a:gridCol>
                <a:gridCol w="493776">
                  <a:extLst>
                    <a:ext uri="{9D8B030D-6E8A-4147-A177-3AD203B41FA5}">
                      <a16:colId xmlns:a16="http://schemas.microsoft.com/office/drawing/2014/main" val="3965442423"/>
                    </a:ext>
                  </a:extLst>
                </a:gridCol>
                <a:gridCol w="493776">
                  <a:extLst>
                    <a:ext uri="{9D8B030D-6E8A-4147-A177-3AD203B41FA5}">
                      <a16:colId xmlns:a16="http://schemas.microsoft.com/office/drawing/2014/main" val="696809209"/>
                    </a:ext>
                  </a:extLst>
                </a:gridCol>
                <a:gridCol w="493776">
                  <a:extLst>
                    <a:ext uri="{9D8B030D-6E8A-4147-A177-3AD203B41FA5}">
                      <a16:colId xmlns:a16="http://schemas.microsoft.com/office/drawing/2014/main" val="3074202205"/>
                    </a:ext>
                  </a:extLst>
                </a:gridCol>
                <a:gridCol w="493776">
                  <a:extLst>
                    <a:ext uri="{9D8B030D-6E8A-4147-A177-3AD203B41FA5}">
                      <a16:colId xmlns:a16="http://schemas.microsoft.com/office/drawing/2014/main" val="2516165810"/>
                    </a:ext>
                  </a:extLst>
                </a:gridCol>
                <a:gridCol w="493776">
                  <a:extLst>
                    <a:ext uri="{9D8B030D-6E8A-4147-A177-3AD203B41FA5}">
                      <a16:colId xmlns:a16="http://schemas.microsoft.com/office/drawing/2014/main" val="1404659511"/>
                    </a:ext>
                  </a:extLst>
                </a:gridCol>
                <a:gridCol w="493776">
                  <a:extLst>
                    <a:ext uri="{9D8B030D-6E8A-4147-A177-3AD203B41FA5}">
                      <a16:colId xmlns:a16="http://schemas.microsoft.com/office/drawing/2014/main" val="2994936377"/>
                    </a:ext>
                  </a:extLst>
                </a:gridCol>
                <a:gridCol w="493776">
                  <a:extLst>
                    <a:ext uri="{9D8B030D-6E8A-4147-A177-3AD203B41FA5}">
                      <a16:colId xmlns:a16="http://schemas.microsoft.com/office/drawing/2014/main" val="3725728196"/>
                    </a:ext>
                  </a:extLst>
                </a:gridCol>
                <a:gridCol w="493776">
                  <a:extLst>
                    <a:ext uri="{9D8B030D-6E8A-4147-A177-3AD203B41FA5}">
                      <a16:colId xmlns:a16="http://schemas.microsoft.com/office/drawing/2014/main" val="2514440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5913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- 2022-03-21 17:20:46</a:t>
                      </a:r>
                      <a:r>
                        <a:rPr kumimoji="0" lang="es-ES" sz="1000" b="0" i="0" u="none" strike="noStrike" kern="1200" cap="none" spc="0" normalizeH="0" baseline="0" noProof="0">
                          <a:ln>
                            <a:noFill/>
                          </a:ln>
                          <a:solidFill>
                            <a:prstClr val="black"/>
                          </a:solidFill>
                          <a:effectLst/>
                          <a:uLnTx/>
                          <a:uFillTx/>
                          <a:latin typeface="+mn-lt"/>
                          <a:ea typeface="+mn-ea"/>
                          <a:cs typeface="+mn-cs"/>
                        </a:rPr>
                        <a:t>
 Les compartimos algunos detalles de la 𝐓𝐑𝐊 𝟓𝟎𝟐𝐗, nuestro modelo más aventurero, ideal para aquellos que siempre buscan desafiar los límites e ir por más.
Descubrí más sobre ella en nuestra web o en historias destacas.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69584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- 2022-04-01 17:49:57</a:t>
                      </a:r>
                      <a:r>
                        <a:rPr kumimoji="0" lang="es-ES" sz="1000" b="0" i="0" u="none" strike="noStrike" kern="1200" cap="none" spc="0" normalizeH="0" baseline="0" noProof="0">
                          <a:ln>
                            <a:noFill/>
                          </a:ln>
                          <a:solidFill>
                            <a:prstClr val="black"/>
                          </a:solidFill>
                          <a:effectLst/>
                          <a:uLnTx/>
                          <a:uFillTx/>
                          <a:latin typeface="+mn-lt"/>
                          <a:ea typeface="+mn-ea"/>
                          <a:cs typeface="+mn-cs"/>
                        </a:rPr>
                        <a:t>
 Arrancó la 7ma Edicion del Moto GP en Argentina y con Bajaj decimos nuevamente presente! Invitamos a todos los fanáticos de la competición y la velocidad a conocer el line up completo y probar nuestra Rouser NS 200, la Dominar 250 y la Dominar 400.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68881179"/>
                  </a:ext>
                </a:extLst>
              </a:tr>
            </a:tbl>
          </a:graphicData>
        </a:graphic>
      </p:graphicFrame>
      <p:sp>
        <p:nvSpPr>
          <p:cNvPr id="4" name="Text Placeholder 3">
            <a:extLst>
              <a:ext uri="{FF2B5EF4-FFF2-40B4-BE49-F238E27FC236}">
                <a16:creationId xmlns:a16="http://schemas.microsoft.com/office/drawing/2014/main" id="{CB95C253-BE00-46C7-ADF8-C55CFB30BE59}"/>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22644343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BDB1F-583B-40A6-AC4F-85790614EAA5}"/>
              </a:ext>
            </a:extLst>
          </p:cNvPr>
          <p:cNvSpPr>
            <a:spLocks noGrp="1"/>
          </p:cNvSpPr>
          <p:nvPr>
            <p:ph type="title"/>
          </p:nvPr>
        </p:nvSpPr>
        <p:spPr/>
        <p:txBody>
          <a:bodyPr/>
          <a:lstStyle/>
          <a:p>
            <a:r>
              <a:rPr lang="en-US"/>
              <a:t>Facebook Post Table + Reactions | La Emilia - 11 of 19</a:t>
            </a:r>
          </a:p>
        </p:txBody>
      </p:sp>
      <p:graphicFrame>
        <p:nvGraphicFramePr>
          <p:cNvPr id="5" name="Table Placeholder 4">
            <a:extLst>
              <a:ext uri="{FF2B5EF4-FFF2-40B4-BE49-F238E27FC236}">
                <a16:creationId xmlns:a16="http://schemas.microsoft.com/office/drawing/2014/main" id="{B246F230-AA1E-4D9C-B1DC-BE0D1949A07D}"/>
              </a:ext>
            </a:extLst>
          </p:cNvPr>
          <p:cNvGraphicFramePr>
            <a:graphicFrameLocks noGrp="1"/>
          </p:cNvGraphicFramePr>
          <p:nvPr>
            <p:ph type="tbl" sz="quarter" idx="13"/>
            <p:extLst>
              <p:ext uri="{D42A27DB-BD31-4B8C-83A1-F6EECF244321}">
                <p14:modId xmlns:p14="http://schemas.microsoft.com/office/powerpoint/2010/main" val="1577333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94871422"/>
                    </a:ext>
                  </a:extLst>
                </a:gridCol>
                <a:gridCol w="493776">
                  <a:extLst>
                    <a:ext uri="{9D8B030D-6E8A-4147-A177-3AD203B41FA5}">
                      <a16:colId xmlns:a16="http://schemas.microsoft.com/office/drawing/2014/main" val="2071580270"/>
                    </a:ext>
                  </a:extLst>
                </a:gridCol>
                <a:gridCol w="493776">
                  <a:extLst>
                    <a:ext uri="{9D8B030D-6E8A-4147-A177-3AD203B41FA5}">
                      <a16:colId xmlns:a16="http://schemas.microsoft.com/office/drawing/2014/main" val="212833363"/>
                    </a:ext>
                  </a:extLst>
                </a:gridCol>
                <a:gridCol w="493776">
                  <a:extLst>
                    <a:ext uri="{9D8B030D-6E8A-4147-A177-3AD203B41FA5}">
                      <a16:colId xmlns:a16="http://schemas.microsoft.com/office/drawing/2014/main" val="8436540"/>
                    </a:ext>
                  </a:extLst>
                </a:gridCol>
                <a:gridCol w="493776">
                  <a:extLst>
                    <a:ext uri="{9D8B030D-6E8A-4147-A177-3AD203B41FA5}">
                      <a16:colId xmlns:a16="http://schemas.microsoft.com/office/drawing/2014/main" val="963495409"/>
                    </a:ext>
                  </a:extLst>
                </a:gridCol>
                <a:gridCol w="493776">
                  <a:extLst>
                    <a:ext uri="{9D8B030D-6E8A-4147-A177-3AD203B41FA5}">
                      <a16:colId xmlns:a16="http://schemas.microsoft.com/office/drawing/2014/main" val="3023654362"/>
                    </a:ext>
                  </a:extLst>
                </a:gridCol>
                <a:gridCol w="493776">
                  <a:extLst>
                    <a:ext uri="{9D8B030D-6E8A-4147-A177-3AD203B41FA5}">
                      <a16:colId xmlns:a16="http://schemas.microsoft.com/office/drawing/2014/main" val="3736926482"/>
                    </a:ext>
                  </a:extLst>
                </a:gridCol>
                <a:gridCol w="493776">
                  <a:extLst>
                    <a:ext uri="{9D8B030D-6E8A-4147-A177-3AD203B41FA5}">
                      <a16:colId xmlns:a16="http://schemas.microsoft.com/office/drawing/2014/main" val="3216627304"/>
                    </a:ext>
                  </a:extLst>
                </a:gridCol>
                <a:gridCol w="493776">
                  <a:extLst>
                    <a:ext uri="{9D8B030D-6E8A-4147-A177-3AD203B41FA5}">
                      <a16:colId xmlns:a16="http://schemas.microsoft.com/office/drawing/2014/main" val="1295560175"/>
                    </a:ext>
                  </a:extLst>
                </a:gridCol>
                <a:gridCol w="493776">
                  <a:extLst>
                    <a:ext uri="{9D8B030D-6E8A-4147-A177-3AD203B41FA5}">
                      <a16:colId xmlns:a16="http://schemas.microsoft.com/office/drawing/2014/main" val="834706699"/>
                    </a:ext>
                  </a:extLst>
                </a:gridCol>
                <a:gridCol w="493776">
                  <a:extLst>
                    <a:ext uri="{9D8B030D-6E8A-4147-A177-3AD203B41FA5}">
                      <a16:colId xmlns:a16="http://schemas.microsoft.com/office/drawing/2014/main" val="3929736953"/>
                    </a:ext>
                  </a:extLst>
                </a:gridCol>
                <a:gridCol w="493776">
                  <a:extLst>
                    <a:ext uri="{9D8B030D-6E8A-4147-A177-3AD203B41FA5}">
                      <a16:colId xmlns:a16="http://schemas.microsoft.com/office/drawing/2014/main" val="725333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2342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- 2022-04-02 13:45:50</a:t>
                      </a:r>
                      <a:r>
                        <a:rPr kumimoji="0" lang="en-US" sz="1000" b="0" i="0" u="none" strike="noStrike" kern="1200" cap="none" spc="0" normalizeH="0" baseline="0" noProof="0">
                          <a:ln>
                            <a:noFill/>
                          </a:ln>
                          <a:solidFill>
                            <a:prstClr val="black"/>
                          </a:solidFill>
                          <a:effectLst/>
                          <a:uLnTx/>
                          <a:uFillTx/>
                          <a:latin typeface="+mn-lt"/>
                          <a:ea typeface="+mn-ea"/>
                          <a:cs typeface="+mn-cs"/>
                        </a:rPr>
                        <a:t>
 MotoGP: Termas de Río Hondo 🇦🇷🏁
Vení a conocer nuestro stand de Yamaha Plan de Ahorro en el FanZone. 
Llevate un regalo y participá por premios increíbles. 
¡¡¡Te esperamos!!!
#yamaha #teamyamaha #plandeahorro #yamahaplandeahorro #motogp #motogpdeargentina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37445541"/>
                  </a:ext>
                </a:extLst>
              </a:tr>
            </a:tbl>
          </a:graphicData>
        </a:graphic>
      </p:graphicFrame>
      <p:sp>
        <p:nvSpPr>
          <p:cNvPr id="4" name="Text Placeholder 3">
            <a:extLst>
              <a:ext uri="{FF2B5EF4-FFF2-40B4-BE49-F238E27FC236}">
                <a16:creationId xmlns:a16="http://schemas.microsoft.com/office/drawing/2014/main" id="{E92EEEC8-543D-427C-8C61-4C14AB332C00}"/>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13180455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FFBDA-FE7B-4434-9C18-A5EFE56F614B}"/>
              </a:ext>
            </a:extLst>
          </p:cNvPr>
          <p:cNvSpPr>
            <a:spLocks noGrp="1"/>
          </p:cNvSpPr>
          <p:nvPr>
            <p:ph type="title"/>
          </p:nvPr>
        </p:nvSpPr>
        <p:spPr/>
        <p:txBody>
          <a:bodyPr/>
          <a:lstStyle/>
          <a:p>
            <a:r>
              <a:rPr lang="en-US"/>
              <a:t>Facebook Post Table + Reactions | La Emilia - 12 of 19</a:t>
            </a:r>
          </a:p>
        </p:txBody>
      </p:sp>
      <p:graphicFrame>
        <p:nvGraphicFramePr>
          <p:cNvPr id="5" name="Table Placeholder 4">
            <a:extLst>
              <a:ext uri="{FF2B5EF4-FFF2-40B4-BE49-F238E27FC236}">
                <a16:creationId xmlns:a16="http://schemas.microsoft.com/office/drawing/2014/main" id="{476F2743-BCE6-449D-8C14-DF62A39335D3}"/>
              </a:ext>
            </a:extLst>
          </p:cNvPr>
          <p:cNvGraphicFramePr>
            <a:graphicFrameLocks noGrp="1"/>
          </p:cNvGraphicFramePr>
          <p:nvPr>
            <p:ph type="tbl" sz="quarter" idx="13"/>
            <p:extLst>
              <p:ext uri="{D42A27DB-BD31-4B8C-83A1-F6EECF244321}">
                <p14:modId xmlns:p14="http://schemas.microsoft.com/office/powerpoint/2010/main" val="383513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28011646"/>
                    </a:ext>
                  </a:extLst>
                </a:gridCol>
                <a:gridCol w="493776">
                  <a:extLst>
                    <a:ext uri="{9D8B030D-6E8A-4147-A177-3AD203B41FA5}">
                      <a16:colId xmlns:a16="http://schemas.microsoft.com/office/drawing/2014/main" val="2061695419"/>
                    </a:ext>
                  </a:extLst>
                </a:gridCol>
                <a:gridCol w="493776">
                  <a:extLst>
                    <a:ext uri="{9D8B030D-6E8A-4147-A177-3AD203B41FA5}">
                      <a16:colId xmlns:a16="http://schemas.microsoft.com/office/drawing/2014/main" val="3483996760"/>
                    </a:ext>
                  </a:extLst>
                </a:gridCol>
                <a:gridCol w="493776">
                  <a:extLst>
                    <a:ext uri="{9D8B030D-6E8A-4147-A177-3AD203B41FA5}">
                      <a16:colId xmlns:a16="http://schemas.microsoft.com/office/drawing/2014/main" val="1914784655"/>
                    </a:ext>
                  </a:extLst>
                </a:gridCol>
                <a:gridCol w="493776">
                  <a:extLst>
                    <a:ext uri="{9D8B030D-6E8A-4147-A177-3AD203B41FA5}">
                      <a16:colId xmlns:a16="http://schemas.microsoft.com/office/drawing/2014/main" val="4213655980"/>
                    </a:ext>
                  </a:extLst>
                </a:gridCol>
                <a:gridCol w="493776">
                  <a:extLst>
                    <a:ext uri="{9D8B030D-6E8A-4147-A177-3AD203B41FA5}">
                      <a16:colId xmlns:a16="http://schemas.microsoft.com/office/drawing/2014/main" val="2967480270"/>
                    </a:ext>
                  </a:extLst>
                </a:gridCol>
                <a:gridCol w="493776">
                  <a:extLst>
                    <a:ext uri="{9D8B030D-6E8A-4147-A177-3AD203B41FA5}">
                      <a16:colId xmlns:a16="http://schemas.microsoft.com/office/drawing/2014/main" val="307715769"/>
                    </a:ext>
                  </a:extLst>
                </a:gridCol>
                <a:gridCol w="493776">
                  <a:extLst>
                    <a:ext uri="{9D8B030D-6E8A-4147-A177-3AD203B41FA5}">
                      <a16:colId xmlns:a16="http://schemas.microsoft.com/office/drawing/2014/main" val="2809564685"/>
                    </a:ext>
                  </a:extLst>
                </a:gridCol>
                <a:gridCol w="493776">
                  <a:extLst>
                    <a:ext uri="{9D8B030D-6E8A-4147-A177-3AD203B41FA5}">
                      <a16:colId xmlns:a16="http://schemas.microsoft.com/office/drawing/2014/main" val="2641124294"/>
                    </a:ext>
                  </a:extLst>
                </a:gridCol>
                <a:gridCol w="493776">
                  <a:extLst>
                    <a:ext uri="{9D8B030D-6E8A-4147-A177-3AD203B41FA5}">
                      <a16:colId xmlns:a16="http://schemas.microsoft.com/office/drawing/2014/main" val="4140335178"/>
                    </a:ext>
                  </a:extLst>
                </a:gridCol>
                <a:gridCol w="493776">
                  <a:extLst>
                    <a:ext uri="{9D8B030D-6E8A-4147-A177-3AD203B41FA5}">
                      <a16:colId xmlns:a16="http://schemas.microsoft.com/office/drawing/2014/main" val="117373169"/>
                    </a:ext>
                  </a:extLst>
                </a:gridCol>
                <a:gridCol w="493776">
                  <a:extLst>
                    <a:ext uri="{9D8B030D-6E8A-4147-A177-3AD203B41FA5}">
                      <a16:colId xmlns:a16="http://schemas.microsoft.com/office/drawing/2014/main" val="37314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3575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- 2022-04-01 15:16:58</a:t>
                      </a:r>
                      <a:r>
                        <a:rPr kumimoji="0" lang="es-ES" sz="1000" b="0" i="0" u="none" strike="noStrike" kern="1200" cap="none" spc="0" normalizeH="0" baseline="0" noProof="0">
                          <a:ln>
                            <a:noFill/>
                          </a:ln>
                          <a:solidFill>
                            <a:prstClr val="black"/>
                          </a:solidFill>
                          <a:effectLst/>
                          <a:uLnTx/>
                          <a:uFillTx/>
                          <a:latin typeface="+mn-lt"/>
                          <a:ea typeface="+mn-ea"/>
                          <a:cs typeface="+mn-cs"/>
                        </a:rPr>
                        <a:t>
 Disfrutá de aventuras más largas junto con tu 𝐓𝐑𝐊 𝟓𝟎𝟐. Su posición de conducción es increíblemente cómoda, con un manillar ancho, un sillín de felpa y un montón de espacio para las piernas.
Descubrí más sobre ella en nuestra web o en historias destacas.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30279487"/>
                  </a:ext>
                </a:extLst>
              </a:tr>
            </a:tbl>
          </a:graphicData>
        </a:graphic>
      </p:graphicFrame>
      <p:sp>
        <p:nvSpPr>
          <p:cNvPr id="4" name="Text Placeholder 3">
            <a:extLst>
              <a:ext uri="{FF2B5EF4-FFF2-40B4-BE49-F238E27FC236}">
                <a16:creationId xmlns:a16="http://schemas.microsoft.com/office/drawing/2014/main" id="{5AD0EB01-A672-40E4-8A5C-EE364292082B}"/>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23124624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E7C39-C313-474E-A0B8-5C7DE6D121E9}"/>
              </a:ext>
            </a:extLst>
          </p:cNvPr>
          <p:cNvSpPr>
            <a:spLocks noGrp="1"/>
          </p:cNvSpPr>
          <p:nvPr>
            <p:ph type="title"/>
          </p:nvPr>
        </p:nvSpPr>
        <p:spPr/>
        <p:txBody>
          <a:bodyPr/>
          <a:lstStyle/>
          <a:p>
            <a:r>
              <a:rPr lang="en-US"/>
              <a:t>Facebook Post Table + Reactions | La Emilia - 13 of 19</a:t>
            </a:r>
          </a:p>
        </p:txBody>
      </p:sp>
      <p:graphicFrame>
        <p:nvGraphicFramePr>
          <p:cNvPr id="5" name="Table Placeholder 4">
            <a:extLst>
              <a:ext uri="{FF2B5EF4-FFF2-40B4-BE49-F238E27FC236}">
                <a16:creationId xmlns:a16="http://schemas.microsoft.com/office/drawing/2014/main" id="{F5943C5D-C902-4172-ADA8-36DF59135CFB}"/>
              </a:ext>
            </a:extLst>
          </p:cNvPr>
          <p:cNvGraphicFramePr>
            <a:graphicFrameLocks noGrp="1"/>
          </p:cNvGraphicFramePr>
          <p:nvPr>
            <p:ph type="tbl" sz="quarter" idx="13"/>
            <p:extLst>
              <p:ext uri="{D42A27DB-BD31-4B8C-83A1-F6EECF244321}">
                <p14:modId xmlns:p14="http://schemas.microsoft.com/office/powerpoint/2010/main" val="2848865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54094447"/>
                    </a:ext>
                  </a:extLst>
                </a:gridCol>
                <a:gridCol w="493776">
                  <a:extLst>
                    <a:ext uri="{9D8B030D-6E8A-4147-A177-3AD203B41FA5}">
                      <a16:colId xmlns:a16="http://schemas.microsoft.com/office/drawing/2014/main" val="2561107854"/>
                    </a:ext>
                  </a:extLst>
                </a:gridCol>
                <a:gridCol w="493776">
                  <a:extLst>
                    <a:ext uri="{9D8B030D-6E8A-4147-A177-3AD203B41FA5}">
                      <a16:colId xmlns:a16="http://schemas.microsoft.com/office/drawing/2014/main" val="1643843189"/>
                    </a:ext>
                  </a:extLst>
                </a:gridCol>
                <a:gridCol w="493776">
                  <a:extLst>
                    <a:ext uri="{9D8B030D-6E8A-4147-A177-3AD203B41FA5}">
                      <a16:colId xmlns:a16="http://schemas.microsoft.com/office/drawing/2014/main" val="2805090531"/>
                    </a:ext>
                  </a:extLst>
                </a:gridCol>
                <a:gridCol w="493776">
                  <a:extLst>
                    <a:ext uri="{9D8B030D-6E8A-4147-A177-3AD203B41FA5}">
                      <a16:colId xmlns:a16="http://schemas.microsoft.com/office/drawing/2014/main" val="882823659"/>
                    </a:ext>
                  </a:extLst>
                </a:gridCol>
                <a:gridCol w="493776">
                  <a:extLst>
                    <a:ext uri="{9D8B030D-6E8A-4147-A177-3AD203B41FA5}">
                      <a16:colId xmlns:a16="http://schemas.microsoft.com/office/drawing/2014/main" val="1395084991"/>
                    </a:ext>
                  </a:extLst>
                </a:gridCol>
                <a:gridCol w="493776">
                  <a:extLst>
                    <a:ext uri="{9D8B030D-6E8A-4147-A177-3AD203B41FA5}">
                      <a16:colId xmlns:a16="http://schemas.microsoft.com/office/drawing/2014/main" val="2424383405"/>
                    </a:ext>
                  </a:extLst>
                </a:gridCol>
                <a:gridCol w="493776">
                  <a:extLst>
                    <a:ext uri="{9D8B030D-6E8A-4147-A177-3AD203B41FA5}">
                      <a16:colId xmlns:a16="http://schemas.microsoft.com/office/drawing/2014/main" val="2421549363"/>
                    </a:ext>
                  </a:extLst>
                </a:gridCol>
                <a:gridCol w="493776">
                  <a:extLst>
                    <a:ext uri="{9D8B030D-6E8A-4147-A177-3AD203B41FA5}">
                      <a16:colId xmlns:a16="http://schemas.microsoft.com/office/drawing/2014/main" val="2797996310"/>
                    </a:ext>
                  </a:extLst>
                </a:gridCol>
                <a:gridCol w="493776">
                  <a:extLst>
                    <a:ext uri="{9D8B030D-6E8A-4147-A177-3AD203B41FA5}">
                      <a16:colId xmlns:a16="http://schemas.microsoft.com/office/drawing/2014/main" val="347718931"/>
                    </a:ext>
                  </a:extLst>
                </a:gridCol>
                <a:gridCol w="493776">
                  <a:extLst>
                    <a:ext uri="{9D8B030D-6E8A-4147-A177-3AD203B41FA5}">
                      <a16:colId xmlns:a16="http://schemas.microsoft.com/office/drawing/2014/main" val="3476922043"/>
                    </a:ext>
                  </a:extLst>
                </a:gridCol>
                <a:gridCol w="493776">
                  <a:extLst>
                    <a:ext uri="{9D8B030D-6E8A-4147-A177-3AD203B41FA5}">
                      <a16:colId xmlns:a16="http://schemas.microsoft.com/office/drawing/2014/main" val="35565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6816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- 2022-04-03 08:42:22</a:t>
                      </a:r>
                      <a:r>
                        <a:rPr kumimoji="0" lang="es-ES" sz="1000" b="0" i="0" u="none" strike="noStrike" kern="1200" cap="none" spc="0" normalizeH="0" baseline="0" noProof="0">
                          <a:ln>
                            <a:noFill/>
                          </a:ln>
                          <a:solidFill>
                            <a:prstClr val="black"/>
                          </a:solidFill>
                          <a:effectLst/>
                          <a:uLnTx/>
                          <a:uFillTx/>
                          <a:latin typeface="+mn-lt"/>
                          <a:ea typeface="+mn-ea"/>
                          <a:cs typeface="+mn-cs"/>
                        </a:rPr>
                        <a:t>
 🏁¡Reviví el Día 2 del Moto GP en Termas de Río Hondo!
🗓️Con un cronograma ajustado, los pilotos corrieron las pruebas libres y las clasificaciones ⏱️
Pol Espargaro, que esta tarde largará en la 4° posición, compartió su alegría por visitar nuestro país y firmó las gorras y remeras que sortearemos mañana 🇪🇸🤩
🏍️También hubo Test Ride de Honda, que se repetirá hoy de 10:00 a 13:00. La tarde cerró con un Fan Zone a pura música y shows aéreos para los espectadores 🪂🛩️
➡️¡Hoy volvé a vivir toda nuestra cobertura! A las 15 se correrá la gran carrera del Moto GP, donde Pol Espargaro y Stefan Bradl buscarán dejar a Honda en lo más alto 💪💪
#MotoGP #TermasDeRioHondo #Honda #HondaArgentina #PolEspargaro #Stand #TestRide #FanZone #AfricaTwin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546846042"/>
                  </a:ext>
                </a:extLst>
              </a:tr>
            </a:tbl>
          </a:graphicData>
        </a:graphic>
      </p:graphicFrame>
      <p:sp>
        <p:nvSpPr>
          <p:cNvPr id="4" name="Text Placeholder 3">
            <a:extLst>
              <a:ext uri="{FF2B5EF4-FFF2-40B4-BE49-F238E27FC236}">
                <a16:creationId xmlns:a16="http://schemas.microsoft.com/office/drawing/2014/main" id="{A16860E1-F9D2-4153-BF90-A260F15DDBF4}"/>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42687899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4E380-54E3-4D67-9AB6-36678F128751}"/>
              </a:ext>
            </a:extLst>
          </p:cNvPr>
          <p:cNvSpPr>
            <a:spLocks noGrp="1"/>
          </p:cNvSpPr>
          <p:nvPr>
            <p:ph type="title"/>
          </p:nvPr>
        </p:nvSpPr>
        <p:spPr/>
        <p:txBody>
          <a:bodyPr/>
          <a:lstStyle/>
          <a:p>
            <a:r>
              <a:rPr lang="en-US"/>
              <a:t>Facebook Post Table + Reactions | La Emilia - 14 of 19</a:t>
            </a:r>
          </a:p>
        </p:txBody>
      </p:sp>
      <p:graphicFrame>
        <p:nvGraphicFramePr>
          <p:cNvPr id="5" name="Table Placeholder 4">
            <a:extLst>
              <a:ext uri="{FF2B5EF4-FFF2-40B4-BE49-F238E27FC236}">
                <a16:creationId xmlns:a16="http://schemas.microsoft.com/office/drawing/2014/main" id="{2409C93C-A4FC-454F-A407-D036C8AE4B29}"/>
              </a:ext>
            </a:extLst>
          </p:cNvPr>
          <p:cNvGraphicFramePr>
            <a:graphicFrameLocks noGrp="1"/>
          </p:cNvGraphicFramePr>
          <p:nvPr>
            <p:ph type="tbl" sz="quarter" idx="13"/>
            <p:extLst>
              <p:ext uri="{D42A27DB-BD31-4B8C-83A1-F6EECF244321}">
                <p14:modId xmlns:p14="http://schemas.microsoft.com/office/powerpoint/2010/main" val="987840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08248607"/>
                    </a:ext>
                  </a:extLst>
                </a:gridCol>
                <a:gridCol w="493776">
                  <a:extLst>
                    <a:ext uri="{9D8B030D-6E8A-4147-A177-3AD203B41FA5}">
                      <a16:colId xmlns:a16="http://schemas.microsoft.com/office/drawing/2014/main" val="2287163124"/>
                    </a:ext>
                  </a:extLst>
                </a:gridCol>
                <a:gridCol w="493776">
                  <a:extLst>
                    <a:ext uri="{9D8B030D-6E8A-4147-A177-3AD203B41FA5}">
                      <a16:colId xmlns:a16="http://schemas.microsoft.com/office/drawing/2014/main" val="1174562159"/>
                    </a:ext>
                  </a:extLst>
                </a:gridCol>
                <a:gridCol w="493776">
                  <a:extLst>
                    <a:ext uri="{9D8B030D-6E8A-4147-A177-3AD203B41FA5}">
                      <a16:colId xmlns:a16="http://schemas.microsoft.com/office/drawing/2014/main" val="1150552174"/>
                    </a:ext>
                  </a:extLst>
                </a:gridCol>
                <a:gridCol w="493776">
                  <a:extLst>
                    <a:ext uri="{9D8B030D-6E8A-4147-A177-3AD203B41FA5}">
                      <a16:colId xmlns:a16="http://schemas.microsoft.com/office/drawing/2014/main" val="1321092967"/>
                    </a:ext>
                  </a:extLst>
                </a:gridCol>
                <a:gridCol w="493776">
                  <a:extLst>
                    <a:ext uri="{9D8B030D-6E8A-4147-A177-3AD203B41FA5}">
                      <a16:colId xmlns:a16="http://schemas.microsoft.com/office/drawing/2014/main" val="840317969"/>
                    </a:ext>
                  </a:extLst>
                </a:gridCol>
                <a:gridCol w="493776">
                  <a:extLst>
                    <a:ext uri="{9D8B030D-6E8A-4147-A177-3AD203B41FA5}">
                      <a16:colId xmlns:a16="http://schemas.microsoft.com/office/drawing/2014/main" val="2292844554"/>
                    </a:ext>
                  </a:extLst>
                </a:gridCol>
                <a:gridCol w="493776">
                  <a:extLst>
                    <a:ext uri="{9D8B030D-6E8A-4147-A177-3AD203B41FA5}">
                      <a16:colId xmlns:a16="http://schemas.microsoft.com/office/drawing/2014/main" val="587255593"/>
                    </a:ext>
                  </a:extLst>
                </a:gridCol>
                <a:gridCol w="493776">
                  <a:extLst>
                    <a:ext uri="{9D8B030D-6E8A-4147-A177-3AD203B41FA5}">
                      <a16:colId xmlns:a16="http://schemas.microsoft.com/office/drawing/2014/main" val="115240514"/>
                    </a:ext>
                  </a:extLst>
                </a:gridCol>
                <a:gridCol w="493776">
                  <a:extLst>
                    <a:ext uri="{9D8B030D-6E8A-4147-A177-3AD203B41FA5}">
                      <a16:colId xmlns:a16="http://schemas.microsoft.com/office/drawing/2014/main" val="4227825727"/>
                    </a:ext>
                  </a:extLst>
                </a:gridCol>
                <a:gridCol w="493776">
                  <a:extLst>
                    <a:ext uri="{9D8B030D-6E8A-4147-A177-3AD203B41FA5}">
                      <a16:colId xmlns:a16="http://schemas.microsoft.com/office/drawing/2014/main" val="563489275"/>
                    </a:ext>
                  </a:extLst>
                </a:gridCol>
                <a:gridCol w="493776">
                  <a:extLst>
                    <a:ext uri="{9D8B030D-6E8A-4147-A177-3AD203B41FA5}">
                      <a16:colId xmlns:a16="http://schemas.microsoft.com/office/drawing/2014/main" val="2277591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7954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- 2022-04-13 17:30:03</a:t>
                      </a:r>
                      <a:r>
                        <a:rPr kumimoji="0" lang="es-ES" sz="1000" b="0" i="0" u="none" strike="noStrike" kern="1200" cap="none" spc="0" normalizeH="0" baseline="0" noProof="0">
                          <a:ln>
                            <a:noFill/>
                          </a:ln>
                          <a:solidFill>
                            <a:prstClr val="black"/>
                          </a:solidFill>
                          <a:effectLst/>
                          <a:uLnTx/>
                          <a:uFillTx/>
                          <a:latin typeface="+mn-lt"/>
                          <a:ea typeface="+mn-ea"/>
                          <a:cs typeface="+mn-cs"/>
                        </a:rPr>
                        <a:t>
 ¡Otra leyenda en Santa Fe! @mgattino53 es de Carlos Pellegrini y nos compartió fotos de su Tornado, con la que ya lleva más de 25 mil kilómetros ¡en menos de dos años! 🔥 Entre los tantos viajes juntos, resalta una aventura de más de 10.000 km que los llevó hasta Ushuaia, en la que pasaron por todos los terrenos posibles.👊 ¡Que sigan las aventuras!
¿Vos también querés sumarte a #MiLeyenda? Envianos una foto de tu Honda por MD y contanos qué viaje la hizo tan especial 😉
#Tornado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68736039"/>
                  </a:ext>
                </a:extLst>
              </a:tr>
            </a:tbl>
          </a:graphicData>
        </a:graphic>
      </p:graphicFrame>
      <p:sp>
        <p:nvSpPr>
          <p:cNvPr id="4" name="Text Placeholder 3">
            <a:extLst>
              <a:ext uri="{FF2B5EF4-FFF2-40B4-BE49-F238E27FC236}">
                <a16:creationId xmlns:a16="http://schemas.microsoft.com/office/drawing/2014/main" id="{BCA47802-DE7E-497C-A4CF-C6BEF37AF419}"/>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9069534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1F849-728E-49F3-AF90-F624B4863DD2}"/>
              </a:ext>
            </a:extLst>
          </p:cNvPr>
          <p:cNvSpPr>
            <a:spLocks noGrp="1"/>
          </p:cNvSpPr>
          <p:nvPr>
            <p:ph type="title"/>
          </p:nvPr>
        </p:nvSpPr>
        <p:spPr/>
        <p:txBody>
          <a:bodyPr/>
          <a:lstStyle/>
          <a:p>
            <a:r>
              <a:rPr lang="en-US"/>
              <a:t>Facebook Post Table + Reactions | La Emilia - 15 of 19</a:t>
            </a:r>
          </a:p>
        </p:txBody>
      </p:sp>
      <p:graphicFrame>
        <p:nvGraphicFramePr>
          <p:cNvPr id="5" name="Table Placeholder 4">
            <a:extLst>
              <a:ext uri="{FF2B5EF4-FFF2-40B4-BE49-F238E27FC236}">
                <a16:creationId xmlns:a16="http://schemas.microsoft.com/office/drawing/2014/main" id="{28B9CC72-5572-4DCB-A024-39BC3D631609}"/>
              </a:ext>
            </a:extLst>
          </p:cNvPr>
          <p:cNvGraphicFramePr>
            <a:graphicFrameLocks noGrp="1"/>
          </p:cNvGraphicFramePr>
          <p:nvPr>
            <p:ph type="tbl" sz="quarter" idx="13"/>
            <p:extLst>
              <p:ext uri="{D42A27DB-BD31-4B8C-83A1-F6EECF244321}">
                <p14:modId xmlns:p14="http://schemas.microsoft.com/office/powerpoint/2010/main" val="1385953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02596832"/>
                    </a:ext>
                  </a:extLst>
                </a:gridCol>
                <a:gridCol w="493776">
                  <a:extLst>
                    <a:ext uri="{9D8B030D-6E8A-4147-A177-3AD203B41FA5}">
                      <a16:colId xmlns:a16="http://schemas.microsoft.com/office/drawing/2014/main" val="459294737"/>
                    </a:ext>
                  </a:extLst>
                </a:gridCol>
                <a:gridCol w="493776">
                  <a:extLst>
                    <a:ext uri="{9D8B030D-6E8A-4147-A177-3AD203B41FA5}">
                      <a16:colId xmlns:a16="http://schemas.microsoft.com/office/drawing/2014/main" val="4077698411"/>
                    </a:ext>
                  </a:extLst>
                </a:gridCol>
                <a:gridCol w="493776">
                  <a:extLst>
                    <a:ext uri="{9D8B030D-6E8A-4147-A177-3AD203B41FA5}">
                      <a16:colId xmlns:a16="http://schemas.microsoft.com/office/drawing/2014/main" val="3264940687"/>
                    </a:ext>
                  </a:extLst>
                </a:gridCol>
                <a:gridCol w="493776">
                  <a:extLst>
                    <a:ext uri="{9D8B030D-6E8A-4147-A177-3AD203B41FA5}">
                      <a16:colId xmlns:a16="http://schemas.microsoft.com/office/drawing/2014/main" val="539399646"/>
                    </a:ext>
                  </a:extLst>
                </a:gridCol>
                <a:gridCol w="493776">
                  <a:extLst>
                    <a:ext uri="{9D8B030D-6E8A-4147-A177-3AD203B41FA5}">
                      <a16:colId xmlns:a16="http://schemas.microsoft.com/office/drawing/2014/main" val="4186098868"/>
                    </a:ext>
                  </a:extLst>
                </a:gridCol>
                <a:gridCol w="493776">
                  <a:extLst>
                    <a:ext uri="{9D8B030D-6E8A-4147-A177-3AD203B41FA5}">
                      <a16:colId xmlns:a16="http://schemas.microsoft.com/office/drawing/2014/main" val="3853712540"/>
                    </a:ext>
                  </a:extLst>
                </a:gridCol>
                <a:gridCol w="493776">
                  <a:extLst>
                    <a:ext uri="{9D8B030D-6E8A-4147-A177-3AD203B41FA5}">
                      <a16:colId xmlns:a16="http://schemas.microsoft.com/office/drawing/2014/main" val="48033271"/>
                    </a:ext>
                  </a:extLst>
                </a:gridCol>
                <a:gridCol w="493776">
                  <a:extLst>
                    <a:ext uri="{9D8B030D-6E8A-4147-A177-3AD203B41FA5}">
                      <a16:colId xmlns:a16="http://schemas.microsoft.com/office/drawing/2014/main" val="2004662669"/>
                    </a:ext>
                  </a:extLst>
                </a:gridCol>
                <a:gridCol w="493776">
                  <a:extLst>
                    <a:ext uri="{9D8B030D-6E8A-4147-A177-3AD203B41FA5}">
                      <a16:colId xmlns:a16="http://schemas.microsoft.com/office/drawing/2014/main" val="1987962788"/>
                    </a:ext>
                  </a:extLst>
                </a:gridCol>
                <a:gridCol w="493776">
                  <a:extLst>
                    <a:ext uri="{9D8B030D-6E8A-4147-A177-3AD203B41FA5}">
                      <a16:colId xmlns:a16="http://schemas.microsoft.com/office/drawing/2014/main" val="2085415046"/>
                    </a:ext>
                  </a:extLst>
                </a:gridCol>
                <a:gridCol w="493776">
                  <a:extLst>
                    <a:ext uri="{9D8B030D-6E8A-4147-A177-3AD203B41FA5}">
                      <a16:colId xmlns:a16="http://schemas.microsoft.com/office/drawing/2014/main" val="3613814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4846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- 2022-04-06 17:37:08</a:t>
                      </a:r>
                      <a:r>
                        <a:rPr kumimoji="0" lang="en-US" sz="1000" b="0" i="0" u="none" strike="noStrike" kern="1200" cap="none" spc="0" normalizeH="0" baseline="0" noProof="0">
                          <a:ln>
                            <a:noFill/>
                          </a:ln>
                          <a:solidFill>
                            <a:prstClr val="black"/>
                          </a:solidFill>
                          <a:effectLst/>
                          <a:uLnTx/>
                          <a:uFillTx/>
                          <a:latin typeface="+mn-lt"/>
                          <a:ea typeface="+mn-ea"/>
                          <a:cs typeface="+mn-cs"/>
                        </a:rPr>
                        <a:t>
 Cambiá la forma de moverte con Yamaha
🙋‍♀️🙋‍♂️🏍
No esperes más y tené la tuya en 12 Cuotas Sin
Interés ingresando a bit.ly/FZ25-XTZ125-Crypton
#TransporteIdeal #ViajaSeguro #MoveteConYamaha
#CuotasSinInteres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0749264"/>
                  </a:ext>
                </a:extLst>
              </a:tr>
            </a:tbl>
          </a:graphicData>
        </a:graphic>
      </p:graphicFrame>
      <p:sp>
        <p:nvSpPr>
          <p:cNvPr id="4" name="Text Placeholder 3">
            <a:extLst>
              <a:ext uri="{FF2B5EF4-FFF2-40B4-BE49-F238E27FC236}">
                <a16:creationId xmlns:a16="http://schemas.microsoft.com/office/drawing/2014/main" id="{F24FC599-348C-4DE4-AC6B-1DA87D8CF83B}"/>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9825419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BDFBF-AC24-41D8-B1CE-2D440E2B2D9C}"/>
              </a:ext>
            </a:extLst>
          </p:cNvPr>
          <p:cNvSpPr>
            <a:spLocks noGrp="1"/>
          </p:cNvSpPr>
          <p:nvPr>
            <p:ph type="title"/>
          </p:nvPr>
        </p:nvSpPr>
        <p:spPr/>
        <p:txBody>
          <a:bodyPr/>
          <a:lstStyle/>
          <a:p>
            <a:r>
              <a:rPr lang="en-US"/>
              <a:t>Facebook Post Table + Reactions | La Emilia - 16 of 19</a:t>
            </a:r>
          </a:p>
        </p:txBody>
      </p:sp>
      <p:graphicFrame>
        <p:nvGraphicFramePr>
          <p:cNvPr id="5" name="Table Placeholder 4">
            <a:extLst>
              <a:ext uri="{FF2B5EF4-FFF2-40B4-BE49-F238E27FC236}">
                <a16:creationId xmlns:a16="http://schemas.microsoft.com/office/drawing/2014/main" id="{01B8D635-7556-4017-965C-0E8788DE0C28}"/>
              </a:ext>
            </a:extLst>
          </p:cNvPr>
          <p:cNvGraphicFramePr>
            <a:graphicFrameLocks noGrp="1"/>
          </p:cNvGraphicFramePr>
          <p:nvPr>
            <p:ph type="tbl" sz="quarter" idx="13"/>
            <p:extLst>
              <p:ext uri="{D42A27DB-BD31-4B8C-83A1-F6EECF244321}">
                <p14:modId xmlns:p14="http://schemas.microsoft.com/office/powerpoint/2010/main" val="2484283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74607416"/>
                    </a:ext>
                  </a:extLst>
                </a:gridCol>
                <a:gridCol w="493776">
                  <a:extLst>
                    <a:ext uri="{9D8B030D-6E8A-4147-A177-3AD203B41FA5}">
                      <a16:colId xmlns:a16="http://schemas.microsoft.com/office/drawing/2014/main" val="2010307789"/>
                    </a:ext>
                  </a:extLst>
                </a:gridCol>
                <a:gridCol w="493776">
                  <a:extLst>
                    <a:ext uri="{9D8B030D-6E8A-4147-A177-3AD203B41FA5}">
                      <a16:colId xmlns:a16="http://schemas.microsoft.com/office/drawing/2014/main" val="1203246279"/>
                    </a:ext>
                  </a:extLst>
                </a:gridCol>
                <a:gridCol w="493776">
                  <a:extLst>
                    <a:ext uri="{9D8B030D-6E8A-4147-A177-3AD203B41FA5}">
                      <a16:colId xmlns:a16="http://schemas.microsoft.com/office/drawing/2014/main" val="4248777643"/>
                    </a:ext>
                  </a:extLst>
                </a:gridCol>
                <a:gridCol w="493776">
                  <a:extLst>
                    <a:ext uri="{9D8B030D-6E8A-4147-A177-3AD203B41FA5}">
                      <a16:colId xmlns:a16="http://schemas.microsoft.com/office/drawing/2014/main" val="2110098075"/>
                    </a:ext>
                  </a:extLst>
                </a:gridCol>
                <a:gridCol w="493776">
                  <a:extLst>
                    <a:ext uri="{9D8B030D-6E8A-4147-A177-3AD203B41FA5}">
                      <a16:colId xmlns:a16="http://schemas.microsoft.com/office/drawing/2014/main" val="473438512"/>
                    </a:ext>
                  </a:extLst>
                </a:gridCol>
                <a:gridCol w="493776">
                  <a:extLst>
                    <a:ext uri="{9D8B030D-6E8A-4147-A177-3AD203B41FA5}">
                      <a16:colId xmlns:a16="http://schemas.microsoft.com/office/drawing/2014/main" val="1471730037"/>
                    </a:ext>
                  </a:extLst>
                </a:gridCol>
                <a:gridCol w="493776">
                  <a:extLst>
                    <a:ext uri="{9D8B030D-6E8A-4147-A177-3AD203B41FA5}">
                      <a16:colId xmlns:a16="http://schemas.microsoft.com/office/drawing/2014/main" val="1914523398"/>
                    </a:ext>
                  </a:extLst>
                </a:gridCol>
                <a:gridCol w="493776">
                  <a:extLst>
                    <a:ext uri="{9D8B030D-6E8A-4147-A177-3AD203B41FA5}">
                      <a16:colId xmlns:a16="http://schemas.microsoft.com/office/drawing/2014/main" val="1084236223"/>
                    </a:ext>
                  </a:extLst>
                </a:gridCol>
                <a:gridCol w="493776">
                  <a:extLst>
                    <a:ext uri="{9D8B030D-6E8A-4147-A177-3AD203B41FA5}">
                      <a16:colId xmlns:a16="http://schemas.microsoft.com/office/drawing/2014/main" val="3750131588"/>
                    </a:ext>
                  </a:extLst>
                </a:gridCol>
                <a:gridCol w="493776">
                  <a:extLst>
                    <a:ext uri="{9D8B030D-6E8A-4147-A177-3AD203B41FA5}">
                      <a16:colId xmlns:a16="http://schemas.microsoft.com/office/drawing/2014/main" val="2998835063"/>
                    </a:ext>
                  </a:extLst>
                </a:gridCol>
                <a:gridCol w="493776">
                  <a:extLst>
                    <a:ext uri="{9D8B030D-6E8A-4147-A177-3AD203B41FA5}">
                      <a16:colId xmlns:a16="http://schemas.microsoft.com/office/drawing/2014/main" val="2948326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11894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- 2022-04-03 09:40:33</a:t>
                      </a:r>
                      <a:r>
                        <a:rPr kumimoji="0" lang="es-ES" sz="1000" b="0" i="0" u="none" strike="noStrike" kern="1200" cap="none" spc="0" normalizeH="0" baseline="0" noProof="0">
                          <a:ln>
                            <a:noFill/>
                          </a:ln>
                          <a:solidFill>
                            <a:prstClr val="black"/>
                          </a:solidFill>
                          <a:effectLst/>
                          <a:uLnTx/>
                          <a:uFillTx/>
                          <a:latin typeface="+mn-lt"/>
                          <a:ea typeface="+mn-ea"/>
                          <a:cs typeface="+mn-cs"/>
                        </a:rPr>
                        <a:t>
 Día 2 a pura adrenalina en el Autódromo Internacional de Termas de Río Hondo.
Vivimos el MotoGP como un corredor de verdad🏍️.
Recibimos a todos nuestros fanáticos en el Stand en el Fan zone para disfrutar del Test Ride Bajaj. 
Al finalizar la Fiesta sorteamos una Rouser RS200 en el escenario principal del Moto GP fan zone. 
#ArgentinaGP #MotoGP #Bajaj #Moto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32502649"/>
                  </a:ext>
                </a:extLst>
              </a:tr>
            </a:tbl>
          </a:graphicData>
        </a:graphic>
      </p:graphicFrame>
      <p:sp>
        <p:nvSpPr>
          <p:cNvPr id="4" name="Text Placeholder 3">
            <a:extLst>
              <a:ext uri="{FF2B5EF4-FFF2-40B4-BE49-F238E27FC236}">
                <a16:creationId xmlns:a16="http://schemas.microsoft.com/office/drawing/2014/main" id="{AD4467CF-A8A1-43CC-AB3F-E02ACEB1BCB8}"/>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1881292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0E5D5-7838-4D29-81E7-06875F043773}"/>
              </a:ext>
            </a:extLst>
          </p:cNvPr>
          <p:cNvSpPr>
            <a:spLocks noGrp="1"/>
          </p:cNvSpPr>
          <p:nvPr>
            <p:ph type="title"/>
          </p:nvPr>
        </p:nvSpPr>
        <p:spPr/>
        <p:txBody>
          <a:bodyPr/>
          <a:lstStyle/>
          <a:p>
            <a:r>
              <a:rPr lang="en-US"/>
              <a:t>Facebook Post Table + Reactions | La Emilia - 17 of 19</a:t>
            </a:r>
          </a:p>
        </p:txBody>
      </p:sp>
      <p:graphicFrame>
        <p:nvGraphicFramePr>
          <p:cNvPr id="5" name="Table Placeholder 4">
            <a:extLst>
              <a:ext uri="{FF2B5EF4-FFF2-40B4-BE49-F238E27FC236}">
                <a16:creationId xmlns:a16="http://schemas.microsoft.com/office/drawing/2014/main" id="{70EC4268-922D-4D25-BD1E-329D78314359}"/>
              </a:ext>
            </a:extLst>
          </p:cNvPr>
          <p:cNvGraphicFramePr>
            <a:graphicFrameLocks noGrp="1"/>
          </p:cNvGraphicFramePr>
          <p:nvPr>
            <p:ph type="tbl" sz="quarter" idx="13"/>
            <p:extLst>
              <p:ext uri="{D42A27DB-BD31-4B8C-83A1-F6EECF244321}">
                <p14:modId xmlns:p14="http://schemas.microsoft.com/office/powerpoint/2010/main" val="1351486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13982103"/>
                    </a:ext>
                  </a:extLst>
                </a:gridCol>
                <a:gridCol w="493776">
                  <a:extLst>
                    <a:ext uri="{9D8B030D-6E8A-4147-A177-3AD203B41FA5}">
                      <a16:colId xmlns:a16="http://schemas.microsoft.com/office/drawing/2014/main" val="2602803245"/>
                    </a:ext>
                  </a:extLst>
                </a:gridCol>
                <a:gridCol w="493776">
                  <a:extLst>
                    <a:ext uri="{9D8B030D-6E8A-4147-A177-3AD203B41FA5}">
                      <a16:colId xmlns:a16="http://schemas.microsoft.com/office/drawing/2014/main" val="2672291464"/>
                    </a:ext>
                  </a:extLst>
                </a:gridCol>
                <a:gridCol w="493776">
                  <a:extLst>
                    <a:ext uri="{9D8B030D-6E8A-4147-A177-3AD203B41FA5}">
                      <a16:colId xmlns:a16="http://schemas.microsoft.com/office/drawing/2014/main" val="3094312054"/>
                    </a:ext>
                  </a:extLst>
                </a:gridCol>
                <a:gridCol w="493776">
                  <a:extLst>
                    <a:ext uri="{9D8B030D-6E8A-4147-A177-3AD203B41FA5}">
                      <a16:colId xmlns:a16="http://schemas.microsoft.com/office/drawing/2014/main" val="2265228262"/>
                    </a:ext>
                  </a:extLst>
                </a:gridCol>
                <a:gridCol w="493776">
                  <a:extLst>
                    <a:ext uri="{9D8B030D-6E8A-4147-A177-3AD203B41FA5}">
                      <a16:colId xmlns:a16="http://schemas.microsoft.com/office/drawing/2014/main" val="1697370776"/>
                    </a:ext>
                  </a:extLst>
                </a:gridCol>
                <a:gridCol w="493776">
                  <a:extLst>
                    <a:ext uri="{9D8B030D-6E8A-4147-A177-3AD203B41FA5}">
                      <a16:colId xmlns:a16="http://schemas.microsoft.com/office/drawing/2014/main" val="3890827926"/>
                    </a:ext>
                  </a:extLst>
                </a:gridCol>
                <a:gridCol w="493776">
                  <a:extLst>
                    <a:ext uri="{9D8B030D-6E8A-4147-A177-3AD203B41FA5}">
                      <a16:colId xmlns:a16="http://schemas.microsoft.com/office/drawing/2014/main" val="254580489"/>
                    </a:ext>
                  </a:extLst>
                </a:gridCol>
                <a:gridCol w="493776">
                  <a:extLst>
                    <a:ext uri="{9D8B030D-6E8A-4147-A177-3AD203B41FA5}">
                      <a16:colId xmlns:a16="http://schemas.microsoft.com/office/drawing/2014/main" val="1850140007"/>
                    </a:ext>
                  </a:extLst>
                </a:gridCol>
                <a:gridCol w="493776">
                  <a:extLst>
                    <a:ext uri="{9D8B030D-6E8A-4147-A177-3AD203B41FA5}">
                      <a16:colId xmlns:a16="http://schemas.microsoft.com/office/drawing/2014/main" val="829110369"/>
                    </a:ext>
                  </a:extLst>
                </a:gridCol>
                <a:gridCol w="493776">
                  <a:extLst>
                    <a:ext uri="{9D8B030D-6E8A-4147-A177-3AD203B41FA5}">
                      <a16:colId xmlns:a16="http://schemas.microsoft.com/office/drawing/2014/main" val="2555394145"/>
                    </a:ext>
                  </a:extLst>
                </a:gridCol>
                <a:gridCol w="493776">
                  <a:extLst>
                    <a:ext uri="{9D8B030D-6E8A-4147-A177-3AD203B41FA5}">
                      <a16:colId xmlns:a16="http://schemas.microsoft.com/office/drawing/2014/main" val="2325148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74496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- 2022-04-02 09:51:07</a:t>
                      </a:r>
                      <a:r>
                        <a:rPr kumimoji="0" lang="es-ES" sz="1000" b="0" i="0" u="none" strike="noStrike" kern="1200" cap="none" spc="0" normalizeH="0" baseline="0" noProof="0">
                          <a:ln>
                            <a:noFill/>
                          </a:ln>
                          <a:solidFill>
                            <a:prstClr val="black"/>
                          </a:solidFill>
                          <a:effectLst/>
                          <a:uLnTx/>
                          <a:uFillTx/>
                          <a:latin typeface="+mn-lt"/>
                          <a:ea typeface="+mn-ea"/>
                          <a:cs typeface="+mn-cs"/>
                        </a:rPr>
                        <a:t>
 🏁¡Esto nos dejó el 1° día del Moto GP en Termas de Río Hondo!🏁 
Por problemas de logística no se pudieron realizar las pruebas libres, pero los fanáticos generaron una atmósfera increible para una jornada única. 🙌🏽 
🏍️Saltos de freestyle, firmas de autógrafos y una caminata exclusiva por boxes fueron los grandes atractivos del día. 🤩
🛕En nuestro stand estuvieron exhibidas las bellezas de siempre con la Africa Twin como estrella 💫y los fanáticos pudieron acceder al Honda Official Store y a una iniciativa de concientización sobre el consumo de alcohol a la hora manejar, a cargo de Honda Safety. ✊🏽💙
➡️Hoy se corren las pruebas libres, la clasificación, y nuestro tradicional Test Ride. ¡Los esperamos!🙌🏽
#Honda #MotoGP #Termas #GPArgentina #HondaRacing #HondaArgentina #PolEspargaro #StefanBradl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65703775"/>
                  </a:ext>
                </a:extLst>
              </a:tr>
            </a:tbl>
          </a:graphicData>
        </a:graphic>
      </p:graphicFrame>
      <p:sp>
        <p:nvSpPr>
          <p:cNvPr id="4" name="Text Placeholder 3">
            <a:extLst>
              <a:ext uri="{FF2B5EF4-FFF2-40B4-BE49-F238E27FC236}">
                <a16:creationId xmlns:a16="http://schemas.microsoft.com/office/drawing/2014/main" id="{2A9AF91D-CC32-4F67-9ED8-BFDEDE1626FD}"/>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31734880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E6E18-63EE-4FAD-910E-850DC9F40CCD}"/>
              </a:ext>
            </a:extLst>
          </p:cNvPr>
          <p:cNvSpPr>
            <a:spLocks noGrp="1"/>
          </p:cNvSpPr>
          <p:nvPr>
            <p:ph type="title"/>
          </p:nvPr>
        </p:nvSpPr>
        <p:spPr/>
        <p:txBody>
          <a:bodyPr/>
          <a:lstStyle/>
          <a:p>
            <a:r>
              <a:rPr lang="en-US"/>
              <a:t>Facebook Post Table + Reactions | La Emilia - 18 of 19</a:t>
            </a:r>
          </a:p>
        </p:txBody>
      </p:sp>
      <p:graphicFrame>
        <p:nvGraphicFramePr>
          <p:cNvPr id="5" name="Table Placeholder 4">
            <a:extLst>
              <a:ext uri="{FF2B5EF4-FFF2-40B4-BE49-F238E27FC236}">
                <a16:creationId xmlns:a16="http://schemas.microsoft.com/office/drawing/2014/main" id="{30014E4A-F08F-4505-82D2-57E6FA33F01D}"/>
              </a:ext>
            </a:extLst>
          </p:cNvPr>
          <p:cNvGraphicFramePr>
            <a:graphicFrameLocks noGrp="1"/>
          </p:cNvGraphicFramePr>
          <p:nvPr>
            <p:ph type="tbl" sz="quarter" idx="13"/>
            <p:extLst>
              <p:ext uri="{D42A27DB-BD31-4B8C-83A1-F6EECF244321}">
                <p14:modId xmlns:p14="http://schemas.microsoft.com/office/powerpoint/2010/main" val="21255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67693254"/>
                    </a:ext>
                  </a:extLst>
                </a:gridCol>
                <a:gridCol w="493776">
                  <a:extLst>
                    <a:ext uri="{9D8B030D-6E8A-4147-A177-3AD203B41FA5}">
                      <a16:colId xmlns:a16="http://schemas.microsoft.com/office/drawing/2014/main" val="661215078"/>
                    </a:ext>
                  </a:extLst>
                </a:gridCol>
                <a:gridCol w="493776">
                  <a:extLst>
                    <a:ext uri="{9D8B030D-6E8A-4147-A177-3AD203B41FA5}">
                      <a16:colId xmlns:a16="http://schemas.microsoft.com/office/drawing/2014/main" val="242670618"/>
                    </a:ext>
                  </a:extLst>
                </a:gridCol>
                <a:gridCol w="493776">
                  <a:extLst>
                    <a:ext uri="{9D8B030D-6E8A-4147-A177-3AD203B41FA5}">
                      <a16:colId xmlns:a16="http://schemas.microsoft.com/office/drawing/2014/main" val="372247146"/>
                    </a:ext>
                  </a:extLst>
                </a:gridCol>
                <a:gridCol w="493776">
                  <a:extLst>
                    <a:ext uri="{9D8B030D-6E8A-4147-A177-3AD203B41FA5}">
                      <a16:colId xmlns:a16="http://schemas.microsoft.com/office/drawing/2014/main" val="1423011566"/>
                    </a:ext>
                  </a:extLst>
                </a:gridCol>
                <a:gridCol w="493776">
                  <a:extLst>
                    <a:ext uri="{9D8B030D-6E8A-4147-A177-3AD203B41FA5}">
                      <a16:colId xmlns:a16="http://schemas.microsoft.com/office/drawing/2014/main" val="1650938788"/>
                    </a:ext>
                  </a:extLst>
                </a:gridCol>
                <a:gridCol w="493776">
                  <a:extLst>
                    <a:ext uri="{9D8B030D-6E8A-4147-A177-3AD203B41FA5}">
                      <a16:colId xmlns:a16="http://schemas.microsoft.com/office/drawing/2014/main" val="3369259302"/>
                    </a:ext>
                  </a:extLst>
                </a:gridCol>
                <a:gridCol w="493776">
                  <a:extLst>
                    <a:ext uri="{9D8B030D-6E8A-4147-A177-3AD203B41FA5}">
                      <a16:colId xmlns:a16="http://schemas.microsoft.com/office/drawing/2014/main" val="2966153553"/>
                    </a:ext>
                  </a:extLst>
                </a:gridCol>
                <a:gridCol w="493776">
                  <a:extLst>
                    <a:ext uri="{9D8B030D-6E8A-4147-A177-3AD203B41FA5}">
                      <a16:colId xmlns:a16="http://schemas.microsoft.com/office/drawing/2014/main" val="1070472781"/>
                    </a:ext>
                  </a:extLst>
                </a:gridCol>
                <a:gridCol w="493776">
                  <a:extLst>
                    <a:ext uri="{9D8B030D-6E8A-4147-A177-3AD203B41FA5}">
                      <a16:colId xmlns:a16="http://schemas.microsoft.com/office/drawing/2014/main" val="929780225"/>
                    </a:ext>
                  </a:extLst>
                </a:gridCol>
                <a:gridCol w="493776">
                  <a:extLst>
                    <a:ext uri="{9D8B030D-6E8A-4147-A177-3AD203B41FA5}">
                      <a16:colId xmlns:a16="http://schemas.microsoft.com/office/drawing/2014/main" val="2392856232"/>
                    </a:ext>
                  </a:extLst>
                </a:gridCol>
                <a:gridCol w="493776">
                  <a:extLst>
                    <a:ext uri="{9D8B030D-6E8A-4147-A177-3AD203B41FA5}">
                      <a16:colId xmlns:a16="http://schemas.microsoft.com/office/drawing/2014/main" val="417964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1139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- 2022-04-12 16:32:00</a:t>
                      </a:r>
                      <a:r>
                        <a:rPr kumimoji="0" lang="es-ES" sz="1000" b="0" i="0" u="none" strike="noStrike" kern="1200" cap="none" spc="0" normalizeH="0" baseline="0" noProof="0">
                          <a:ln>
                            <a:noFill/>
                          </a:ln>
                          <a:solidFill>
                            <a:prstClr val="black"/>
                          </a:solidFill>
                          <a:effectLst/>
                          <a:uLnTx/>
                          <a:uFillTx/>
                          <a:latin typeface="+mn-lt"/>
                          <a:ea typeface="+mn-ea"/>
                          <a:cs typeface="+mn-cs"/>
                        </a:rPr>
                        <a:t>
 Estas naves buscan piloto 👨‍✈️🏍 
Conocé los modelos de la edición Dunlop, con un mayor agarre en curva con más adherencia.
Conocelas a fondo en https://mtr.bio/bajaj-argentina
#BajajArgentina #Motos #Dominar400 #DominarD250  #RouserNS200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4399502"/>
                  </a:ext>
                </a:extLst>
              </a:tr>
            </a:tbl>
          </a:graphicData>
        </a:graphic>
      </p:graphicFrame>
      <p:sp>
        <p:nvSpPr>
          <p:cNvPr id="4" name="Text Placeholder 3">
            <a:extLst>
              <a:ext uri="{FF2B5EF4-FFF2-40B4-BE49-F238E27FC236}">
                <a16:creationId xmlns:a16="http://schemas.microsoft.com/office/drawing/2014/main" id="{CCDEC929-AB94-4C23-AF46-11176C237032}"/>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16890285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29926-C947-496F-A5C7-3C163A40D96E}"/>
              </a:ext>
            </a:extLst>
          </p:cNvPr>
          <p:cNvSpPr>
            <a:spLocks noGrp="1"/>
          </p:cNvSpPr>
          <p:nvPr>
            <p:ph type="title"/>
          </p:nvPr>
        </p:nvSpPr>
        <p:spPr/>
        <p:txBody>
          <a:bodyPr/>
          <a:lstStyle/>
          <a:p>
            <a:r>
              <a:rPr lang="en-US"/>
              <a:t>Facebook Post Table + Reactions | La Emilia - 19 of 19</a:t>
            </a:r>
          </a:p>
        </p:txBody>
      </p:sp>
      <p:graphicFrame>
        <p:nvGraphicFramePr>
          <p:cNvPr id="5" name="Table Placeholder 4">
            <a:extLst>
              <a:ext uri="{FF2B5EF4-FFF2-40B4-BE49-F238E27FC236}">
                <a16:creationId xmlns:a16="http://schemas.microsoft.com/office/drawing/2014/main" id="{C8BCF397-A56B-4052-A8FB-11ACDCE64949}"/>
              </a:ext>
            </a:extLst>
          </p:cNvPr>
          <p:cNvGraphicFramePr>
            <a:graphicFrameLocks noGrp="1"/>
          </p:cNvGraphicFramePr>
          <p:nvPr>
            <p:ph type="tbl" sz="quarter" idx="13"/>
            <p:extLst>
              <p:ext uri="{D42A27DB-BD31-4B8C-83A1-F6EECF244321}">
                <p14:modId xmlns:p14="http://schemas.microsoft.com/office/powerpoint/2010/main" val="3460177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63090431"/>
                    </a:ext>
                  </a:extLst>
                </a:gridCol>
                <a:gridCol w="493776">
                  <a:extLst>
                    <a:ext uri="{9D8B030D-6E8A-4147-A177-3AD203B41FA5}">
                      <a16:colId xmlns:a16="http://schemas.microsoft.com/office/drawing/2014/main" val="2255692571"/>
                    </a:ext>
                  </a:extLst>
                </a:gridCol>
                <a:gridCol w="493776">
                  <a:extLst>
                    <a:ext uri="{9D8B030D-6E8A-4147-A177-3AD203B41FA5}">
                      <a16:colId xmlns:a16="http://schemas.microsoft.com/office/drawing/2014/main" val="632541320"/>
                    </a:ext>
                  </a:extLst>
                </a:gridCol>
                <a:gridCol w="493776">
                  <a:extLst>
                    <a:ext uri="{9D8B030D-6E8A-4147-A177-3AD203B41FA5}">
                      <a16:colId xmlns:a16="http://schemas.microsoft.com/office/drawing/2014/main" val="3281812444"/>
                    </a:ext>
                  </a:extLst>
                </a:gridCol>
                <a:gridCol w="493776">
                  <a:extLst>
                    <a:ext uri="{9D8B030D-6E8A-4147-A177-3AD203B41FA5}">
                      <a16:colId xmlns:a16="http://schemas.microsoft.com/office/drawing/2014/main" val="3017418894"/>
                    </a:ext>
                  </a:extLst>
                </a:gridCol>
                <a:gridCol w="493776">
                  <a:extLst>
                    <a:ext uri="{9D8B030D-6E8A-4147-A177-3AD203B41FA5}">
                      <a16:colId xmlns:a16="http://schemas.microsoft.com/office/drawing/2014/main" val="1007455654"/>
                    </a:ext>
                  </a:extLst>
                </a:gridCol>
                <a:gridCol w="493776">
                  <a:extLst>
                    <a:ext uri="{9D8B030D-6E8A-4147-A177-3AD203B41FA5}">
                      <a16:colId xmlns:a16="http://schemas.microsoft.com/office/drawing/2014/main" val="36865588"/>
                    </a:ext>
                  </a:extLst>
                </a:gridCol>
                <a:gridCol w="493776">
                  <a:extLst>
                    <a:ext uri="{9D8B030D-6E8A-4147-A177-3AD203B41FA5}">
                      <a16:colId xmlns:a16="http://schemas.microsoft.com/office/drawing/2014/main" val="720122767"/>
                    </a:ext>
                  </a:extLst>
                </a:gridCol>
                <a:gridCol w="493776">
                  <a:extLst>
                    <a:ext uri="{9D8B030D-6E8A-4147-A177-3AD203B41FA5}">
                      <a16:colId xmlns:a16="http://schemas.microsoft.com/office/drawing/2014/main" val="1209137065"/>
                    </a:ext>
                  </a:extLst>
                </a:gridCol>
                <a:gridCol w="493776">
                  <a:extLst>
                    <a:ext uri="{9D8B030D-6E8A-4147-A177-3AD203B41FA5}">
                      <a16:colId xmlns:a16="http://schemas.microsoft.com/office/drawing/2014/main" val="985439338"/>
                    </a:ext>
                  </a:extLst>
                </a:gridCol>
                <a:gridCol w="493776">
                  <a:extLst>
                    <a:ext uri="{9D8B030D-6E8A-4147-A177-3AD203B41FA5}">
                      <a16:colId xmlns:a16="http://schemas.microsoft.com/office/drawing/2014/main" val="582872436"/>
                    </a:ext>
                  </a:extLst>
                </a:gridCol>
                <a:gridCol w="493776">
                  <a:extLst>
                    <a:ext uri="{9D8B030D-6E8A-4147-A177-3AD203B41FA5}">
                      <a16:colId xmlns:a16="http://schemas.microsoft.com/office/drawing/2014/main" val="57534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37886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- 2022-03-23 12:00:01</a:t>
                      </a:r>
                      <a:r>
                        <a:rPr kumimoji="0" lang="es-ES" sz="1000" b="0" i="0" u="none" strike="noStrike" kern="1200" cap="none" spc="0" normalizeH="0" baseline="0" noProof="0">
                          <a:ln>
                            <a:noFill/>
                          </a:ln>
                          <a:solidFill>
                            <a:prstClr val="black"/>
                          </a:solidFill>
                          <a:effectLst/>
                          <a:uLnTx/>
                          <a:uFillTx/>
                          <a:latin typeface="+mn-lt"/>
                          <a:ea typeface="+mn-ea"/>
                          <a:cs typeface="+mn-cs"/>
                        </a:rPr>
                        <a:t>
 ¡Otra Leyenda en Santa Fe! @lucasmgomez360 nos compartió fotos de su viaje por Córdoba con su novia Florencia y su CB500. Una travesía desde Rosario a Capilla del Monte, pasando por los Túneles de Taninga, Altas cumbres, el Valle de Calamuchita y varios rincones más.
Y ya preparan otra aventura para el mes que viene 💪
¡Sumá tu Honda a #MiLeyenda! Envianos una foto por MD y contanos qué la hace tan especial ❤️
#CB500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16748811"/>
                  </a:ext>
                </a:extLst>
              </a:tr>
            </a:tbl>
          </a:graphicData>
        </a:graphic>
      </p:graphicFrame>
      <p:sp>
        <p:nvSpPr>
          <p:cNvPr id="4" name="Text Placeholder 3">
            <a:extLst>
              <a:ext uri="{FF2B5EF4-FFF2-40B4-BE49-F238E27FC236}">
                <a16:creationId xmlns:a16="http://schemas.microsoft.com/office/drawing/2014/main" id="{9318D65C-025B-461B-98C8-5ECBFC47E20F}"/>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23419995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9C4EC-7161-4C09-8487-022386F859A6}"/>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56B76F7A-251E-44D4-BB9C-F047E62D4933}"/>
              </a:ext>
            </a:extLst>
          </p:cNvPr>
          <p:cNvGraphicFramePr>
            <a:graphicFrameLocks noGrp="1"/>
          </p:cNvGraphicFramePr>
          <p:nvPr>
            <p:ph type="chart" sz="quarter" idx="13"/>
            <p:extLst>
              <p:ext uri="{D42A27DB-BD31-4B8C-83A1-F6EECF244321}">
                <p14:modId xmlns:p14="http://schemas.microsoft.com/office/powerpoint/2010/main" val="5789752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9258AA-500A-4DA9-8C4E-E0669CBAD1A0}"/>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52B20556-B8E5-4DA1-A107-2AA4B49BE8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82008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68FC7-74DE-465D-9E0D-22379420F3E4}"/>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A5AF7A89-4726-4242-9A85-9A6440112BD3}"/>
              </a:ext>
            </a:extLst>
          </p:cNvPr>
          <p:cNvGraphicFramePr>
            <a:graphicFrameLocks noGrp="1"/>
          </p:cNvGraphicFramePr>
          <p:nvPr>
            <p:ph type="tbl" sz="quarter" idx="13"/>
            <p:extLst>
              <p:ext uri="{D42A27DB-BD31-4B8C-83A1-F6EECF244321}">
                <p14:modId xmlns:p14="http://schemas.microsoft.com/office/powerpoint/2010/main" val="2368618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438804143"/>
                    </a:ext>
                  </a:extLst>
                </a:gridCol>
                <a:gridCol w="1152144">
                  <a:extLst>
                    <a:ext uri="{9D8B030D-6E8A-4147-A177-3AD203B41FA5}">
                      <a16:colId xmlns:a16="http://schemas.microsoft.com/office/drawing/2014/main" val="620540582"/>
                    </a:ext>
                  </a:extLst>
                </a:gridCol>
                <a:gridCol w="1152144">
                  <a:extLst>
                    <a:ext uri="{9D8B030D-6E8A-4147-A177-3AD203B41FA5}">
                      <a16:colId xmlns:a16="http://schemas.microsoft.com/office/drawing/2014/main" val="3458207313"/>
                    </a:ext>
                  </a:extLst>
                </a:gridCol>
                <a:gridCol w="1152144">
                  <a:extLst>
                    <a:ext uri="{9D8B030D-6E8A-4147-A177-3AD203B41FA5}">
                      <a16:colId xmlns:a16="http://schemas.microsoft.com/office/drawing/2014/main" val="1572855044"/>
                    </a:ext>
                  </a:extLst>
                </a:gridCol>
                <a:gridCol w="1152144">
                  <a:extLst>
                    <a:ext uri="{9D8B030D-6E8A-4147-A177-3AD203B41FA5}">
                      <a16:colId xmlns:a16="http://schemas.microsoft.com/office/drawing/2014/main" val="1156852570"/>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3687624841"/>
                  </a:ext>
                </a:extLst>
              </a:tr>
              <a:tr h="370840">
                <a:tc>
                  <a:txBody>
                    <a:bodyPr/>
                    <a:lstStyle/>
                    <a:p>
                      <a:r>
                        <a:rPr lang="es-ES" sz="1000" b="1"/>
                        <a:t>Bajaj Argentina - 2022-04-12 12:42:57</a:t>
                      </a:r>
                      <a:r>
                        <a:rPr lang="es-ES" sz="1000"/>
                        <a:t>
 Bajaj sumó a su lineup las ediciones limitadas con cubiertas Dunlop para la NS200, DOMINAR 250 y DOMINAR 400.
Son neumáticos Arrowmax con mayor agarre que mejoran la experiencia de manejo y seguridad.
Más info en Bajaj Argentina</a:t>
                      </a:r>
                      <a:endParaRPr lang="en-US" sz="1000"/>
                    </a:p>
                  </a:txBody>
                  <a:tcPr/>
                </a:tc>
                <a:tc>
                  <a:txBody>
                    <a:bodyPr/>
                    <a:lstStyle/>
                    <a:p>
                      <a:r>
                        <a:rPr lang="en-US" sz="1000"/>
                        <a:t>360</a:t>
                      </a:r>
                    </a:p>
                  </a:txBody>
                  <a:tcPr/>
                </a:tc>
                <a:tc>
                  <a:txBody>
                    <a:bodyPr/>
                    <a:lstStyle/>
                    <a:p>
                      <a:r>
                        <a:rPr lang="en-US" sz="1000"/>
                        <a:t>11</a:t>
                      </a:r>
                    </a:p>
                  </a:txBody>
                  <a:tcPr/>
                </a:tc>
                <a:tc>
                  <a:txBody>
                    <a:bodyPr/>
                    <a:lstStyle/>
                    <a:p>
                      <a:r>
                        <a:rPr lang="en-US" sz="1000"/>
                        <a:t>12</a:t>
                      </a:r>
                    </a:p>
                  </a:txBody>
                  <a:tcPr/>
                </a:tc>
                <a:tc>
                  <a:txBody>
                    <a:bodyPr/>
                    <a:lstStyle/>
                    <a:p>
                      <a:r>
                        <a:rPr lang="en-US" sz="1000"/>
                        <a:t>Photo</a:t>
                      </a:r>
                    </a:p>
                  </a:txBody>
                  <a:tcPr/>
                </a:tc>
                <a:extLst>
                  <a:ext uri="{0D108BD9-81ED-4DB2-BD59-A6C34878D82A}">
                    <a16:rowId xmlns:a16="http://schemas.microsoft.com/office/drawing/2014/main" val="336640785"/>
                  </a:ext>
                </a:extLst>
              </a:tr>
              <a:tr h="370840">
                <a:tc>
                  <a:txBody>
                    <a:bodyPr/>
                    <a:lstStyle/>
                    <a:p>
                      <a:r>
                        <a:rPr lang="es-ES" sz="1000" b="1"/>
                        <a:t>Bajaj Argentina - 2022-03-22 18:02:04</a:t>
                      </a:r>
                      <a:r>
                        <a:rPr lang="es-ES" sz="1000"/>
                        <a:t>
 NUEVA ROUSER NS 200 COLORES 2022.
FINANCIACIÓN CON TARJETA DE CRÉDITO EN 12 CUOTAS SIN INTERÉS HASTA $ 250.000 O PODES FINANCIAR EN 12 O 18 CUOTAS SIN INTERÉS CON TU RECIBO DE SUELDO HASTA $ 235.000 A TRAVÉS DE UN CRÉDITO PRENDARIO. 
CONTACTANOS.
#SinInteres
#CREDITOPRENDARIO
BBVA
Bajaj Argentina</a:t>
                      </a:r>
                      <a:endParaRPr lang="en-US" sz="1000"/>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Video</a:t>
                      </a:r>
                    </a:p>
                  </a:txBody>
                  <a:tcPr/>
                </a:tc>
                <a:extLst>
                  <a:ext uri="{0D108BD9-81ED-4DB2-BD59-A6C34878D82A}">
                    <a16:rowId xmlns:a16="http://schemas.microsoft.com/office/drawing/2014/main" val="3355184673"/>
                  </a:ext>
                </a:extLst>
              </a:tr>
            </a:tbl>
          </a:graphicData>
        </a:graphic>
      </p:graphicFrame>
      <p:sp>
        <p:nvSpPr>
          <p:cNvPr id="4" name="Text Placeholder 3">
            <a:extLst>
              <a:ext uri="{FF2B5EF4-FFF2-40B4-BE49-F238E27FC236}">
                <a16:creationId xmlns:a16="http://schemas.microsoft.com/office/drawing/2014/main" id="{6A3CFE9D-BC9A-4EC8-928D-3040663651D6}"/>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96918073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1400</Words>
  <Application>Microsoft Office PowerPoint</Application>
  <PresentationFormat>On-screen Show (4:3)</PresentationFormat>
  <Paragraphs>745</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FACEBOOK NUEVO - La emilia usar</vt:lpstr>
      <vt:lpstr>Facebook Key Metrics Table | La Emilia</vt:lpstr>
      <vt:lpstr>Facebook Key Metrics Radar | La Emilia</vt:lpstr>
      <vt:lpstr>Facebook Fans or Followers Total | La Emilia</vt:lpstr>
      <vt:lpstr>Facebook Fans Change | La Emilia</vt:lpstr>
      <vt:lpstr>Facebook Fans Change Per Weekday | La Emilia</vt:lpstr>
      <vt:lpstr>Facebook Fans Change Rate | La Emilia</vt:lpstr>
      <vt:lpstr>Facebook Own Posts | La Emilia</vt:lpstr>
      <vt:lpstr>Facebook Interaction Rate | La Emilia</vt:lpstr>
      <vt:lpstr>Facebook Own Posts By Weekday | La Emilia</vt:lpstr>
      <vt:lpstr>Facebook Interaction Rate By Weekday | La Emilia</vt:lpstr>
      <vt:lpstr>Facebook Own Posts By Hour | La Emilia</vt:lpstr>
      <vt:lpstr>Facebook Interaction Rate By Hour | La Emilia</vt:lpstr>
      <vt:lpstr>Facebook Post Type Distribution Per Profile | La Emilia</vt:lpstr>
      <vt:lpstr>Facebook Interaction Rate By Post Type | La Emilia</vt:lpstr>
      <vt:lpstr>Facebook Interactions Distribution | La Emilia</vt:lpstr>
      <vt:lpstr>Facebook Hashtag Detection | La Emilia</vt:lpstr>
      <vt:lpstr>Facebook Post Table + Reactions | La Emilia - 1 of 19</vt:lpstr>
      <vt:lpstr>Facebook Post Table + Reactions | La Emilia - 2 of 19</vt:lpstr>
      <vt:lpstr>Facebook Post Table + Reactions | La Emilia - 3 of 19</vt:lpstr>
      <vt:lpstr>Facebook Post Table + Reactions | La Emilia - 4 of 19</vt:lpstr>
      <vt:lpstr>Facebook Post Table + Reactions | La Emilia - 5 of 19</vt:lpstr>
      <vt:lpstr>Facebook Post Table + Reactions | La Emilia - 6 of 19</vt:lpstr>
      <vt:lpstr>Facebook Post Table + Reactions | La Emilia - 7 of 19</vt:lpstr>
      <vt:lpstr>Facebook Post Table + Reactions | La Emilia - 8 of 19</vt:lpstr>
      <vt:lpstr>Facebook Post Table + Reactions | La Emilia - 9 of 19</vt:lpstr>
      <vt:lpstr>Facebook Post Table + Reactions | La Emilia - 10 of 19</vt:lpstr>
      <vt:lpstr>Facebook Post Table + Reactions | La Emilia - 11 of 19</vt:lpstr>
      <vt:lpstr>Facebook Post Table + Reactions | La Emilia - 12 of 19</vt:lpstr>
      <vt:lpstr>Facebook Post Table + Reactions | La Emilia - 13 of 19</vt:lpstr>
      <vt:lpstr>Facebook Post Table + Reactions | La Emilia - 14 of 19</vt:lpstr>
      <vt:lpstr>Facebook Post Table + Reactions | La Emilia - 15 of 19</vt:lpstr>
      <vt:lpstr>Facebook Post Table + Reactions | La Emilia - 16 of 19</vt:lpstr>
      <vt:lpstr>Facebook Post Table + Reactions | La Emilia - 17 of 19</vt:lpstr>
      <vt:lpstr>Facebook Post Table + Reactions | La Emilia - 18 of 19</vt:lpstr>
      <vt:lpstr>Facebook Post Table + Reactions | La Emilia - 19 of 19</vt:lpstr>
      <vt:lpstr>Facebook User Posts | La Emilia</vt:lpstr>
      <vt:lpstr>Facebook User Posts Table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2022-04-16T02:42:52Z</dcterms:created>
  <dcterms:modified xsi:type="dcterms:W3CDTF">2022-04-16T02:44:09Z</dcterms:modified>
</cp:coreProperties>
</file>