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4.7009999999999996</c:v>
                </c:pt>
                <c:pt idx="1">
                  <c:v>40</c:v>
                </c:pt>
                <c:pt idx="2">
                  <c:v>44.568199999999997</c:v>
                </c:pt>
                <c:pt idx="3">
                  <c:v>0</c:v>
                </c:pt>
                <c:pt idx="4">
                  <c:v>100</c:v>
                </c:pt>
                <c:pt idx="5">
                  <c:v>10.8109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B-4BB3-886F-4BD865F81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40.347200000000001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10.503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3B-4BB3-886F-4BD865F817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12.1463</c:v>
                </c:pt>
                <c:pt idx="1">
                  <c:v>33.333300000000001</c:v>
                </c:pt>
                <c:pt idx="2">
                  <c:v>46.518099999999997</c:v>
                </c:pt>
                <c:pt idx="3">
                  <c:v>100</c:v>
                </c:pt>
                <c:pt idx="4">
                  <c:v>48.437600000000003</c:v>
                </c:pt>
                <c:pt idx="5">
                  <c:v>-4.8738999999999999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3B-4BB3-886F-4BD865F817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60</c:v>
                </c:pt>
                <c:pt idx="2">
                  <c:v>64.902500000000003</c:v>
                </c:pt>
                <c:pt idx="3">
                  <c:v>0</c:v>
                </c:pt>
                <c:pt idx="4">
                  <c:v>4.5597000000000003</c:v>
                </c:pt>
                <c:pt idx="5">
                  <c:v>-7.3277000000000001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3B-4BB3-886F-4BD865F81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097464"/>
        <c:axId val="378095168"/>
      </c:radarChart>
      <c:catAx>
        <c:axId val="37809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95168"/>
        <c:crosses val="autoZero"/>
        <c:auto val="1"/>
        <c:lblAlgn val="ctr"/>
        <c:lblOffset val="100"/>
        <c:noMultiLvlLbl val="0"/>
      </c:catAx>
      <c:valAx>
        <c:axId val="37809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9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33569</c:v>
                </c:pt>
                <c:pt idx="1">
                  <c:v>33568</c:v>
                </c:pt>
                <c:pt idx="2">
                  <c:v>33569</c:v>
                </c:pt>
                <c:pt idx="3">
                  <c:v>33573</c:v>
                </c:pt>
                <c:pt idx="4">
                  <c:v>33574</c:v>
                </c:pt>
                <c:pt idx="5">
                  <c:v>33579</c:v>
                </c:pt>
                <c:pt idx="6">
                  <c:v>33581</c:v>
                </c:pt>
                <c:pt idx="7">
                  <c:v>33584</c:v>
                </c:pt>
                <c:pt idx="8">
                  <c:v>33588</c:v>
                </c:pt>
                <c:pt idx="9">
                  <c:v>33591</c:v>
                </c:pt>
                <c:pt idx="10">
                  <c:v>33592</c:v>
                </c:pt>
                <c:pt idx="11">
                  <c:v>33596</c:v>
                </c:pt>
                <c:pt idx="12">
                  <c:v>33595</c:v>
                </c:pt>
                <c:pt idx="13">
                  <c:v>33599</c:v>
                </c:pt>
                <c:pt idx="14">
                  <c:v>33599</c:v>
                </c:pt>
                <c:pt idx="15">
                  <c:v>33597</c:v>
                </c:pt>
                <c:pt idx="16">
                  <c:v>33597</c:v>
                </c:pt>
                <c:pt idx="17">
                  <c:v>33594</c:v>
                </c:pt>
                <c:pt idx="18">
                  <c:v>33594</c:v>
                </c:pt>
                <c:pt idx="19">
                  <c:v>33594</c:v>
                </c:pt>
                <c:pt idx="20">
                  <c:v>33597</c:v>
                </c:pt>
                <c:pt idx="21">
                  <c:v>33599</c:v>
                </c:pt>
                <c:pt idx="22">
                  <c:v>33601</c:v>
                </c:pt>
                <c:pt idx="23">
                  <c:v>33601</c:v>
                </c:pt>
                <c:pt idx="24">
                  <c:v>33603</c:v>
                </c:pt>
                <c:pt idx="25">
                  <c:v>33600</c:v>
                </c:pt>
                <c:pt idx="26">
                  <c:v>33604</c:v>
                </c:pt>
                <c:pt idx="27">
                  <c:v>33608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35-4FC5-90D1-BF0B57AFD0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285721</c:v>
                </c:pt>
                <c:pt idx="1">
                  <c:v>285834</c:v>
                </c:pt>
                <c:pt idx="2">
                  <c:v>285951</c:v>
                </c:pt>
                <c:pt idx="3">
                  <c:v>286069</c:v>
                </c:pt>
                <c:pt idx="4">
                  <c:v>286177</c:v>
                </c:pt>
                <c:pt idx="5">
                  <c:v>286316</c:v>
                </c:pt>
                <c:pt idx="6">
                  <c:v>286422</c:v>
                </c:pt>
                <c:pt idx="7">
                  <c:v>286544</c:v>
                </c:pt>
                <c:pt idx="8">
                  <c:v>286648</c:v>
                </c:pt>
                <c:pt idx="9">
                  <c:v>286768</c:v>
                </c:pt>
                <c:pt idx="10">
                  <c:v>286874</c:v>
                </c:pt>
                <c:pt idx="11">
                  <c:v>286959</c:v>
                </c:pt>
                <c:pt idx="12">
                  <c:v>287053</c:v>
                </c:pt>
                <c:pt idx="13">
                  <c:v>287110</c:v>
                </c:pt>
                <c:pt idx="14">
                  <c:v>287211</c:v>
                </c:pt>
                <c:pt idx="15">
                  <c:v>287348</c:v>
                </c:pt>
                <c:pt idx="16">
                  <c:v>287464</c:v>
                </c:pt>
                <c:pt idx="17">
                  <c:v>287543</c:v>
                </c:pt>
                <c:pt idx="18">
                  <c:v>287610</c:v>
                </c:pt>
                <c:pt idx="19">
                  <c:v>287698</c:v>
                </c:pt>
                <c:pt idx="20">
                  <c:v>287783</c:v>
                </c:pt>
                <c:pt idx="21">
                  <c:v>287880</c:v>
                </c:pt>
                <c:pt idx="22">
                  <c:v>288009</c:v>
                </c:pt>
                <c:pt idx="23">
                  <c:v>288128</c:v>
                </c:pt>
                <c:pt idx="24">
                  <c:v>288206</c:v>
                </c:pt>
                <c:pt idx="25">
                  <c:v>288261</c:v>
                </c:pt>
                <c:pt idx="26">
                  <c:v>288353</c:v>
                </c:pt>
                <c:pt idx="27">
                  <c:v>288450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35-4FC5-90D1-BF0B57AFD0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86872</c:v>
                </c:pt>
                <c:pt idx="1">
                  <c:v>86872</c:v>
                </c:pt>
                <c:pt idx="2">
                  <c:v>86874</c:v>
                </c:pt>
                <c:pt idx="3">
                  <c:v>86873</c:v>
                </c:pt>
                <c:pt idx="4">
                  <c:v>86870</c:v>
                </c:pt>
                <c:pt idx="5">
                  <c:v>86868</c:v>
                </c:pt>
                <c:pt idx="6">
                  <c:v>86866</c:v>
                </c:pt>
                <c:pt idx="7">
                  <c:v>86862</c:v>
                </c:pt>
                <c:pt idx="8">
                  <c:v>86862</c:v>
                </c:pt>
                <c:pt idx="9">
                  <c:v>86863</c:v>
                </c:pt>
                <c:pt idx="10">
                  <c:v>86860</c:v>
                </c:pt>
                <c:pt idx="11">
                  <c:v>86853</c:v>
                </c:pt>
                <c:pt idx="12">
                  <c:v>86854</c:v>
                </c:pt>
                <c:pt idx="13">
                  <c:v>86851</c:v>
                </c:pt>
                <c:pt idx="14">
                  <c:v>86848</c:v>
                </c:pt>
                <c:pt idx="15">
                  <c:v>86852</c:v>
                </c:pt>
                <c:pt idx="16">
                  <c:v>86851</c:v>
                </c:pt>
                <c:pt idx="17">
                  <c:v>86844</c:v>
                </c:pt>
                <c:pt idx="18">
                  <c:v>86840</c:v>
                </c:pt>
                <c:pt idx="19">
                  <c:v>86835</c:v>
                </c:pt>
                <c:pt idx="20">
                  <c:v>86838</c:v>
                </c:pt>
                <c:pt idx="21">
                  <c:v>86839</c:v>
                </c:pt>
                <c:pt idx="22">
                  <c:v>86838</c:v>
                </c:pt>
                <c:pt idx="23">
                  <c:v>86839</c:v>
                </c:pt>
                <c:pt idx="24">
                  <c:v>86841</c:v>
                </c:pt>
                <c:pt idx="25">
                  <c:v>86844</c:v>
                </c:pt>
                <c:pt idx="26">
                  <c:v>86841</c:v>
                </c:pt>
                <c:pt idx="27">
                  <c:v>86836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35-4FC5-90D1-BF0B57AFD0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715435</c:v>
                </c:pt>
                <c:pt idx="1">
                  <c:v>715403</c:v>
                </c:pt>
                <c:pt idx="2">
                  <c:v>715401</c:v>
                </c:pt>
                <c:pt idx="3">
                  <c:v>715390</c:v>
                </c:pt>
                <c:pt idx="4">
                  <c:v>715377</c:v>
                </c:pt>
                <c:pt idx="5">
                  <c:v>715378</c:v>
                </c:pt>
                <c:pt idx="6">
                  <c:v>715362</c:v>
                </c:pt>
                <c:pt idx="7">
                  <c:v>715356</c:v>
                </c:pt>
                <c:pt idx="8">
                  <c:v>715337</c:v>
                </c:pt>
                <c:pt idx="9">
                  <c:v>715342</c:v>
                </c:pt>
                <c:pt idx="10">
                  <c:v>715320</c:v>
                </c:pt>
                <c:pt idx="11">
                  <c:v>715305</c:v>
                </c:pt>
                <c:pt idx="12">
                  <c:v>715285</c:v>
                </c:pt>
                <c:pt idx="13">
                  <c:v>715249</c:v>
                </c:pt>
                <c:pt idx="14">
                  <c:v>715211</c:v>
                </c:pt>
                <c:pt idx="15">
                  <c:v>715188</c:v>
                </c:pt>
                <c:pt idx="16">
                  <c:v>715178</c:v>
                </c:pt>
                <c:pt idx="17">
                  <c:v>715147</c:v>
                </c:pt>
                <c:pt idx="18">
                  <c:v>715119</c:v>
                </c:pt>
                <c:pt idx="19">
                  <c:v>715103</c:v>
                </c:pt>
                <c:pt idx="20">
                  <c:v>715105</c:v>
                </c:pt>
                <c:pt idx="21">
                  <c:v>715098</c:v>
                </c:pt>
                <c:pt idx="22">
                  <c:v>715079</c:v>
                </c:pt>
                <c:pt idx="23">
                  <c:v>715077</c:v>
                </c:pt>
                <c:pt idx="24">
                  <c:v>715040</c:v>
                </c:pt>
                <c:pt idx="25">
                  <c:v>715005</c:v>
                </c:pt>
                <c:pt idx="26">
                  <c:v>714965</c:v>
                </c:pt>
                <c:pt idx="27">
                  <c:v>714919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35-4FC5-90D1-BF0B57AFD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315152"/>
        <c:axId val="407315808"/>
      </c:lineChart>
      <c:dateAx>
        <c:axId val="407315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15808"/>
        <c:crosses val="autoZero"/>
        <c:auto val="1"/>
        <c:lblOffset val="100"/>
        <c:baseTimeUnit val="days"/>
      </c:dateAx>
      <c:valAx>
        <c:axId val="4073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1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</c:v>
                </c:pt>
                <c:pt idx="1">
                  <c:v>-1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-1</c:v>
                </c:pt>
                <c:pt idx="13">
                  <c:v>4</c:v>
                </c:pt>
                <c:pt idx="14">
                  <c:v>0</c:v>
                </c:pt>
                <c:pt idx="15">
                  <c:v>-2</c:v>
                </c:pt>
                <c:pt idx="16">
                  <c:v>0</c:v>
                </c:pt>
                <c:pt idx="17">
                  <c:v>-3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-3</c:v>
                </c:pt>
                <c:pt idx="26">
                  <c:v>4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4-4A33-9FEF-ECCA7325C8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104</c:v>
                </c:pt>
                <c:pt idx="1">
                  <c:v>113</c:v>
                </c:pt>
                <c:pt idx="2">
                  <c:v>117</c:v>
                </c:pt>
                <c:pt idx="3">
                  <c:v>118</c:v>
                </c:pt>
                <c:pt idx="4">
                  <c:v>108</c:v>
                </c:pt>
                <c:pt idx="5">
                  <c:v>139</c:v>
                </c:pt>
                <c:pt idx="6">
                  <c:v>106</c:v>
                </c:pt>
                <c:pt idx="7">
                  <c:v>122</c:v>
                </c:pt>
                <c:pt idx="8">
                  <c:v>104</c:v>
                </c:pt>
                <c:pt idx="9">
                  <c:v>120</c:v>
                </c:pt>
                <c:pt idx="10">
                  <c:v>106</c:v>
                </c:pt>
                <c:pt idx="11">
                  <c:v>85</c:v>
                </c:pt>
                <c:pt idx="12">
                  <c:v>94</c:v>
                </c:pt>
                <c:pt idx="13">
                  <c:v>57</c:v>
                </c:pt>
                <c:pt idx="14">
                  <c:v>101</c:v>
                </c:pt>
                <c:pt idx="15">
                  <c:v>137</c:v>
                </c:pt>
                <c:pt idx="16">
                  <c:v>116</c:v>
                </c:pt>
                <c:pt idx="17">
                  <c:v>79</c:v>
                </c:pt>
                <c:pt idx="18">
                  <c:v>67</c:v>
                </c:pt>
                <c:pt idx="19">
                  <c:v>88</c:v>
                </c:pt>
                <c:pt idx="20">
                  <c:v>85</c:v>
                </c:pt>
                <c:pt idx="21">
                  <c:v>97</c:v>
                </c:pt>
                <c:pt idx="22">
                  <c:v>129</c:v>
                </c:pt>
                <c:pt idx="23">
                  <c:v>119</c:v>
                </c:pt>
                <c:pt idx="24">
                  <c:v>78</c:v>
                </c:pt>
                <c:pt idx="25">
                  <c:v>55</c:v>
                </c:pt>
                <c:pt idx="26">
                  <c:v>92</c:v>
                </c:pt>
                <c:pt idx="27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B4-4A33-9FEF-ECCA7325C8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-6</c:v>
                </c:pt>
                <c:pt idx="1">
                  <c:v>0</c:v>
                </c:pt>
                <c:pt idx="2">
                  <c:v>2</c:v>
                </c:pt>
                <c:pt idx="3">
                  <c:v>-1</c:v>
                </c:pt>
                <c:pt idx="4">
                  <c:v>-3</c:v>
                </c:pt>
                <c:pt idx="5">
                  <c:v>-2</c:v>
                </c:pt>
                <c:pt idx="6">
                  <c:v>-2</c:v>
                </c:pt>
                <c:pt idx="7">
                  <c:v>-4</c:v>
                </c:pt>
                <c:pt idx="8">
                  <c:v>0</c:v>
                </c:pt>
                <c:pt idx="9">
                  <c:v>1</c:v>
                </c:pt>
                <c:pt idx="10">
                  <c:v>-3</c:v>
                </c:pt>
                <c:pt idx="11">
                  <c:v>-7</c:v>
                </c:pt>
                <c:pt idx="12">
                  <c:v>1</c:v>
                </c:pt>
                <c:pt idx="13">
                  <c:v>-3</c:v>
                </c:pt>
                <c:pt idx="14">
                  <c:v>-3</c:v>
                </c:pt>
                <c:pt idx="15">
                  <c:v>4</c:v>
                </c:pt>
                <c:pt idx="16">
                  <c:v>-1</c:v>
                </c:pt>
                <c:pt idx="17">
                  <c:v>-7</c:v>
                </c:pt>
                <c:pt idx="18">
                  <c:v>-4</c:v>
                </c:pt>
                <c:pt idx="19">
                  <c:v>-5</c:v>
                </c:pt>
                <c:pt idx="20">
                  <c:v>3</c:v>
                </c:pt>
                <c:pt idx="21">
                  <c:v>1</c:v>
                </c:pt>
                <c:pt idx="22">
                  <c:v>-1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-3</c:v>
                </c:pt>
                <c:pt idx="27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B4-4A33-9FEF-ECCA7325C8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-4</c:v>
                </c:pt>
                <c:pt idx="1">
                  <c:v>-32</c:v>
                </c:pt>
                <c:pt idx="2">
                  <c:v>-2</c:v>
                </c:pt>
                <c:pt idx="3">
                  <c:v>-11</c:v>
                </c:pt>
                <c:pt idx="4">
                  <c:v>-13</c:v>
                </c:pt>
                <c:pt idx="5">
                  <c:v>1</c:v>
                </c:pt>
                <c:pt idx="6">
                  <c:v>-16</c:v>
                </c:pt>
                <c:pt idx="7">
                  <c:v>-6</c:v>
                </c:pt>
                <c:pt idx="8">
                  <c:v>-19</c:v>
                </c:pt>
                <c:pt idx="9">
                  <c:v>5</c:v>
                </c:pt>
                <c:pt idx="10">
                  <c:v>-22</c:v>
                </c:pt>
                <c:pt idx="11">
                  <c:v>-15</c:v>
                </c:pt>
                <c:pt idx="12">
                  <c:v>-20</c:v>
                </c:pt>
                <c:pt idx="13">
                  <c:v>-36</c:v>
                </c:pt>
                <c:pt idx="14">
                  <c:v>-38</c:v>
                </c:pt>
                <c:pt idx="15">
                  <c:v>-23</c:v>
                </c:pt>
                <c:pt idx="16">
                  <c:v>-10</c:v>
                </c:pt>
                <c:pt idx="17">
                  <c:v>-31</c:v>
                </c:pt>
                <c:pt idx="18">
                  <c:v>-28</c:v>
                </c:pt>
                <c:pt idx="19">
                  <c:v>-16</c:v>
                </c:pt>
                <c:pt idx="20">
                  <c:v>2</c:v>
                </c:pt>
                <c:pt idx="21">
                  <c:v>-7</c:v>
                </c:pt>
                <c:pt idx="22">
                  <c:v>-19</c:v>
                </c:pt>
                <c:pt idx="23">
                  <c:v>-2</c:v>
                </c:pt>
                <c:pt idx="24">
                  <c:v>-37</c:v>
                </c:pt>
                <c:pt idx="25">
                  <c:v>-35</c:v>
                </c:pt>
                <c:pt idx="26">
                  <c:v>-40</c:v>
                </c:pt>
                <c:pt idx="27">
                  <c:v>-46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B4-4A33-9FEF-ECCA7325C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306952"/>
        <c:axId val="407313512"/>
      </c:lineChart>
      <c:dateAx>
        <c:axId val="40730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13512"/>
        <c:crosses val="autoZero"/>
        <c:auto val="1"/>
        <c:lblOffset val="100"/>
        <c:baseTimeUnit val="days"/>
      </c:dateAx>
      <c:valAx>
        <c:axId val="40731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0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F-4ED5-BB9A-41ACDAB62B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118</c:v>
                </c:pt>
                <c:pt idx="1">
                  <c:v>95</c:v>
                </c:pt>
                <c:pt idx="2">
                  <c:v>79</c:v>
                </c:pt>
                <c:pt idx="3">
                  <c:v>103</c:v>
                </c:pt>
                <c:pt idx="4">
                  <c:v>86</c:v>
                </c:pt>
                <c:pt idx="5">
                  <c:v>106</c:v>
                </c:pt>
                <c:pt idx="6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3F-4ED5-BB9A-41ACDAB62B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-2</c:v>
                </c:pt>
                <c:pt idx="2">
                  <c:v>-3</c:v>
                </c:pt>
                <c:pt idx="3">
                  <c:v>-2</c:v>
                </c:pt>
                <c:pt idx="4">
                  <c:v>-2</c:v>
                </c:pt>
                <c:pt idx="5">
                  <c:v>-3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3F-4ED5-BB9A-41ACDAB62B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</c:v>
                </c:pt>
                <c:pt idx="1">
                  <c:v>-25</c:v>
                </c:pt>
                <c:pt idx="2">
                  <c:v>-23</c:v>
                </c:pt>
                <c:pt idx="3">
                  <c:v>-19</c:v>
                </c:pt>
                <c:pt idx="4">
                  <c:v>-24</c:v>
                </c:pt>
                <c:pt idx="5">
                  <c:v>-14</c:v>
                </c:pt>
                <c:pt idx="6">
                  <c:v>-23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3F-4ED5-BB9A-41ACDAB62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309576"/>
        <c:axId val="407309904"/>
      </c:barChart>
      <c:catAx>
        <c:axId val="40730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09904"/>
        <c:crosses val="autoZero"/>
        <c:auto val="1"/>
        <c:lblAlgn val="ctr"/>
        <c:lblOffset val="100"/>
        <c:noMultiLvlLbl val="0"/>
      </c:catAx>
      <c:valAx>
        <c:axId val="40730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0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-8.9360181103300407E-3</c:v>
                </c:pt>
                <c:pt idx="1">
                  <c:v>-2.9789389019631201E-3</c:v>
                </c:pt>
                <c:pt idx="2">
                  <c:v>2.9790276453765499E-3</c:v>
                </c:pt>
                <c:pt idx="3">
                  <c:v>1.1915755607852499E-2</c:v>
                </c:pt>
                <c:pt idx="4">
                  <c:v>2.9785839811753501E-3</c:v>
                </c:pt>
                <c:pt idx="5">
                  <c:v>1.4892476320962701E-2</c:v>
                </c:pt>
                <c:pt idx="6">
                  <c:v>5.9561035170791303E-3</c:v>
                </c:pt>
                <c:pt idx="7">
                  <c:v>8.9336231797742804E-3</c:v>
                </c:pt>
                <c:pt idx="8">
                  <c:v>1.19104335397808E-2</c:v>
                </c:pt>
                <c:pt idx="9">
                  <c:v>8.9317613433369109E-3</c:v>
                </c:pt>
                <c:pt idx="10">
                  <c:v>2.9769878836593102E-3</c:v>
                </c:pt>
                <c:pt idx="11">
                  <c:v>1.1907597046915901E-2</c:v>
                </c:pt>
                <c:pt idx="12">
                  <c:v>-2.9765448267650898E-3</c:v>
                </c:pt>
                <c:pt idx="13">
                  <c:v>1.1906533710373601E-2</c:v>
                </c:pt>
                <c:pt idx="14">
                  <c:v>0</c:v>
                </c:pt>
                <c:pt idx="15">
                  <c:v>-5.9525581118485696E-3</c:v>
                </c:pt>
                <c:pt idx="16">
                  <c:v>0</c:v>
                </c:pt>
                <c:pt idx="17">
                  <c:v>-8.9293686936333608E-3</c:v>
                </c:pt>
                <c:pt idx="18">
                  <c:v>0</c:v>
                </c:pt>
                <c:pt idx="19">
                  <c:v>0</c:v>
                </c:pt>
                <c:pt idx="20">
                  <c:v>8.9301661010894803E-3</c:v>
                </c:pt>
                <c:pt idx="21">
                  <c:v>5.9529124624222397E-3</c:v>
                </c:pt>
                <c:pt idx="22">
                  <c:v>5.9525581118485696E-3</c:v>
                </c:pt>
                <c:pt idx="23">
                  <c:v>0</c:v>
                </c:pt>
                <c:pt idx="24">
                  <c:v>5.9522038034582302E-3</c:v>
                </c:pt>
                <c:pt idx="25">
                  <c:v>-8.9277743058655493E-3</c:v>
                </c:pt>
                <c:pt idx="26">
                  <c:v>1.1904761904761901E-2</c:v>
                </c:pt>
                <c:pt idx="27">
                  <c:v>1.19033448399E-2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14-49AE-942D-FAC822E062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3.6412398421662599E-2</c:v>
                </c:pt>
                <c:pt idx="1">
                  <c:v>3.9549070596840999E-2</c:v>
                </c:pt>
                <c:pt idx="2">
                  <c:v>4.0932849136211903E-2</c:v>
                </c:pt>
                <c:pt idx="3">
                  <c:v>4.1265811275358402E-2</c:v>
                </c:pt>
                <c:pt idx="4">
                  <c:v>3.7753129489738503E-2</c:v>
                </c:pt>
                <c:pt idx="5">
                  <c:v>4.8571338716947902E-2</c:v>
                </c:pt>
                <c:pt idx="6">
                  <c:v>3.7022031601447403E-2</c:v>
                </c:pt>
                <c:pt idx="7">
                  <c:v>4.2594493439749699E-2</c:v>
                </c:pt>
                <c:pt idx="8">
                  <c:v>3.6294600480205497E-2</c:v>
                </c:pt>
                <c:pt idx="9">
                  <c:v>4.1863191091512902E-2</c:v>
                </c:pt>
                <c:pt idx="10">
                  <c:v>3.6963677955699402E-2</c:v>
                </c:pt>
                <c:pt idx="11">
                  <c:v>2.9629732914101699E-2</c:v>
                </c:pt>
                <c:pt idx="12">
                  <c:v>3.2757292853682903E-2</c:v>
                </c:pt>
                <c:pt idx="13">
                  <c:v>1.9856960212922398E-2</c:v>
                </c:pt>
                <c:pt idx="14">
                  <c:v>3.5178154714220998E-2</c:v>
                </c:pt>
                <c:pt idx="15">
                  <c:v>4.7700122906156099E-2</c:v>
                </c:pt>
                <c:pt idx="16">
                  <c:v>4.03691690911369E-2</c:v>
                </c:pt>
                <c:pt idx="17">
                  <c:v>2.7481702056605301E-2</c:v>
                </c:pt>
                <c:pt idx="18">
                  <c:v>2.3300862827472801E-2</c:v>
                </c:pt>
                <c:pt idx="19">
                  <c:v>3.05969889781301E-2</c:v>
                </c:pt>
                <c:pt idx="20">
                  <c:v>2.9544869967813501E-2</c:v>
                </c:pt>
                <c:pt idx="21">
                  <c:v>3.3705952054151903E-2</c:v>
                </c:pt>
                <c:pt idx="22">
                  <c:v>4.4810337640683602E-2</c:v>
                </c:pt>
                <c:pt idx="23">
                  <c:v>4.13181532521553E-2</c:v>
                </c:pt>
                <c:pt idx="24">
                  <c:v>2.7071301643713901E-2</c:v>
                </c:pt>
                <c:pt idx="25">
                  <c:v>1.90835721671305E-2</c:v>
                </c:pt>
                <c:pt idx="26">
                  <c:v>3.1915521003535001E-2</c:v>
                </c:pt>
                <c:pt idx="27">
                  <c:v>3.3639324022985702E-2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14-49AE-942D-FAC822E062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-6.9062363314072598E-3</c:v>
                </c:pt>
                <c:pt idx="1">
                  <c:v>0</c:v>
                </c:pt>
                <c:pt idx="2">
                  <c:v>2.3022377751174099E-3</c:v>
                </c:pt>
                <c:pt idx="3">
                  <c:v>-1.1510923866749499E-3</c:v>
                </c:pt>
                <c:pt idx="4">
                  <c:v>-3.4533169108929098E-3</c:v>
                </c:pt>
                <c:pt idx="5">
                  <c:v>-2.3022907793254299E-3</c:v>
                </c:pt>
                <c:pt idx="6">
                  <c:v>-2.3023437859741201E-3</c:v>
                </c:pt>
                <c:pt idx="7">
                  <c:v>-4.6047935901273197E-3</c:v>
                </c:pt>
                <c:pt idx="8">
                  <c:v>0</c:v>
                </c:pt>
                <c:pt idx="9">
                  <c:v>1.15125141028298E-3</c:v>
                </c:pt>
                <c:pt idx="10">
                  <c:v>-3.4537144699123899E-3</c:v>
                </c:pt>
                <c:pt idx="11">
                  <c:v>-8.0589454294266605E-3</c:v>
                </c:pt>
                <c:pt idx="12">
                  <c:v>1.15137070682648E-3</c:v>
                </c:pt>
                <c:pt idx="13">
                  <c:v>-3.4540723513021899E-3</c:v>
                </c:pt>
                <c:pt idx="14">
                  <c:v>-3.4541916615813302E-3</c:v>
                </c:pt>
                <c:pt idx="15">
                  <c:v>4.6057479734708901E-3</c:v>
                </c:pt>
                <c:pt idx="16">
                  <c:v>-1.1513839635241599E-3</c:v>
                </c:pt>
                <c:pt idx="17">
                  <c:v>-8.0597805436897693E-3</c:v>
                </c:pt>
                <c:pt idx="18">
                  <c:v>-4.60596011238543E-3</c:v>
                </c:pt>
                <c:pt idx="19">
                  <c:v>-5.75771533855366E-3</c:v>
                </c:pt>
                <c:pt idx="20">
                  <c:v>3.4548281223009199E-3</c:v>
                </c:pt>
                <c:pt idx="21">
                  <c:v>1.15156958935028E-3</c:v>
                </c:pt>
                <c:pt idx="22">
                  <c:v>-1.1515563283778E-3</c:v>
                </c:pt>
                <c:pt idx="23">
                  <c:v>1.15156958935028E-3</c:v>
                </c:pt>
                <c:pt idx="24">
                  <c:v>2.3031126567556099E-3</c:v>
                </c:pt>
                <c:pt idx="25">
                  <c:v>3.4545894220471898E-3</c:v>
                </c:pt>
                <c:pt idx="26">
                  <c:v>-3.4544700842890699E-3</c:v>
                </c:pt>
                <c:pt idx="27">
                  <c:v>-5.7576490367453204E-3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14-49AE-942D-FAC822E062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-5.59097281529243E-4</c:v>
                </c:pt>
                <c:pt idx="1">
                  <c:v>-4.4728032595553798E-3</c:v>
                </c:pt>
                <c:pt idx="2">
                  <c:v>-2.7956270801212703E-4</c:v>
                </c:pt>
                <c:pt idx="3">
                  <c:v>-1.5375991926206401E-3</c:v>
                </c:pt>
                <c:pt idx="4">
                  <c:v>-1.81719062329638E-3</c:v>
                </c:pt>
                <c:pt idx="5">
                  <c:v>1.3978643428569801E-4</c:v>
                </c:pt>
                <c:pt idx="6">
                  <c:v>-2.2365798221359902E-3</c:v>
                </c:pt>
                <c:pt idx="7">
                  <c:v>-8.3873619230543403E-4</c:v>
                </c:pt>
                <c:pt idx="8">
                  <c:v>-2.6560202193033999E-3</c:v>
                </c:pt>
                <c:pt idx="9">
                  <c:v>6.9897125410820404E-4</c:v>
                </c:pt>
                <c:pt idx="10">
                  <c:v>-3.0754520215505298E-3</c:v>
                </c:pt>
                <c:pt idx="11">
                  <c:v>-2.0969635967119601E-3</c:v>
                </c:pt>
                <c:pt idx="12">
                  <c:v>-2.7960100935964399E-3</c:v>
                </c:pt>
                <c:pt idx="13">
                  <c:v>-5.0329588905121698E-3</c:v>
                </c:pt>
                <c:pt idx="14">
                  <c:v>-5.3128351105698902E-3</c:v>
                </c:pt>
                <c:pt idx="15">
                  <c:v>-3.2158342083664802E-3</c:v>
                </c:pt>
                <c:pt idx="16">
                  <c:v>-1.3982337511255799E-3</c:v>
                </c:pt>
                <c:pt idx="17">
                  <c:v>-4.3345852361230397E-3</c:v>
                </c:pt>
                <c:pt idx="18">
                  <c:v>-3.91527895663409E-3</c:v>
                </c:pt>
                <c:pt idx="19">
                  <c:v>-2.2373898609881699E-3</c:v>
                </c:pt>
                <c:pt idx="20">
                  <c:v>2.79679990155264E-4</c:v>
                </c:pt>
                <c:pt idx="21">
                  <c:v>-9.7887722781969102E-4</c:v>
                </c:pt>
                <c:pt idx="22">
                  <c:v>-2.6569784840679198E-3</c:v>
                </c:pt>
                <c:pt idx="23">
                  <c:v>-2.79689376977928E-4</c:v>
                </c:pt>
                <c:pt idx="24">
                  <c:v>-5.1742679459694596E-3</c:v>
                </c:pt>
                <c:pt idx="25">
                  <c:v>-4.8948310584023304E-3</c:v>
                </c:pt>
                <c:pt idx="26">
                  <c:v>-5.5943664729617296E-3</c:v>
                </c:pt>
                <c:pt idx="27">
                  <c:v>-6.4338813788087498E-3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14-49AE-942D-FAC822E06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318432"/>
        <c:axId val="407317448"/>
      </c:lineChart>
      <c:dateAx>
        <c:axId val="40731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17448"/>
        <c:crosses val="autoZero"/>
        <c:auto val="1"/>
        <c:lblOffset val="100"/>
        <c:baseTimeUnit val="days"/>
      </c:dateAx>
      <c:valAx>
        <c:axId val="40731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1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5B-43FE-8161-1B2D1B483A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5B-43FE-8161-1B2D1B483A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5B-43FE-8161-1B2D1B483A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5B-43FE-8161-1B2D1B483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50712"/>
        <c:axId val="405056944"/>
      </c:lineChart>
      <c:dateAx>
        <c:axId val="40505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56944"/>
        <c:crosses val="autoZero"/>
        <c:auto val="1"/>
        <c:lblOffset val="100"/>
        <c:baseTimeUnit val="days"/>
      </c:dateAx>
      <c:valAx>
        <c:axId val="40505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5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7.7447797205921806E-2</c:v>
                </c:pt>
                <c:pt idx="4">
                  <c:v>0</c:v>
                </c:pt>
                <c:pt idx="5">
                  <c:v>5.3609721229449597E-2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6.2516745556845596E-2</c:v>
                </c:pt>
                <c:pt idx="11">
                  <c:v>0</c:v>
                </c:pt>
                <c:pt idx="12">
                  <c:v>6.5485935407054593E-2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9.2278383044591294E-2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0.124992559966669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C6-4EDC-9FC3-B26BA13163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9.4479261802034396E-3</c:v>
                </c:pt>
                <c:pt idx="2">
                  <c:v>2.4484770472765899E-3</c:v>
                </c:pt>
                <c:pt idx="3">
                  <c:v>3.60127268277333E-2</c:v>
                </c:pt>
                <c:pt idx="4">
                  <c:v>0</c:v>
                </c:pt>
                <c:pt idx="5">
                  <c:v>1.32752946766068E-2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1.46490506020062E-2</c:v>
                </c:pt>
                <c:pt idx="10">
                  <c:v>0</c:v>
                </c:pt>
                <c:pt idx="11">
                  <c:v>9.7589538401483406E-3</c:v>
                </c:pt>
                <c:pt idx="12">
                  <c:v>1.74212385803781E-3</c:v>
                </c:pt>
                <c:pt idx="13">
                  <c:v>4.8766724373957198E-3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2.4347572025335399E-3</c:v>
                </c:pt>
                <c:pt idx="18">
                  <c:v>1.9125379030239E-2</c:v>
                </c:pt>
                <c:pt idx="19">
                  <c:v>0</c:v>
                </c:pt>
                <c:pt idx="20">
                  <c:v>1.3901438798915699E-3</c:v>
                </c:pt>
                <c:pt idx="21">
                  <c:v>0</c:v>
                </c:pt>
                <c:pt idx="22">
                  <c:v>0</c:v>
                </c:pt>
                <c:pt idx="23">
                  <c:v>3.8185428440507098E-3</c:v>
                </c:pt>
                <c:pt idx="24">
                  <c:v>0</c:v>
                </c:pt>
                <c:pt idx="25">
                  <c:v>3.12247383193458E-3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C6-4EDC-9FC3-B26BA13163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8.5181817135358495E-2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6.2166144778043803E-2</c:v>
                </c:pt>
                <c:pt idx="8">
                  <c:v>6.9075084616978697E-3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1.8998272884283199E-2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C6-4EDC-9FC3-B26BA13163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3.4945387348651498E-3</c:v>
                </c:pt>
                <c:pt idx="3">
                  <c:v>0</c:v>
                </c:pt>
                <c:pt idx="4">
                  <c:v>9.7849683316489204E-4</c:v>
                </c:pt>
                <c:pt idx="5">
                  <c:v>0</c:v>
                </c:pt>
                <c:pt idx="6">
                  <c:v>6.98939010581937E-4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4.0540672779454502E-3</c:v>
                </c:pt>
                <c:pt idx="11">
                  <c:v>3.9143758248149103E-3</c:v>
                </c:pt>
                <c:pt idx="12">
                  <c:v>1.4539455749026599E-2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8.3913501962177401E-4</c:v>
                </c:pt>
                <c:pt idx="26">
                  <c:v>4.1958922215151398E-4</c:v>
                </c:pt>
                <c:pt idx="27">
                  <c:v>3.63665863804337E-3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C6-4EDC-9FC3-B26BA1316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06400"/>
        <c:axId val="386058048"/>
      </c:lineChart>
      <c:dateAx>
        <c:axId val="391506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58048"/>
        <c:crosses val="autoZero"/>
        <c:auto val="1"/>
        <c:lblOffset val="100"/>
        <c:baseTimeUnit val="days"/>
      </c:dateAx>
      <c:valAx>
        <c:axId val="38605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B2-42B5-A563-8576F8176B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B2-42B5-A563-8576F8176B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B2-42B5-A563-8576F8176B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B2-42B5-A563-8576F8176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860432"/>
        <c:axId val="406855840"/>
      </c:barChart>
      <c:catAx>
        <c:axId val="40686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55840"/>
        <c:crosses val="autoZero"/>
        <c:auto val="1"/>
        <c:lblAlgn val="ctr"/>
        <c:lblOffset val="100"/>
        <c:noMultiLvlLbl val="0"/>
      </c:catAx>
      <c:valAx>
        <c:axId val="40685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8.8325195506331597E-2</c:v>
                </c:pt>
                <c:pt idx="3">
                  <c:v>7.0461672819657803E-2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B6-4D79-AC41-2014B3962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6.9665778427991697E-3</c:v>
                </c:pt>
                <c:pt idx="1">
                  <c:v>1.9158089067697701E-2</c:v>
                </c:pt>
                <c:pt idx="2">
                  <c:v>8.7953045265339504E-3</c:v>
                </c:pt>
                <c:pt idx="3">
                  <c:v>7.4890711810091104E-3</c:v>
                </c:pt>
                <c:pt idx="4">
                  <c:v>2.0899733528397498E-3</c:v>
                </c:pt>
                <c:pt idx="6">
                  <c:v>9.4048800877788805E-3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B6-4D79-AC41-2014B39623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8.5200451332120605E-2</c:v>
                </c:pt>
                <c:pt idx="5">
                  <c:v>6.2173302323439303E-2</c:v>
                </c:pt>
                <c:pt idx="6">
                  <c:v>1.4967646855642801E-2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B6-4D79-AC41-2014B39623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3.4956381427255099E-3</c:v>
                </c:pt>
                <c:pt idx="1">
                  <c:v>4.0549402455615901E-3</c:v>
                </c:pt>
                <c:pt idx="2">
                  <c:v>1.91094885135661E-3</c:v>
                </c:pt>
                <c:pt idx="3">
                  <c:v>7.4806656254325903E-3</c:v>
                </c:pt>
                <c:pt idx="4">
                  <c:v>2.1672956484898101E-3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B6-4D79-AC41-2014B3962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859120"/>
        <c:axId val="406857808"/>
      </c:barChart>
      <c:catAx>
        <c:axId val="40685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57808"/>
        <c:crosses val="autoZero"/>
        <c:auto val="1"/>
        <c:lblAlgn val="ctr"/>
        <c:lblOffset val="100"/>
        <c:noMultiLvlLbl val="0"/>
      </c:catAx>
      <c:valAx>
        <c:axId val="40685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5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0-4EC9-9C07-DB0E9D0C3C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B0-4EC9-9C07-DB0E9D0C3C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B0-4EC9-9C07-DB0E9D0C3C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B0-4EC9-9C07-DB0E9D0C3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66664"/>
        <c:axId val="406870928"/>
      </c:lineChart>
      <c:catAx>
        <c:axId val="40686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0928"/>
        <c:crosses val="autoZero"/>
        <c:auto val="1"/>
        <c:lblAlgn val="ctr"/>
        <c:lblOffset val="100"/>
        <c:noMultiLvlLbl val="0"/>
      </c:catAx>
      <c:valAx>
        <c:axId val="40687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7.9388706956435504E-2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B2-4AEC-9CC8-54F682F1EE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9.4061578980372505E-3</c:v>
                </c:pt>
                <c:pt idx="11">
                  <c:v>0</c:v>
                </c:pt>
                <c:pt idx="12">
                  <c:v>2.6708843414179799E-3</c:v>
                </c:pt>
                <c:pt idx="13">
                  <c:v>1.32382963009413E-2</c:v>
                </c:pt>
                <c:pt idx="14">
                  <c:v>0</c:v>
                </c:pt>
                <c:pt idx="15">
                  <c:v>1.3935048737832999E-3</c:v>
                </c:pt>
                <c:pt idx="16">
                  <c:v>1.6025306048507899E-2</c:v>
                </c:pt>
                <c:pt idx="17">
                  <c:v>1.00158162803174E-2</c:v>
                </c:pt>
                <c:pt idx="18">
                  <c:v>2.4386335291207701E-3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B2-4AEC-9CC8-54F682F1EE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1.8996960486322201E-2</c:v>
                </c:pt>
                <c:pt idx="10">
                  <c:v>6.9079856313898902E-3</c:v>
                </c:pt>
                <c:pt idx="11">
                  <c:v>8.5198489453808604E-2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6.2171870682508998E-2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B2-4AEC-9CC8-54F682F1EE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4.0549345757279996E-3</c:v>
                </c:pt>
                <c:pt idx="12">
                  <c:v>8.3895198118510397E-4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5.2853974814661498E-3</c:v>
                </c:pt>
                <c:pt idx="18">
                  <c:v>0</c:v>
                </c:pt>
                <c:pt idx="19">
                  <c:v>4.1947599059255199E-4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B2-4AEC-9CC8-54F682F1E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67976"/>
        <c:axId val="406871584"/>
      </c:lineChart>
      <c:catAx>
        <c:axId val="40686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1584"/>
        <c:crosses val="autoZero"/>
        <c:auto val="1"/>
        <c:lblAlgn val="ctr"/>
        <c:lblOffset val="100"/>
        <c:noMultiLvlLbl val="0"/>
      </c:catAx>
      <c:valAx>
        <c:axId val="4068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D-4EF9-A731-5395550FED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DD-4EF9-A731-5395550FED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9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DD-4EF9-A731-5395550FED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DD-4EF9-A731-5395550FE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863712"/>
        <c:axId val="406863384"/>
      </c:barChart>
      <c:catAx>
        <c:axId val="40686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3384"/>
        <c:crosses val="autoZero"/>
        <c:auto val="1"/>
        <c:lblAlgn val="ctr"/>
        <c:lblOffset val="100"/>
        <c:noMultiLvlLbl val="0"/>
      </c:catAx>
      <c:valAx>
        <c:axId val="40686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9.5237387844586102E-2</c:v>
                </c:pt>
                <c:pt idx="1">
                  <c:v>0</c:v>
                </c:pt>
                <c:pt idx="2">
                  <c:v>7.1460345676292794E-2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D-420E-A134-2C53A4214F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2.46386742427195E-2</c:v>
                </c:pt>
                <c:pt idx="1">
                  <c:v>0</c:v>
                </c:pt>
                <c:pt idx="2">
                  <c:v>5.8427953239954299E-3</c:v>
                </c:pt>
                <c:pt idx="3">
                  <c:v>5.8349782835422099E-3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5D-420E-A134-2C53A4214F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5.14186404103084E-2</c:v>
                </c:pt>
                <c:pt idx="3">
                  <c:v>1.8997835398148599E-2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5D-420E-A134-2C53A4214F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2.37678455098964E-3</c:v>
                </c:pt>
                <c:pt idx="1">
                  <c:v>6.9905299974370799E-4</c:v>
                </c:pt>
                <c:pt idx="2">
                  <c:v>6.4312769729149002E-3</c:v>
                </c:pt>
                <c:pt idx="3">
                  <c:v>6.9894682692119502E-4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5D-420E-A134-2C53A4214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848296"/>
        <c:axId val="406849936"/>
      </c:barChart>
      <c:catAx>
        <c:axId val="40684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49936"/>
        <c:crosses val="autoZero"/>
        <c:auto val="1"/>
        <c:lblAlgn val="ctr"/>
        <c:lblOffset val="100"/>
        <c:noMultiLvlLbl val="0"/>
      </c:catAx>
      <c:valAx>
        <c:axId val="40684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4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111</c:v>
                </c:pt>
                <c:pt idx="1">
                  <c:v>190</c:v>
                </c:pt>
                <c:pt idx="2">
                  <c:v>107</c:v>
                </c:pt>
                <c:pt idx="3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6-4E23-BF6F-4B9C556971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19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F6-4E23-BF6F-4B9C556971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F6-4E23-BF6F-4B9C556971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F6-4E23-BF6F-4B9C556971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F6-4E23-BF6F-4B9C556971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F6-4E23-BF6F-4B9C556971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14</c:v>
                </c:pt>
                <c:pt idx="1">
                  <c:v>133</c:v>
                </c:pt>
                <c:pt idx="2">
                  <c:v>30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F6-4E23-BF6F-4B9C556971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29</c:v>
                </c:pt>
                <c:pt idx="1">
                  <c:v>22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F6-4E23-BF6F-4B9C55697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843376"/>
        <c:axId val="406849280"/>
      </c:barChart>
      <c:catAx>
        <c:axId val="40684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49280"/>
        <c:crosses val="autoZero"/>
        <c:auto val="1"/>
        <c:lblAlgn val="ctr"/>
        <c:lblOffset val="100"/>
        <c:noMultiLvlLbl val="0"/>
      </c:catAx>
      <c:valAx>
        <c:axId val="40684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4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D7-416E-943F-B75D3EB766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D7-416E-943F-B75D3EB766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D7-416E-943F-B75D3EB766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D7-416E-943F-B75D3EB76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178304"/>
        <c:axId val="551186504"/>
      </c:lineChart>
      <c:dateAx>
        <c:axId val="55117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186504"/>
        <c:crosses val="autoZero"/>
        <c:auto val="1"/>
        <c:lblOffset val="100"/>
        <c:baseTimeUnit val="days"/>
      </c:dateAx>
      <c:valAx>
        <c:axId val="55118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17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D4D0-27A1-4C6A-A2D7-F7CCDA8C5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008B4-AFFF-46D5-A31E-33D913CE29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16543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4E45-9229-4BD5-BE04-CDBD0C49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6C6B4-D9E9-48AE-A6EC-BAD125FA8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83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67813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1309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1948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8077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1115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686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9337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235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984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6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0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8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76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68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4A25A-FE6C-4B15-BA0D-278245870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82366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44E43-3C33-4C90-93B9-943177C9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7DB63D-E62A-4C33-A99C-35316E7D8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0098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F6787-99C0-4F54-91A8-788D29457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4FDD9-2A36-467D-A69D-A4AC4DB23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0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A3FE-CA5A-4D22-9FE1-53AFA9E0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7C8F4-1B65-4623-B3A0-50D8C43DD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326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90265-FF08-4468-908F-DCF2A0630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BE454-093E-4DF4-B9AF-9D56F754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8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8488-C910-473B-AF93-D2AB71F8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583E6B-41D1-4771-885C-478BFDE80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5658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B3509-2EB3-4995-885C-C46022476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16126-D72B-4AB8-BB86-4B1AF82C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8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500B0-B082-4044-A9D4-92DE3F55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15406-7BCC-4FD9-B4AE-A0D335ACC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991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70993-7BD1-40F4-BA38-0C0F361C0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55C02-D85F-4F03-9E78-F3C45520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6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5AB4F-9BB9-4F67-AB33-FC6EAFE0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9BCA15-29A2-4B37-B1F0-08BC5CD0D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922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CA57E-4E85-4F60-A3C1-A0758CE9A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DF9E6-FB71-496F-A0D4-EB9A347EE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9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0A534-0AE6-41AA-8A41-1BDE6B73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44F27F-8851-4B8C-B54E-7E9DA73FD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108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BB628-5231-4A42-908D-FA3866D1B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0311E-9288-42B7-B177-2500606F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5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10B5-1F9E-48D7-A781-3E399384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385F10-49A4-4059-9EA4-A0F25C68F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895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7CCFA-FB3C-4872-94C9-137A337EC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0D073-9061-4462-B0D4-99EFF78A6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12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0FBC-19CD-4AF5-8768-0E1B02D2D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DA2CB-C655-45CE-AAF4-F9C9C9839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3276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0F674-61DE-4377-857C-B78EEFB60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9FFB6-B889-4BA6-A72E-2140B2313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0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BBBE9-F699-44EE-80DC-D90B54677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FE4989-9240-4F89-B42F-4426A23DC9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532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CEE56-A2D3-40FD-BC6C-50128883D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6BFA4-752C-43BA-8341-D5BAD04C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57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2108-E252-4673-B11A-602F907D7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B63E2-3704-4B75-BF66-B0DE58AB8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043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2B71A-88FF-4E99-B2A0-5DDDFA0F3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5A0E3-AC61-45F0-B271-6B59B209A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92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86B63-85A3-4EC8-9DE6-3C4C73D13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A5E81-5F64-412A-80DB-4ED986616B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548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30663-5AA2-4674-996B-395F2984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293C0-4AB5-4952-A43E-C4D1B8D6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07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A7215-D022-45CB-B95E-FF7F92FD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0D723-8E86-4BC3-8E1C-B3D947FBB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869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77A16-C0E5-4883-9DC4-52742D092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BA7B5-53B0-4385-8EDD-FECCC9A08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63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582CF-12D9-4A9B-A54A-98150787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7A18A-5B02-40DB-84DE-435C10E5C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1162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A6EAD-869A-4305-AFB3-6C0CE71DD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AECE-7018-45C0-82E2-5533ADF80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79580-79C8-4EB1-96D2-878C9FCC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DE33F-A395-4791-8F53-808B6E21F4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9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BE143-99A9-4A42-B714-C5A026078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9DC8A-4C0A-4F8B-B968-FBC1F63A0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895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8CFC-B400-455C-BB95-5125C188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39CDFA-4A6F-4C50-9501-B15C5FEFA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2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80984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36402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11282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99484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1349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7547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9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3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59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7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66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64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0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9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38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C8BA-5A67-4DBB-8DD2-1ACAA81F1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519463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FAE1-99DE-4497-9307-8FA0323E0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F0258-E11B-4F72-89B9-A7289DB5D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24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446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52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95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348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771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416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919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78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05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82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748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59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9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- 2022-03-31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Potente de inicio a fin. ¡Describila con 3 emojis 💪🚀💥!
🏍⁣ ¿Qué esperás para vivir la experiencia de la RZ650?
#Zanella #CFMoto #RZ #RZ650 #PUSHFORPROGRESS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76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46007-5BE7-4A18-BADA-C007007F4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37230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4E44-8A7C-49DC-869B-0C7B85E99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FF4C7-411C-4215-BE3F-ED488BAE2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42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556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45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744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467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27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002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041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822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88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590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368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02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1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- 2022-03-22 16:01:31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392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740DD-D59D-4769-8E09-E5DE523BF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779723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2C63-B9D9-438F-A2DC-FF185D1A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FAF15D-0A92-4CEA-9790-42A801DDB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751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147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534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707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963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27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599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652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9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59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030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866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41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1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- 2022-03-21 11:52:05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14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53202-594B-4473-979E-156071854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85628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B38B-82E0-4A2C-AAB8-C86CD6F9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B0259-B169-4EA9-A412-BCFD46A03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554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8673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6218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67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510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8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064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5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864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18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018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44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778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1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- 2022-04-06 17:02:08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43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D3A19-22E2-4A07-8B4D-8D8A8BF9F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459259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67EA-7E45-4997-ADCB-0C4E758E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58149-E503-4E0B-9446-23B95F34D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43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866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68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81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21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50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10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912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773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63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039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77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88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4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- 2022-03-26 21:00:05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9F529-E8C9-4663-B573-CA1AD00FE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254246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732B7-D7BC-4F84-A64E-8BD032CE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72395-DDD3-4B79-99BB-8B95B913F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556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145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987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31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749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04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43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452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86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30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41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28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61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0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- 2022-04-12 19:00:31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
⁣
➡️ Motor cg 4t con balanceador interno, refrigerado por aire⁣
➡️Potencia 13.7hp / 8000rpm⁣
➡️ Transmisión 5 marchas⁣
➡️ Encendido electrónico por CDI⁣
⁣
Más detalles en nuestra nueva web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69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EFB1F-30A7-472F-B6E9-8976AA300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5942959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23D4-49B6-468C-8BE5-3BCF8D645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76A52-D2CD-4C29-A7C2-8CE24C09F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331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32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04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07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72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760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410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936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923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583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02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20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43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6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- 2022-03-28 17:16:02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rutina diaria puede ser agobiante 😓 para algunos y aburrida 😴 para otros.
¿Por qué no elegir moverte de forma 𝐞𝐥𝐞𝐠𝐚𝐧𝐭𝐞 y 𝐚́𝐠𝐢𝐥 arriba de tu 𝐒𝐭𝐫𝐚𝐭𝐨 𝐄𝐮𝐫𝐨 𝟏𝟓𝟎? 🛵🤩
¡Ponele color a tus días! ¡Subite a una 𝐌𝐨𝐭𝐨𝐦𝐞𝐥!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55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D6CD7-F5FF-422D-A892-3B6ED87BA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919755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28956-9F04-458F-9CB7-F2764258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83CF0-F3EB-4E65-B2A5-9676CBF2C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770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615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721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01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002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54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71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20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037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808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85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86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35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7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- 2022-03-24 13:14:53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770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C551A-DEDA-4656-B383-5004C1097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65367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D438-5E82-48E1-8400-56C0DFC70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2589A-2565-4D38-BB7E-189E681CC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749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469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959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726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29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827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961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400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402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22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09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759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654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4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- 2022-04-07 19:00:21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
◼ Motor 4 tiempos, refrigerado por aire
◼ Transmisión 5 marchas
◼ Potencia 11.4 hp / 8000 rpm
◼ Frenos Delantero a disco, trasero a tambor
◼ Encendido Eléctrico y patada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6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D6F92-8F37-48A8-AFD9-0D32C3F19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490260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AA474-40C3-42B3-9EFC-A77F4857C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270DF-18F3-481A-807E-505F4DEC5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70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750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112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378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345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66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77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25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294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525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89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51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650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0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- 2022-03-29 11:01:06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59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D5220-0A5E-4DC3-90F6-51F09D978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583696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4F28F-2FD4-440F-8FFF-21B1F342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9EC77-7DB6-4BF4-B817-040C5A62B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453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7194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56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103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511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5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664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53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067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618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879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335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048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4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- 2022-03-30 17:00:20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propusimos un nuevo desafío, CFMOTO by Zanella este 1,2 y 3 de abril. 
A la cabeza del equipo van a estar  Xavier Artigas y Carlos Tatay. 
Estamos muy ilusionados y felices de poder formar parte de este equipo 🏍
Dejanos en los comentarios si vos tambien vas a asistir al evento en Termas de Río Hondo.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83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2A842-095E-45C7-B958-459661C69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55354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AE74-D465-459C-9D5C-C82A944C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AF3BF-0AA9-40BF-BC2D-0A0EE58E5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964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7282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47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13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49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555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607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925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045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885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360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689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129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37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- 2022-03-30 16:53:23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✔️Cuadernos de la facu? 📘
✔️La notebook del laburo? 💻
✔️Ropa para el gym? 👟
👉 Llevá todo lo que necesitas en tu rutina con tu 𝐁𝐥𝐢𝐭𝐳 𝟏𝟏𝟎 🤩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8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33AF5-E982-4E12-924F-E4F014EC9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851920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246F4-2B1A-4700-9732-D691D0CF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4C546-440E-4801-9854-103E0D34FD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21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309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7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991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59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25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625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507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852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106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065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05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776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1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- 2022-03-20 10:00:25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s﻿iempre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38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048CE-F78E-4449-8997-ECE40B452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947029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71F34-F7C5-4282-86E4-9514B8EB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1B819-1B9C-459F-A3E4-9921B8EEA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716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6418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30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242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319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510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61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31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556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68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092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74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46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73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- 2022-03-22 19:00:12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
Encontrala en nuestros concesionarios oficiales.
🔴 Motor 4 tiempos, refrigerado por aire
🔴 Potencia 6.6hp / 8500rpm
🔴 Transmisión 4 marchas
🔴 Frenos Tambor
🔴 Encendido electrónico por CDI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23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A03A5-4483-408D-A8E8-25413E8E6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602802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ABC7-A878-4748-83D3-3AEC01E31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61742-3081-482E-9D34-F8F4D02AA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094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0158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13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131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42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40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864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090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55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28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708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069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601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1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- 2022-04-15 17:00:27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Exclusive Edizione 🛵 fue creada para convertir incluso el viaje más normal en una salida divertida 😉. 
Exclusive edizione incluye un motor monocilíndrico de 4 tiempos, 149.6 cm3 y trasmisión automática. Su asiento biplaza, sus neumáticos con banda blanca y sus accesorios destacados (parabrisa, cajuela trasera y alarma) hacen del scooter Exclusive Edizione tu mejor versión! 
Este abril, #Zanellizate.
Te la podes llevar en:
👉🏼Cuotas fijas con Ahora 12
Vos elegís el camino, nosotros te llevamos.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408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62559-10B8-4536-B936-1C4F715A6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83605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3A879-199D-4A7B-9CE7-5B25811F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E433B-8196-42E0-BAA6-9DDC9B8C1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172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1679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639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69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6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49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402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17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584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017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446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06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8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1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- 2022-03-21 17:18:36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Styler RS 150 exprimí tu día al máximo y estate listo para moverte en la ciudad de manera ágil, rápida y económica.
#Zanella #STYLERRS
#NosImpulsaNuestraHistoria⁣
#TomandoElControl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83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96103-9DFF-489E-B120-4D0743357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743375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31875-436C-4283-B7A3-356B8C54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8BE8E-635C-4AAB-8617-33A790BB4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807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7799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32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713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091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2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04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35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046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441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90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1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996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1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- 2022-03-31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NUEVA SMX 200 ADVENTURE 💥⁣
💣 Lista para cualquier tipo de terreno 💣⁣
Disfrutá en modo aventura!!!⁣
⁣
#AventuraModoOn⁣
⁣
◾ Motor 4 tiempos, refrigerado por aire⁣
◾ Transmisión 5 marchas⁣
◾ Potencia 15 hp a 7500rpm⁣
◾ Frenos Disco delantero y trasero⁣
◾ Neumáticos Delantero 90/90 - 19 / Trasero 110/90 - 17⁣
◾Encendido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4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B4E5C-7791-4B89-9845-72BF2CCA7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569513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ED3C8-AB4E-4F86-BADB-70BA2B13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B48FD-B3DA-461A-9665-3EB03C4DB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386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378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600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79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186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4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25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59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34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425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698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38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811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9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- 2022-03-29 19:00:16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SMASH, el clásico de siempre renovado con nuevos colores 🎨
Encontrala en nuestros concesionarios oficiales.
🔹 Motor 4 tiempos, refrigerado por aire
🔹 Potencia 6.6hp / 8500rpm
🔹 Transmisión 4 marchas
🔹 Frenos Tambor
🔹 Encendido electrónico por CDI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74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5E4BF-AFDF-4230-8EE5-A3188838E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489048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90E0-44F7-4360-A895-580BFC11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050FC-FB01-4213-AC83-CF5C4B04E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81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564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751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998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148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16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68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62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551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11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470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31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480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5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- 2022-03-24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
#AventuraModoOn⁣
⁣
◾ Motor 4 tiempos, refrigerado por aire⁣
◾ Transmisión 5 marchas⁣
◾ Potencia 15 hp a 7500rpm⁣
◾ Frenos Disco delantero y trasero⁣
◾ Neumáticos Delantero 90/90 - 19 / Trasero 110/90 - 17⁣
◾Encendido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2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452F0-D3AA-4DC3-A330-7A0BE65B7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264399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FB4E-517D-44C3-88C8-CB568B30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872FA-ACAE-4B14-A601-BD07CC436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299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8190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76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302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206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39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83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439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99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68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65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810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534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80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- 2022-04-03 09:17:36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día de la séptima edición del Moto Gp en Río Hondo.🔥
Vení a visitar nuestro stand y conoce nuestro line up completo. 
Además podrán probar las motos en el Test Ride Corven.
#MotoGP #argentinagp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0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- 2022-04-03 09:06:05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Comenzó la séptima edición del Moto Gp en Río Hondo.🔥
Vení a visitar nuestro stand y conoce nuestro line up completo. 
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38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2B1EE-5636-4647-B594-E77B76C4A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999096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BA789-4028-4AA2-B5D8-4416E48A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8A4B2-EF7F-488C-A35C-813EBC5C1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826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87934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933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981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903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95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967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02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858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017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79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691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58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38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- 2022-04-01 18:00:14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 de la tarde. ¡Arranca el finde! 🤩 El momento ideal para subirte a tu 𝐒𝐤𝐮𝐚 𝟏𝟓𝟎 y desbloquear tu lado 𝐎𝐅𝐅 🤘 ⚡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72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FEEE5-B4FE-471E-B05A-5BFD565D4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5883786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4BDA7-1873-4FCB-B4DD-D63C797C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5180F-5D02-42CC-B30B-19806419E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970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0136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53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510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16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061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50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893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2532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498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23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19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251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8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- 2022-04-11 12:09:50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931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61984-A780-4113-8A2A-6A91E3673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2638956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40F5-4354-4486-B7FA-C34556CA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0DD7BD-D2D8-45A9-B438-99092D817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485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807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9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554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199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66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380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628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98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0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56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30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73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0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- 2022-04-13 17:00:25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𝐄𝐮𝐫𝐨 𝟏𝟓𝟎, con su cómodo 𝐚𝐬𝐢𝐞𝐧𝐭𝐨 𝐛𝐢𝐩𝐥𝐚𝐳𝐚, te deja sin excusa a la hora de llevar a ese amigo que está a pata 😅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481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FD31B-E69F-4403-BA2B-285D7591F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58948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3874-5ED6-4F4C-85A4-AC1EA9D3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0D3B1-05A9-4529-AFF8-72E40D23A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478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023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105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347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1205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877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25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528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88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235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192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97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28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55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- 2022-03-23 12:05:30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viernes pasado celebramos el #CeccatoDay junto a @unico.moto y @ceccato.oficial
Estamos más que agradecidos con todos los que se acercaron y se divirtieron con nosotros.
Gracias nuevamente por acompañarnos en una nueva aventura 🏍😎
¿Participaste del evento? dejanos tu comentario.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34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8EDBC-AED4-405E-AA3D-7C7653961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56162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650B1-06F4-4E12-868D-98ABB37B5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87F05-81E4-48EB-AB37-E7DAE4E9FD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8513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2798B-F4C5-4A75-92CF-3A381239D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912EA-AA72-436F-94C2-E571B7230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74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7535-D56A-49E1-B184-F4426B92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C6106-A0FB-40ED-AD12-E5EDD0F4A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79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33983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5192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3346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2602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2094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9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- 2022-03-22 13:35:59</a:t>
                      </a:r>
                      <a:r>
                        <a:rPr lang="es-ES" sz="1000"/>
                        <a:t>
 Compré una junter 150 vino con una falla en el flotante del tanque marca que no tiene combustible la llevé dos veces al servicio y siguen sin solucionarlo el servicio posventa es malísimo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3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- 2022-04-12 22:50:27</a:t>
                      </a:r>
                      <a:r>
                        <a:rPr lang="es-ES" sz="1000"/>
                        <a:t>
 Buenas noches.. necesito el disco de freno trasero corven touring 250, como y donde lo puedo conseguir?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3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- 2022-04-12 23:05:26</a:t>
                      </a:r>
                      <a:r>
                        <a:rPr lang="es-ES" sz="1000"/>
                        <a:t>
 Soy de Mendoza y no puedo conseguir el disco de freno trasero, realmente una vergüenza, por favor necesito ayuda y orientación..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516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87868-CA20-4339-8368-E3DEDBDE2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954925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1461</Words>
  <Application>Microsoft Office PowerPoint</Application>
  <PresentationFormat>On-screen Show (4:3)</PresentationFormat>
  <Paragraphs>820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Fans or Followers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Interaction Rate | Motomel</vt:lpstr>
      <vt:lpstr>Facebook Own Posts By Weekday | Motomel</vt:lpstr>
      <vt:lpstr>Facebook Interaction Rate By Weekday | Motomel</vt:lpstr>
      <vt:lpstr>Facebook Own Posts By Hour | Motomel</vt:lpstr>
      <vt:lpstr>Facebook Interaction Rate By Hour | Motomel</vt:lpstr>
      <vt:lpstr>Facebook Post Type Distribution Per Profile | Motomel</vt:lpstr>
      <vt:lpstr>Facebook Interaction Rate By Post Type | Motomel</vt:lpstr>
      <vt:lpstr>Facebook Interactions Distribution | Motomel</vt:lpstr>
      <vt:lpstr>Facebook Hashtag Detection | Motomel</vt:lpstr>
      <vt:lpstr>Facebook Post Table + Reactions | Motomel - 1 of 24</vt:lpstr>
      <vt:lpstr>Facebook Post Table + Reactions | Motomel - 2 of 24</vt:lpstr>
      <vt:lpstr>Facebook Post Table + Reactions | Motomel - 3 of 24</vt:lpstr>
      <vt:lpstr>Facebook Post Table + Reactions | Motomel - 4 of 24</vt:lpstr>
      <vt:lpstr>Facebook Post Table + Reactions | Motomel - 5 of 24</vt:lpstr>
      <vt:lpstr>Facebook Post Table + Reactions | Motomel - 6 of 24</vt:lpstr>
      <vt:lpstr>Facebook Post Table + Reactions | Motomel - 7 of 24</vt:lpstr>
      <vt:lpstr>Facebook Post Table + Reactions | Motomel - 8 of 24</vt:lpstr>
      <vt:lpstr>Facebook Post Table + Reactions | Motomel - 9 of 24</vt:lpstr>
      <vt:lpstr>Facebook Post Table + Reactions | Motomel - 10 of 24</vt:lpstr>
      <vt:lpstr>Facebook Post Table + Reactions | Motomel - 11 of 24</vt:lpstr>
      <vt:lpstr>Facebook Post Table + Reactions | Motomel - 12 of 24</vt:lpstr>
      <vt:lpstr>Facebook Post Table + Reactions | Motomel - 13 of 24</vt:lpstr>
      <vt:lpstr>Facebook Post Table + Reactions | Motomel - 14 of 24</vt:lpstr>
      <vt:lpstr>Facebook Post Table + Reactions | Motomel - 15 of 24</vt:lpstr>
      <vt:lpstr>Facebook Post Table + Reactions | Motomel - 16 of 24</vt:lpstr>
      <vt:lpstr>Facebook Post Table + Reactions | Motomel - 17 of 24</vt:lpstr>
      <vt:lpstr>Facebook Post Table + Reactions | Motomel - 18 of 24</vt:lpstr>
      <vt:lpstr>Facebook Post Table + Reactions | Motomel - 19 of 24</vt:lpstr>
      <vt:lpstr>Facebook Post Table + Reactions | Motomel - 20 of 24</vt:lpstr>
      <vt:lpstr>Facebook Post Table + Reactions | Motomel - 21 of 24</vt:lpstr>
      <vt:lpstr>Facebook Post Table + Reactions | Motomel - 22 of 24</vt:lpstr>
      <vt:lpstr>Facebook Post Table + Reactions | Motomel - 23 of 24</vt:lpstr>
      <vt:lpstr>Facebook Post Table + Reactions | Motomel - 24 of 24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2022-04-16T02:34:50Z</dcterms:created>
  <dcterms:modified xsi:type="dcterms:W3CDTF">2022-04-16T02:36:08Z</dcterms:modified>
</cp:coreProperties>
</file>