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77681-9AB7-4EA1-B33F-92AD027A9D83}"/>
              </a:ext>
            </a:extLst>
          </p:cNvPr>
          <p:cNvSpPr>
            <a:spLocks noGrp="1"/>
          </p:cNvSpPr>
          <p:nvPr>
            <p:ph type="title"/>
          </p:nvPr>
        </p:nvSpPr>
        <p:spPr/>
        <p:txBody>
          <a:bodyPr/>
          <a:lstStyle/>
          <a:p>
            <a:r>
              <a:rPr lang="en-US"/>
              <a:t>Instagram Posts Table | SYM - 1 of 18</a:t>
            </a:r>
          </a:p>
        </p:txBody>
      </p:sp>
      <p:graphicFrame>
        <p:nvGraphicFramePr>
          <p:cNvPr id="5" name="Table Placeholder 4">
            <a:extLst>
              <a:ext uri="{FF2B5EF4-FFF2-40B4-BE49-F238E27FC236}">
                <a16:creationId xmlns:a16="http://schemas.microsoft.com/office/drawing/2014/main" id="{7D44B093-2E29-4CEE-8E46-AF7F34F4BC93}"/>
              </a:ext>
            </a:extLst>
          </p:cNvPr>
          <p:cNvGraphicFramePr>
            <a:graphicFrameLocks noGrp="1"/>
          </p:cNvGraphicFramePr>
          <p:nvPr>
            <p:ph type="tbl" sz="quarter" idx="13"/>
            <p:extLst>
              <p:ext uri="{D42A27DB-BD31-4B8C-83A1-F6EECF244321}">
                <p14:modId xmlns:p14="http://schemas.microsoft.com/office/powerpoint/2010/main" val="397467830"/>
              </p:ext>
            </p:extLst>
          </p:nvPr>
        </p:nvGraphicFramePr>
        <p:xfrm>
          <a:off x="457200" y="1731963"/>
          <a:ext cx="8147304" cy="26212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5404498"/>
                    </a:ext>
                  </a:extLst>
                </a:gridCol>
                <a:gridCol w="1810512">
                  <a:extLst>
                    <a:ext uri="{9D8B030D-6E8A-4147-A177-3AD203B41FA5}">
                      <a16:colId xmlns:a16="http://schemas.microsoft.com/office/drawing/2014/main" val="2385276571"/>
                    </a:ext>
                  </a:extLst>
                </a:gridCol>
                <a:gridCol w="822960">
                  <a:extLst>
                    <a:ext uri="{9D8B030D-6E8A-4147-A177-3AD203B41FA5}">
                      <a16:colId xmlns:a16="http://schemas.microsoft.com/office/drawing/2014/main" val="500613971"/>
                    </a:ext>
                  </a:extLst>
                </a:gridCol>
                <a:gridCol w="822960">
                  <a:extLst>
                    <a:ext uri="{9D8B030D-6E8A-4147-A177-3AD203B41FA5}">
                      <a16:colId xmlns:a16="http://schemas.microsoft.com/office/drawing/2014/main" val="2366641672"/>
                    </a:ext>
                  </a:extLst>
                </a:gridCol>
                <a:gridCol w="822960">
                  <a:extLst>
                    <a:ext uri="{9D8B030D-6E8A-4147-A177-3AD203B41FA5}">
                      <a16:colId xmlns:a16="http://schemas.microsoft.com/office/drawing/2014/main" val="557189391"/>
                    </a:ext>
                  </a:extLst>
                </a:gridCol>
                <a:gridCol w="822960">
                  <a:extLst>
                    <a:ext uri="{9D8B030D-6E8A-4147-A177-3AD203B41FA5}">
                      <a16:colId xmlns:a16="http://schemas.microsoft.com/office/drawing/2014/main" val="2773584110"/>
                    </a:ext>
                  </a:extLst>
                </a:gridCol>
                <a:gridCol w="822960">
                  <a:extLst>
                    <a:ext uri="{9D8B030D-6E8A-4147-A177-3AD203B41FA5}">
                      <a16:colId xmlns:a16="http://schemas.microsoft.com/office/drawing/2014/main" val="17193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636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- 2022-03-23 17:17:01</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276982591_948627209159444_4455938704640799233_n.jpg?_nc_cat=104&amp;ccb=1-5&amp;_nc_sid=8ae9d6&amp;_nc_ohc=UJCZ3ynWUtEAX8fOp3G&amp;_nc_ht=scontent-iad3-1.cdninstagram.com&amp;edm=AL-3X8kEAAAA&amp;oh=00_AT-HZARyQKum_Hc6tiTQ8Xjnp4sRsYcw-oOYLTF-vMVeOw&amp;oe=625D55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2074514"/>
                  </a:ext>
                </a:extLst>
              </a:tr>
            </a:tbl>
          </a:graphicData>
        </a:graphic>
      </p:graphicFrame>
      <p:sp>
        <p:nvSpPr>
          <p:cNvPr id="4" name="Text Placeholder 3">
            <a:extLst>
              <a:ext uri="{FF2B5EF4-FFF2-40B4-BE49-F238E27FC236}">
                <a16:creationId xmlns:a16="http://schemas.microsoft.com/office/drawing/2014/main" id="{7686C60A-E9BA-491B-B84D-9CF0905880A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740562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F331-F660-42F4-8AD5-BA94883AE23D}"/>
              </a:ext>
            </a:extLst>
          </p:cNvPr>
          <p:cNvSpPr>
            <a:spLocks noGrp="1"/>
          </p:cNvSpPr>
          <p:nvPr>
            <p:ph type="title"/>
          </p:nvPr>
        </p:nvSpPr>
        <p:spPr/>
        <p:txBody>
          <a:bodyPr/>
          <a:lstStyle/>
          <a:p>
            <a:r>
              <a:rPr lang="en-US"/>
              <a:t>Instagram Posts Table | SYM - 2 of 18</a:t>
            </a:r>
          </a:p>
        </p:txBody>
      </p:sp>
      <p:graphicFrame>
        <p:nvGraphicFramePr>
          <p:cNvPr id="5" name="Table Placeholder 4">
            <a:extLst>
              <a:ext uri="{FF2B5EF4-FFF2-40B4-BE49-F238E27FC236}">
                <a16:creationId xmlns:a16="http://schemas.microsoft.com/office/drawing/2014/main" id="{2DCCDAAE-5BAD-452A-AD61-2349DAEB2A3B}"/>
              </a:ext>
            </a:extLst>
          </p:cNvPr>
          <p:cNvGraphicFramePr>
            <a:graphicFrameLocks noGrp="1"/>
          </p:cNvGraphicFramePr>
          <p:nvPr>
            <p:ph type="tbl" sz="quarter" idx="13"/>
            <p:extLst>
              <p:ext uri="{D42A27DB-BD31-4B8C-83A1-F6EECF244321}">
                <p14:modId xmlns:p14="http://schemas.microsoft.com/office/powerpoint/2010/main" val="217787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4861277"/>
                    </a:ext>
                  </a:extLst>
                </a:gridCol>
                <a:gridCol w="1810512">
                  <a:extLst>
                    <a:ext uri="{9D8B030D-6E8A-4147-A177-3AD203B41FA5}">
                      <a16:colId xmlns:a16="http://schemas.microsoft.com/office/drawing/2014/main" val="991524336"/>
                    </a:ext>
                  </a:extLst>
                </a:gridCol>
                <a:gridCol w="822960">
                  <a:extLst>
                    <a:ext uri="{9D8B030D-6E8A-4147-A177-3AD203B41FA5}">
                      <a16:colId xmlns:a16="http://schemas.microsoft.com/office/drawing/2014/main" val="1728264622"/>
                    </a:ext>
                  </a:extLst>
                </a:gridCol>
                <a:gridCol w="822960">
                  <a:extLst>
                    <a:ext uri="{9D8B030D-6E8A-4147-A177-3AD203B41FA5}">
                      <a16:colId xmlns:a16="http://schemas.microsoft.com/office/drawing/2014/main" val="2192449517"/>
                    </a:ext>
                  </a:extLst>
                </a:gridCol>
                <a:gridCol w="822960">
                  <a:extLst>
                    <a:ext uri="{9D8B030D-6E8A-4147-A177-3AD203B41FA5}">
                      <a16:colId xmlns:a16="http://schemas.microsoft.com/office/drawing/2014/main" val="1199961173"/>
                    </a:ext>
                  </a:extLst>
                </a:gridCol>
                <a:gridCol w="822960">
                  <a:extLst>
                    <a:ext uri="{9D8B030D-6E8A-4147-A177-3AD203B41FA5}">
                      <a16:colId xmlns:a16="http://schemas.microsoft.com/office/drawing/2014/main" val="3850734723"/>
                    </a:ext>
                  </a:extLst>
                </a:gridCol>
                <a:gridCol w="822960">
                  <a:extLst>
                    <a:ext uri="{9D8B030D-6E8A-4147-A177-3AD203B41FA5}">
                      <a16:colId xmlns:a16="http://schemas.microsoft.com/office/drawing/2014/main" val="331554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50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- 2022-03-30 11:37:06</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277442932_451821003406147_4029557319348636780_n.jpg?_nc_cat=107&amp;ccb=1-5&amp;_nc_sid=8ae9d6&amp;_nc_ohc=9wzcXHpW5xgAX_JMMvY&amp;_nc_ht=scontent-iad3-2.cdninstagram.com&amp;edm=AL-3X8kEAAAA&amp;oh=00_AT_P3VTPfdq60UjespmJczTceBWZ5tcUY8ayj1afP_RTrQ&amp;oe=625E92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9005589"/>
                  </a:ext>
                </a:extLst>
              </a:tr>
            </a:tbl>
          </a:graphicData>
        </a:graphic>
      </p:graphicFrame>
      <p:sp>
        <p:nvSpPr>
          <p:cNvPr id="4" name="Text Placeholder 3">
            <a:extLst>
              <a:ext uri="{FF2B5EF4-FFF2-40B4-BE49-F238E27FC236}">
                <a16:creationId xmlns:a16="http://schemas.microsoft.com/office/drawing/2014/main" id="{B523BC79-386D-42A0-82D6-4A2E186F9873}"/>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328577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93AF-82C5-4896-A3D9-4426E0AB991C}"/>
              </a:ext>
            </a:extLst>
          </p:cNvPr>
          <p:cNvSpPr>
            <a:spLocks noGrp="1"/>
          </p:cNvSpPr>
          <p:nvPr>
            <p:ph type="title"/>
          </p:nvPr>
        </p:nvSpPr>
        <p:spPr/>
        <p:txBody>
          <a:bodyPr/>
          <a:lstStyle/>
          <a:p>
            <a:r>
              <a:rPr lang="en-US"/>
              <a:t>Instagram Posts Table | SYM - 3 of 18</a:t>
            </a:r>
          </a:p>
        </p:txBody>
      </p:sp>
      <p:graphicFrame>
        <p:nvGraphicFramePr>
          <p:cNvPr id="5" name="Table Placeholder 4">
            <a:extLst>
              <a:ext uri="{FF2B5EF4-FFF2-40B4-BE49-F238E27FC236}">
                <a16:creationId xmlns:a16="http://schemas.microsoft.com/office/drawing/2014/main" id="{0224FBBD-3A2F-4614-ABC4-9C7594B4C991}"/>
              </a:ext>
            </a:extLst>
          </p:cNvPr>
          <p:cNvGraphicFramePr>
            <a:graphicFrameLocks noGrp="1"/>
          </p:cNvGraphicFramePr>
          <p:nvPr>
            <p:ph type="tbl" sz="quarter" idx="13"/>
            <p:extLst>
              <p:ext uri="{D42A27DB-BD31-4B8C-83A1-F6EECF244321}">
                <p14:modId xmlns:p14="http://schemas.microsoft.com/office/powerpoint/2010/main" val="402139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6782367"/>
                    </a:ext>
                  </a:extLst>
                </a:gridCol>
                <a:gridCol w="1810512">
                  <a:extLst>
                    <a:ext uri="{9D8B030D-6E8A-4147-A177-3AD203B41FA5}">
                      <a16:colId xmlns:a16="http://schemas.microsoft.com/office/drawing/2014/main" val="3097332305"/>
                    </a:ext>
                  </a:extLst>
                </a:gridCol>
                <a:gridCol w="822960">
                  <a:extLst>
                    <a:ext uri="{9D8B030D-6E8A-4147-A177-3AD203B41FA5}">
                      <a16:colId xmlns:a16="http://schemas.microsoft.com/office/drawing/2014/main" val="3612152300"/>
                    </a:ext>
                  </a:extLst>
                </a:gridCol>
                <a:gridCol w="822960">
                  <a:extLst>
                    <a:ext uri="{9D8B030D-6E8A-4147-A177-3AD203B41FA5}">
                      <a16:colId xmlns:a16="http://schemas.microsoft.com/office/drawing/2014/main" val="1807760193"/>
                    </a:ext>
                  </a:extLst>
                </a:gridCol>
                <a:gridCol w="822960">
                  <a:extLst>
                    <a:ext uri="{9D8B030D-6E8A-4147-A177-3AD203B41FA5}">
                      <a16:colId xmlns:a16="http://schemas.microsoft.com/office/drawing/2014/main" val="1256240142"/>
                    </a:ext>
                  </a:extLst>
                </a:gridCol>
                <a:gridCol w="822960">
                  <a:extLst>
                    <a:ext uri="{9D8B030D-6E8A-4147-A177-3AD203B41FA5}">
                      <a16:colId xmlns:a16="http://schemas.microsoft.com/office/drawing/2014/main" val="258565694"/>
                    </a:ext>
                  </a:extLst>
                </a:gridCol>
                <a:gridCol w="822960">
                  <a:extLst>
                    <a:ext uri="{9D8B030D-6E8A-4147-A177-3AD203B41FA5}">
                      <a16:colId xmlns:a16="http://schemas.microsoft.com/office/drawing/2014/main" val="240959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21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keewayargentina - 2022-03-30 16:52:32</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277472586_671558094092485_1554511383830241210_n.jpg?_nc_cat=110&amp;ccb=1-5&amp;_nc_sid=8ae9d6&amp;_nc_ohc=au3n1gIZ8HQAX8e3kqQ&amp;_nc_ht=scontent-iad3-1.cdninstagram.com&amp;edm=AL-3X8kEAAAA&amp;oh=00_AT_OaYcbUJtCOKxUXUIf6qBPtBm-UAnHq41JGoKsOZoVyw&amp;oe=625E0C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817076"/>
                  </a:ext>
                </a:extLst>
              </a:tr>
            </a:tbl>
          </a:graphicData>
        </a:graphic>
      </p:graphicFrame>
      <p:sp>
        <p:nvSpPr>
          <p:cNvPr id="4" name="Text Placeholder 3">
            <a:extLst>
              <a:ext uri="{FF2B5EF4-FFF2-40B4-BE49-F238E27FC236}">
                <a16:creationId xmlns:a16="http://schemas.microsoft.com/office/drawing/2014/main" id="{870625BA-6A5E-450A-9CAF-76CE5EA8BA6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94355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1E5A2-336B-4B0D-B369-48ED650D3812}"/>
              </a:ext>
            </a:extLst>
          </p:cNvPr>
          <p:cNvSpPr>
            <a:spLocks noGrp="1"/>
          </p:cNvSpPr>
          <p:nvPr>
            <p:ph type="title"/>
          </p:nvPr>
        </p:nvSpPr>
        <p:spPr/>
        <p:txBody>
          <a:bodyPr/>
          <a:lstStyle/>
          <a:p>
            <a:r>
              <a:rPr lang="en-US"/>
              <a:t>Instagram Posts Table | SYM - 4 of 18</a:t>
            </a:r>
          </a:p>
        </p:txBody>
      </p:sp>
      <p:graphicFrame>
        <p:nvGraphicFramePr>
          <p:cNvPr id="5" name="Table Placeholder 4">
            <a:extLst>
              <a:ext uri="{FF2B5EF4-FFF2-40B4-BE49-F238E27FC236}">
                <a16:creationId xmlns:a16="http://schemas.microsoft.com/office/drawing/2014/main" id="{23BC7444-8732-407B-A927-A421A130A409}"/>
              </a:ext>
            </a:extLst>
          </p:cNvPr>
          <p:cNvGraphicFramePr>
            <a:graphicFrameLocks noGrp="1"/>
          </p:cNvGraphicFramePr>
          <p:nvPr>
            <p:ph type="tbl" sz="quarter" idx="13"/>
            <p:extLst>
              <p:ext uri="{D42A27DB-BD31-4B8C-83A1-F6EECF244321}">
                <p14:modId xmlns:p14="http://schemas.microsoft.com/office/powerpoint/2010/main" val="1961797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9548126"/>
                    </a:ext>
                  </a:extLst>
                </a:gridCol>
                <a:gridCol w="1810512">
                  <a:extLst>
                    <a:ext uri="{9D8B030D-6E8A-4147-A177-3AD203B41FA5}">
                      <a16:colId xmlns:a16="http://schemas.microsoft.com/office/drawing/2014/main" val="2110153349"/>
                    </a:ext>
                  </a:extLst>
                </a:gridCol>
                <a:gridCol w="822960">
                  <a:extLst>
                    <a:ext uri="{9D8B030D-6E8A-4147-A177-3AD203B41FA5}">
                      <a16:colId xmlns:a16="http://schemas.microsoft.com/office/drawing/2014/main" val="1414286298"/>
                    </a:ext>
                  </a:extLst>
                </a:gridCol>
                <a:gridCol w="822960">
                  <a:extLst>
                    <a:ext uri="{9D8B030D-6E8A-4147-A177-3AD203B41FA5}">
                      <a16:colId xmlns:a16="http://schemas.microsoft.com/office/drawing/2014/main" val="4229945667"/>
                    </a:ext>
                  </a:extLst>
                </a:gridCol>
                <a:gridCol w="822960">
                  <a:extLst>
                    <a:ext uri="{9D8B030D-6E8A-4147-A177-3AD203B41FA5}">
                      <a16:colId xmlns:a16="http://schemas.microsoft.com/office/drawing/2014/main" val="715250068"/>
                    </a:ext>
                  </a:extLst>
                </a:gridCol>
                <a:gridCol w="822960">
                  <a:extLst>
                    <a:ext uri="{9D8B030D-6E8A-4147-A177-3AD203B41FA5}">
                      <a16:colId xmlns:a16="http://schemas.microsoft.com/office/drawing/2014/main" val="1452029183"/>
                    </a:ext>
                  </a:extLst>
                </a:gridCol>
                <a:gridCol w="822960">
                  <a:extLst>
                    <a:ext uri="{9D8B030D-6E8A-4147-A177-3AD203B41FA5}">
                      <a16:colId xmlns:a16="http://schemas.microsoft.com/office/drawing/2014/main" val="1218834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816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- 2022-04-13 16:00:36</a:t>
                      </a:r>
                      <a:r>
                        <a:rPr kumimoji="0" lang="es-ES" sz="1000" b="0" i="0" u="none" strike="noStrike" kern="1200" cap="none" spc="0" normalizeH="0" baseline="0" noProof="0">
                          <a:ln>
                            <a:noFill/>
                          </a:ln>
                          <a:solidFill>
                            <a:prstClr val="black"/>
                          </a:solidFill>
                          <a:effectLst/>
                          <a:uLnTx/>
                          <a:uFillTx/>
                          <a:latin typeface="+mn-lt"/>
                          <a:ea typeface="+mn-ea"/>
                          <a:cs typeface="+mn-cs"/>
                        </a:rPr>
                        <a:t>
 Una moto hecha para ir siempre por más y vivir momentos únicos.
¿A dónde tenes pensado ir con tu 𝐊-𝐋𝐢𝐠𝐡𝐭 𝟐𝟎𝟐 este fin de semana largo?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278409222_178639011172511_8018238765146800415_n.jpg?_nc_cat=108&amp;ccb=1-5&amp;_nc_sid=8ae9d6&amp;_nc_ohc=F5M0SCZqD6UAX-XzvgM&amp;_nc_ht=scontent-iad3-1.cdninstagram.com&amp;edm=AL-3X8kEAAAA&amp;oh=00_AT8CexQ8vlha1h_9LU6B34eb9X7IFCvokmEsubh-Y-ZmCQ&amp;oe=625EB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0896129"/>
                  </a:ext>
                </a:extLst>
              </a:tr>
            </a:tbl>
          </a:graphicData>
        </a:graphic>
      </p:graphicFrame>
      <p:sp>
        <p:nvSpPr>
          <p:cNvPr id="4" name="Text Placeholder 3">
            <a:extLst>
              <a:ext uri="{FF2B5EF4-FFF2-40B4-BE49-F238E27FC236}">
                <a16:creationId xmlns:a16="http://schemas.microsoft.com/office/drawing/2014/main" id="{FD5CC41B-799F-46FD-BD40-E4CF17DFBC6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591574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DB2B6-9E44-4F37-AF27-FE68512B96E3}"/>
              </a:ext>
            </a:extLst>
          </p:cNvPr>
          <p:cNvSpPr>
            <a:spLocks noGrp="1"/>
          </p:cNvSpPr>
          <p:nvPr>
            <p:ph type="title"/>
          </p:nvPr>
        </p:nvSpPr>
        <p:spPr/>
        <p:txBody>
          <a:bodyPr/>
          <a:lstStyle/>
          <a:p>
            <a:r>
              <a:rPr lang="en-US"/>
              <a:t>Instagram Posts Table | SYM - 5 of 18</a:t>
            </a:r>
          </a:p>
        </p:txBody>
      </p:sp>
      <p:graphicFrame>
        <p:nvGraphicFramePr>
          <p:cNvPr id="5" name="Table Placeholder 4">
            <a:extLst>
              <a:ext uri="{FF2B5EF4-FFF2-40B4-BE49-F238E27FC236}">
                <a16:creationId xmlns:a16="http://schemas.microsoft.com/office/drawing/2014/main" id="{770E2D5F-7E3C-423E-9251-6C51D58E7BE1}"/>
              </a:ext>
            </a:extLst>
          </p:cNvPr>
          <p:cNvGraphicFramePr>
            <a:graphicFrameLocks noGrp="1"/>
          </p:cNvGraphicFramePr>
          <p:nvPr>
            <p:ph type="tbl" sz="quarter" idx="13"/>
            <p:extLst>
              <p:ext uri="{D42A27DB-BD31-4B8C-83A1-F6EECF244321}">
                <p14:modId xmlns:p14="http://schemas.microsoft.com/office/powerpoint/2010/main" val="10448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7659075"/>
                    </a:ext>
                  </a:extLst>
                </a:gridCol>
                <a:gridCol w="1810512">
                  <a:extLst>
                    <a:ext uri="{9D8B030D-6E8A-4147-A177-3AD203B41FA5}">
                      <a16:colId xmlns:a16="http://schemas.microsoft.com/office/drawing/2014/main" val="3567549152"/>
                    </a:ext>
                  </a:extLst>
                </a:gridCol>
                <a:gridCol w="822960">
                  <a:extLst>
                    <a:ext uri="{9D8B030D-6E8A-4147-A177-3AD203B41FA5}">
                      <a16:colId xmlns:a16="http://schemas.microsoft.com/office/drawing/2014/main" val="2529501997"/>
                    </a:ext>
                  </a:extLst>
                </a:gridCol>
                <a:gridCol w="822960">
                  <a:extLst>
                    <a:ext uri="{9D8B030D-6E8A-4147-A177-3AD203B41FA5}">
                      <a16:colId xmlns:a16="http://schemas.microsoft.com/office/drawing/2014/main" val="2600676611"/>
                    </a:ext>
                  </a:extLst>
                </a:gridCol>
                <a:gridCol w="822960">
                  <a:extLst>
                    <a:ext uri="{9D8B030D-6E8A-4147-A177-3AD203B41FA5}">
                      <a16:colId xmlns:a16="http://schemas.microsoft.com/office/drawing/2014/main" val="4133088107"/>
                    </a:ext>
                  </a:extLst>
                </a:gridCol>
                <a:gridCol w="822960">
                  <a:extLst>
                    <a:ext uri="{9D8B030D-6E8A-4147-A177-3AD203B41FA5}">
                      <a16:colId xmlns:a16="http://schemas.microsoft.com/office/drawing/2014/main" val="3080132747"/>
                    </a:ext>
                  </a:extLst>
                </a:gridCol>
                <a:gridCol w="822960">
                  <a:extLst>
                    <a:ext uri="{9D8B030D-6E8A-4147-A177-3AD203B41FA5}">
                      <a16:colId xmlns:a16="http://schemas.microsoft.com/office/drawing/2014/main" val="135005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52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16:50:44</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276106253_1056343144968536_2937522558565744536_n.jpg?stp=dst-jpg_e15_s640x640&amp;_nc_ht=scontent.cdninstagram.com&amp;_nc_cat=108&amp;_nc_ohc=DQo6sYH4lEQAX9r6tyJ&amp;edm=AMO9-JQAAAAA&amp;ccb=7-4&amp;oh=00_AT_FJt6fUz-kdzFxOvKM4tMrmDw7FQp5ChYvQdJ8Dx7VQQ&amp;oe=6259EAD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5473691"/>
                  </a:ext>
                </a:extLst>
              </a:tr>
            </a:tbl>
          </a:graphicData>
        </a:graphic>
      </p:graphicFrame>
      <p:sp>
        <p:nvSpPr>
          <p:cNvPr id="4" name="Text Placeholder 3">
            <a:extLst>
              <a:ext uri="{FF2B5EF4-FFF2-40B4-BE49-F238E27FC236}">
                <a16:creationId xmlns:a16="http://schemas.microsoft.com/office/drawing/2014/main" id="{7C5DFAE1-0BC9-4BE9-9E1E-0EDA7293814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275411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AD83-FAED-4127-B9DA-E40CD9262480}"/>
              </a:ext>
            </a:extLst>
          </p:cNvPr>
          <p:cNvSpPr>
            <a:spLocks noGrp="1"/>
          </p:cNvSpPr>
          <p:nvPr>
            <p:ph type="title"/>
          </p:nvPr>
        </p:nvSpPr>
        <p:spPr/>
        <p:txBody>
          <a:bodyPr/>
          <a:lstStyle/>
          <a:p>
            <a:r>
              <a:rPr lang="en-US"/>
              <a:t>Instagram Posts Table | SYM - 6 of 18</a:t>
            </a:r>
          </a:p>
        </p:txBody>
      </p:sp>
      <p:graphicFrame>
        <p:nvGraphicFramePr>
          <p:cNvPr id="5" name="Table Placeholder 4">
            <a:extLst>
              <a:ext uri="{FF2B5EF4-FFF2-40B4-BE49-F238E27FC236}">
                <a16:creationId xmlns:a16="http://schemas.microsoft.com/office/drawing/2014/main" id="{BD8CE769-C602-4218-8B5B-94BF8E6099D7}"/>
              </a:ext>
            </a:extLst>
          </p:cNvPr>
          <p:cNvGraphicFramePr>
            <a:graphicFrameLocks noGrp="1"/>
          </p:cNvGraphicFramePr>
          <p:nvPr>
            <p:ph type="tbl" sz="quarter" idx="13"/>
            <p:extLst>
              <p:ext uri="{D42A27DB-BD31-4B8C-83A1-F6EECF244321}">
                <p14:modId xmlns:p14="http://schemas.microsoft.com/office/powerpoint/2010/main" val="77016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6635873"/>
                    </a:ext>
                  </a:extLst>
                </a:gridCol>
                <a:gridCol w="1810512">
                  <a:extLst>
                    <a:ext uri="{9D8B030D-6E8A-4147-A177-3AD203B41FA5}">
                      <a16:colId xmlns:a16="http://schemas.microsoft.com/office/drawing/2014/main" val="872053705"/>
                    </a:ext>
                  </a:extLst>
                </a:gridCol>
                <a:gridCol w="822960">
                  <a:extLst>
                    <a:ext uri="{9D8B030D-6E8A-4147-A177-3AD203B41FA5}">
                      <a16:colId xmlns:a16="http://schemas.microsoft.com/office/drawing/2014/main" val="3679841442"/>
                    </a:ext>
                  </a:extLst>
                </a:gridCol>
                <a:gridCol w="822960">
                  <a:extLst>
                    <a:ext uri="{9D8B030D-6E8A-4147-A177-3AD203B41FA5}">
                      <a16:colId xmlns:a16="http://schemas.microsoft.com/office/drawing/2014/main" val="2393418337"/>
                    </a:ext>
                  </a:extLst>
                </a:gridCol>
                <a:gridCol w="822960">
                  <a:extLst>
                    <a:ext uri="{9D8B030D-6E8A-4147-A177-3AD203B41FA5}">
                      <a16:colId xmlns:a16="http://schemas.microsoft.com/office/drawing/2014/main" val="1193983853"/>
                    </a:ext>
                  </a:extLst>
                </a:gridCol>
                <a:gridCol w="822960">
                  <a:extLst>
                    <a:ext uri="{9D8B030D-6E8A-4147-A177-3AD203B41FA5}">
                      <a16:colId xmlns:a16="http://schemas.microsoft.com/office/drawing/2014/main" val="693016421"/>
                    </a:ext>
                  </a:extLst>
                </a:gridCol>
                <a:gridCol w="822960">
                  <a:extLst>
                    <a:ext uri="{9D8B030D-6E8A-4147-A177-3AD203B41FA5}">
                      <a16:colId xmlns:a16="http://schemas.microsoft.com/office/drawing/2014/main" val="2950362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524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- 2022-04-06 16:58:33</a:t>
                      </a:r>
                      <a:r>
                        <a:rPr kumimoji="0" lang="es-ES" sz="1000" b="0" i="0" u="none" strike="noStrike" kern="1200" cap="none" spc="0" normalizeH="0" baseline="0" noProof="0">
                          <a:ln>
                            <a:noFill/>
                          </a:ln>
                          <a:solidFill>
                            <a:prstClr val="black"/>
                          </a:solidFill>
                          <a:effectLst/>
                          <a:uLnTx/>
                          <a:uFillTx/>
                          <a:latin typeface="+mn-lt"/>
                          <a:ea typeface="+mn-ea"/>
                          <a:cs typeface="+mn-cs"/>
                        </a:rPr>
                        <a:t>
 Una moto que te incita a ir siempre más lejos.
Subite a tu 𝐊-𝐋𝐢𝐠𝐡𝐭 𝟐𝟎𝟐 y preparate para vivir experiencias únicas.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277922945_345037851003572_922789047789790605_n.jpg?stp=dst-jpg_e35_s640x640_sh0.08&amp;_nc_ht=scontent.cdninstagram.com&amp;_nc_cat=108&amp;_nc_ohc=tlmz68kHqawAX_oTWLe&amp;edm=AMO9-JQAAAAA&amp;ccb=7-4&amp;oh=00_AT8Vnjf1YIg1wMhf6Det5RkhRqvsI9kMY7LDzc6R8EAEpA&amp;oe=625A06C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371571"/>
                  </a:ext>
                </a:extLst>
              </a:tr>
            </a:tbl>
          </a:graphicData>
        </a:graphic>
      </p:graphicFrame>
      <p:sp>
        <p:nvSpPr>
          <p:cNvPr id="4" name="Text Placeholder 3">
            <a:extLst>
              <a:ext uri="{FF2B5EF4-FFF2-40B4-BE49-F238E27FC236}">
                <a16:creationId xmlns:a16="http://schemas.microsoft.com/office/drawing/2014/main" id="{13244029-1688-4BF2-97E6-F3657E85DDA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43054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8FF04-3FE2-474B-B634-338428690EC7}"/>
              </a:ext>
            </a:extLst>
          </p:cNvPr>
          <p:cNvSpPr>
            <a:spLocks noGrp="1"/>
          </p:cNvSpPr>
          <p:nvPr>
            <p:ph type="title"/>
          </p:nvPr>
        </p:nvSpPr>
        <p:spPr/>
        <p:txBody>
          <a:bodyPr/>
          <a:lstStyle/>
          <a:p>
            <a:r>
              <a:rPr lang="en-US"/>
              <a:t>Instagram Posts Table | SYM - 7 of 18</a:t>
            </a:r>
          </a:p>
        </p:txBody>
      </p:sp>
      <p:graphicFrame>
        <p:nvGraphicFramePr>
          <p:cNvPr id="5" name="Table Placeholder 4">
            <a:extLst>
              <a:ext uri="{FF2B5EF4-FFF2-40B4-BE49-F238E27FC236}">
                <a16:creationId xmlns:a16="http://schemas.microsoft.com/office/drawing/2014/main" id="{E2B6CBCD-90E1-4A6F-90D8-E2283B968870}"/>
              </a:ext>
            </a:extLst>
          </p:cNvPr>
          <p:cNvGraphicFramePr>
            <a:graphicFrameLocks noGrp="1"/>
          </p:cNvGraphicFramePr>
          <p:nvPr>
            <p:ph type="tbl" sz="quarter" idx="13"/>
            <p:extLst>
              <p:ext uri="{D42A27DB-BD31-4B8C-83A1-F6EECF244321}">
                <p14:modId xmlns:p14="http://schemas.microsoft.com/office/powerpoint/2010/main" val="426882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1878963"/>
                    </a:ext>
                  </a:extLst>
                </a:gridCol>
                <a:gridCol w="1810512">
                  <a:extLst>
                    <a:ext uri="{9D8B030D-6E8A-4147-A177-3AD203B41FA5}">
                      <a16:colId xmlns:a16="http://schemas.microsoft.com/office/drawing/2014/main" val="3503037396"/>
                    </a:ext>
                  </a:extLst>
                </a:gridCol>
                <a:gridCol w="822960">
                  <a:extLst>
                    <a:ext uri="{9D8B030D-6E8A-4147-A177-3AD203B41FA5}">
                      <a16:colId xmlns:a16="http://schemas.microsoft.com/office/drawing/2014/main" val="5371864"/>
                    </a:ext>
                  </a:extLst>
                </a:gridCol>
                <a:gridCol w="822960">
                  <a:extLst>
                    <a:ext uri="{9D8B030D-6E8A-4147-A177-3AD203B41FA5}">
                      <a16:colId xmlns:a16="http://schemas.microsoft.com/office/drawing/2014/main" val="824520870"/>
                    </a:ext>
                  </a:extLst>
                </a:gridCol>
                <a:gridCol w="822960">
                  <a:extLst>
                    <a:ext uri="{9D8B030D-6E8A-4147-A177-3AD203B41FA5}">
                      <a16:colId xmlns:a16="http://schemas.microsoft.com/office/drawing/2014/main" val="665327478"/>
                    </a:ext>
                  </a:extLst>
                </a:gridCol>
                <a:gridCol w="822960">
                  <a:extLst>
                    <a:ext uri="{9D8B030D-6E8A-4147-A177-3AD203B41FA5}">
                      <a16:colId xmlns:a16="http://schemas.microsoft.com/office/drawing/2014/main" val="2069099832"/>
                    </a:ext>
                  </a:extLst>
                </a:gridCol>
                <a:gridCol w="822960">
                  <a:extLst>
                    <a:ext uri="{9D8B030D-6E8A-4147-A177-3AD203B41FA5}">
                      <a16:colId xmlns:a16="http://schemas.microsoft.com/office/drawing/2014/main" val="300888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711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- 2022-04-06 16:57:33</a:t>
                      </a:r>
                      <a:r>
                        <a:rPr kumimoji="0" lang="es-E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tiene todo lo que buscas en una moto.
👉 Deslizá para saber por qué siempre decimos que 𝐒𝐘𝐌 es más que un scooter.
#Sym #Scooter #Citycom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277905074_375221754449147_1002554511063578824_n.jpg?_nc_cat=102&amp;ccb=1-5&amp;_nc_sid=8ae9d6&amp;_nc_eui2=AeF8qhcwKcTwC3cM05iNxQzjjNciZ9MZHUaM1yJn0xkdRjmFkc-N_KxJ5mev8AwejYqUe_wDu9mmY55NXvzQW_mG&amp;_nc_ohc=ytH0vHiR4GgAX8loW_G&amp;_nc_ht=scontent-iad3-1.cdninstagram.com&amp;edm=AL-3X8kEAAAA&amp;oh=00_AT8xNLNAqpFzErYy1U1Rb3mHXys_jar_ldgUApSPX3TR4g&amp;oe=625E97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7779891"/>
                  </a:ext>
                </a:extLst>
              </a:tr>
            </a:tbl>
          </a:graphicData>
        </a:graphic>
      </p:graphicFrame>
      <p:sp>
        <p:nvSpPr>
          <p:cNvPr id="4" name="Text Placeholder 3">
            <a:extLst>
              <a:ext uri="{FF2B5EF4-FFF2-40B4-BE49-F238E27FC236}">
                <a16:creationId xmlns:a16="http://schemas.microsoft.com/office/drawing/2014/main" id="{2619D887-751C-4135-8C27-FE6EAD4F66D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014947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227EB-20B8-44F8-A883-2BC8DE7580EC}"/>
              </a:ext>
            </a:extLst>
          </p:cNvPr>
          <p:cNvSpPr>
            <a:spLocks noGrp="1"/>
          </p:cNvSpPr>
          <p:nvPr>
            <p:ph type="title"/>
          </p:nvPr>
        </p:nvSpPr>
        <p:spPr/>
        <p:txBody>
          <a:bodyPr/>
          <a:lstStyle/>
          <a:p>
            <a:r>
              <a:rPr lang="en-US"/>
              <a:t>Instagram Posts Table | SYM - 8 of 18</a:t>
            </a:r>
          </a:p>
        </p:txBody>
      </p:sp>
      <p:graphicFrame>
        <p:nvGraphicFramePr>
          <p:cNvPr id="5" name="Table Placeholder 4">
            <a:extLst>
              <a:ext uri="{FF2B5EF4-FFF2-40B4-BE49-F238E27FC236}">
                <a16:creationId xmlns:a16="http://schemas.microsoft.com/office/drawing/2014/main" id="{5035E589-DE30-421B-9811-DDB0CE1D9732}"/>
              </a:ext>
            </a:extLst>
          </p:cNvPr>
          <p:cNvGraphicFramePr>
            <a:graphicFrameLocks noGrp="1"/>
          </p:cNvGraphicFramePr>
          <p:nvPr>
            <p:ph type="tbl" sz="quarter" idx="13"/>
            <p:extLst>
              <p:ext uri="{D42A27DB-BD31-4B8C-83A1-F6EECF244321}">
                <p14:modId xmlns:p14="http://schemas.microsoft.com/office/powerpoint/2010/main" val="275068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5690464"/>
                    </a:ext>
                  </a:extLst>
                </a:gridCol>
                <a:gridCol w="1810512">
                  <a:extLst>
                    <a:ext uri="{9D8B030D-6E8A-4147-A177-3AD203B41FA5}">
                      <a16:colId xmlns:a16="http://schemas.microsoft.com/office/drawing/2014/main" val="4098720856"/>
                    </a:ext>
                  </a:extLst>
                </a:gridCol>
                <a:gridCol w="822960">
                  <a:extLst>
                    <a:ext uri="{9D8B030D-6E8A-4147-A177-3AD203B41FA5}">
                      <a16:colId xmlns:a16="http://schemas.microsoft.com/office/drawing/2014/main" val="3876980464"/>
                    </a:ext>
                  </a:extLst>
                </a:gridCol>
                <a:gridCol w="822960">
                  <a:extLst>
                    <a:ext uri="{9D8B030D-6E8A-4147-A177-3AD203B41FA5}">
                      <a16:colId xmlns:a16="http://schemas.microsoft.com/office/drawing/2014/main" val="3395341619"/>
                    </a:ext>
                  </a:extLst>
                </a:gridCol>
                <a:gridCol w="822960">
                  <a:extLst>
                    <a:ext uri="{9D8B030D-6E8A-4147-A177-3AD203B41FA5}">
                      <a16:colId xmlns:a16="http://schemas.microsoft.com/office/drawing/2014/main" val="649755915"/>
                    </a:ext>
                  </a:extLst>
                </a:gridCol>
                <a:gridCol w="822960">
                  <a:extLst>
                    <a:ext uri="{9D8B030D-6E8A-4147-A177-3AD203B41FA5}">
                      <a16:colId xmlns:a16="http://schemas.microsoft.com/office/drawing/2014/main" val="327095169"/>
                    </a:ext>
                  </a:extLst>
                </a:gridCol>
                <a:gridCol w="822960">
                  <a:extLst>
                    <a:ext uri="{9D8B030D-6E8A-4147-A177-3AD203B41FA5}">
                      <a16:colId xmlns:a16="http://schemas.microsoft.com/office/drawing/2014/main" val="871719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548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- 2022-04-01 11:39:03</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277252368_400691634725211_5413853066100955757_n.jpg?_nc_cat=110&amp;ccb=1-5&amp;_nc_sid=8ae9d6&amp;_nc_ohc=SG2n9l3UvfQAX-LFhvP&amp;_nc_ht=scontent-iad3-2.cdninstagram.com&amp;edm=AL-3X8kEAAAA&amp;oh=00_AT__ItGQuMBT8rXAlL5ym0o9Vp11-BJbmG-kQHbnkTHriA&amp;oe=625DB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9591837"/>
                  </a:ext>
                </a:extLst>
              </a:tr>
            </a:tbl>
          </a:graphicData>
        </a:graphic>
      </p:graphicFrame>
      <p:sp>
        <p:nvSpPr>
          <p:cNvPr id="4" name="Text Placeholder 3">
            <a:extLst>
              <a:ext uri="{FF2B5EF4-FFF2-40B4-BE49-F238E27FC236}">
                <a16:creationId xmlns:a16="http://schemas.microsoft.com/office/drawing/2014/main" id="{93133569-8ABF-48D2-93D2-24443164416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73516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2E8FD-21A6-46C6-B5BB-A9B95E3A3973}"/>
              </a:ext>
            </a:extLst>
          </p:cNvPr>
          <p:cNvSpPr>
            <a:spLocks noGrp="1"/>
          </p:cNvSpPr>
          <p:nvPr>
            <p:ph type="title"/>
          </p:nvPr>
        </p:nvSpPr>
        <p:spPr/>
        <p:txBody>
          <a:bodyPr/>
          <a:lstStyle/>
          <a:p>
            <a:r>
              <a:rPr lang="en-US"/>
              <a:t>Instagram Posts Table | SYM - 9 of 18</a:t>
            </a:r>
          </a:p>
        </p:txBody>
      </p:sp>
      <p:graphicFrame>
        <p:nvGraphicFramePr>
          <p:cNvPr id="5" name="Table Placeholder 4">
            <a:extLst>
              <a:ext uri="{FF2B5EF4-FFF2-40B4-BE49-F238E27FC236}">
                <a16:creationId xmlns:a16="http://schemas.microsoft.com/office/drawing/2014/main" id="{D432A943-877C-4049-BA03-9612802E17A5}"/>
              </a:ext>
            </a:extLst>
          </p:cNvPr>
          <p:cNvGraphicFramePr>
            <a:graphicFrameLocks noGrp="1"/>
          </p:cNvGraphicFramePr>
          <p:nvPr>
            <p:ph type="tbl" sz="quarter" idx="13"/>
            <p:extLst>
              <p:ext uri="{D42A27DB-BD31-4B8C-83A1-F6EECF244321}">
                <p14:modId xmlns:p14="http://schemas.microsoft.com/office/powerpoint/2010/main" val="268614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6552855"/>
                    </a:ext>
                  </a:extLst>
                </a:gridCol>
                <a:gridCol w="1810512">
                  <a:extLst>
                    <a:ext uri="{9D8B030D-6E8A-4147-A177-3AD203B41FA5}">
                      <a16:colId xmlns:a16="http://schemas.microsoft.com/office/drawing/2014/main" val="765847529"/>
                    </a:ext>
                  </a:extLst>
                </a:gridCol>
                <a:gridCol w="822960">
                  <a:extLst>
                    <a:ext uri="{9D8B030D-6E8A-4147-A177-3AD203B41FA5}">
                      <a16:colId xmlns:a16="http://schemas.microsoft.com/office/drawing/2014/main" val="237135265"/>
                    </a:ext>
                  </a:extLst>
                </a:gridCol>
                <a:gridCol w="822960">
                  <a:extLst>
                    <a:ext uri="{9D8B030D-6E8A-4147-A177-3AD203B41FA5}">
                      <a16:colId xmlns:a16="http://schemas.microsoft.com/office/drawing/2014/main" val="1234979152"/>
                    </a:ext>
                  </a:extLst>
                </a:gridCol>
                <a:gridCol w="822960">
                  <a:extLst>
                    <a:ext uri="{9D8B030D-6E8A-4147-A177-3AD203B41FA5}">
                      <a16:colId xmlns:a16="http://schemas.microsoft.com/office/drawing/2014/main" val="3495351865"/>
                    </a:ext>
                  </a:extLst>
                </a:gridCol>
                <a:gridCol w="822960">
                  <a:extLst>
                    <a:ext uri="{9D8B030D-6E8A-4147-A177-3AD203B41FA5}">
                      <a16:colId xmlns:a16="http://schemas.microsoft.com/office/drawing/2014/main" val="422561807"/>
                    </a:ext>
                  </a:extLst>
                </a:gridCol>
                <a:gridCol w="822960">
                  <a:extLst>
                    <a:ext uri="{9D8B030D-6E8A-4147-A177-3AD203B41FA5}">
                      <a16:colId xmlns:a16="http://schemas.microsoft.com/office/drawing/2014/main" val="2329926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07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- 2022-03-28 11:34:09</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277400999_1111291106329992_335957534415176588_n.jpg?_nc_cat=103&amp;ccb=1-5&amp;_nc_sid=8ae9d6&amp;_nc_ohc=5uXmpYAV2jgAX_I6PNU&amp;_nc_ht=scontent-iad3-2.cdninstagram.com&amp;edm=AL-3X8kEAAAA&amp;oh=00_AT-U2DOavckkzsUf8NRk5bvtnPSYPPEApYqr9-f9uq7cLA&amp;oe=625E89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6615942"/>
                  </a:ext>
                </a:extLst>
              </a:tr>
            </a:tbl>
          </a:graphicData>
        </a:graphic>
      </p:graphicFrame>
      <p:sp>
        <p:nvSpPr>
          <p:cNvPr id="4" name="Text Placeholder 3">
            <a:extLst>
              <a:ext uri="{FF2B5EF4-FFF2-40B4-BE49-F238E27FC236}">
                <a16:creationId xmlns:a16="http://schemas.microsoft.com/office/drawing/2014/main" id="{CDF0AE00-3B72-424E-807C-FD5C588C6F1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58751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B81B-69EB-4B75-8491-BEAC37739201}"/>
              </a:ext>
            </a:extLst>
          </p:cNvPr>
          <p:cNvSpPr>
            <a:spLocks noGrp="1"/>
          </p:cNvSpPr>
          <p:nvPr>
            <p:ph type="title"/>
          </p:nvPr>
        </p:nvSpPr>
        <p:spPr/>
        <p:txBody>
          <a:bodyPr/>
          <a:lstStyle/>
          <a:p>
            <a:r>
              <a:rPr lang="en-US"/>
              <a:t>Instagram Posts Table | SYM - 10 of 18</a:t>
            </a:r>
          </a:p>
        </p:txBody>
      </p:sp>
      <p:graphicFrame>
        <p:nvGraphicFramePr>
          <p:cNvPr id="5" name="Table Placeholder 4">
            <a:extLst>
              <a:ext uri="{FF2B5EF4-FFF2-40B4-BE49-F238E27FC236}">
                <a16:creationId xmlns:a16="http://schemas.microsoft.com/office/drawing/2014/main" id="{5001FF7D-AE49-4102-8349-9F1C638451B4}"/>
              </a:ext>
            </a:extLst>
          </p:cNvPr>
          <p:cNvGraphicFramePr>
            <a:graphicFrameLocks noGrp="1"/>
          </p:cNvGraphicFramePr>
          <p:nvPr>
            <p:ph type="tbl" sz="quarter" idx="13"/>
            <p:extLst>
              <p:ext uri="{D42A27DB-BD31-4B8C-83A1-F6EECF244321}">
                <p14:modId xmlns:p14="http://schemas.microsoft.com/office/powerpoint/2010/main" val="568644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8298065"/>
                    </a:ext>
                  </a:extLst>
                </a:gridCol>
                <a:gridCol w="1810512">
                  <a:extLst>
                    <a:ext uri="{9D8B030D-6E8A-4147-A177-3AD203B41FA5}">
                      <a16:colId xmlns:a16="http://schemas.microsoft.com/office/drawing/2014/main" val="2656179027"/>
                    </a:ext>
                  </a:extLst>
                </a:gridCol>
                <a:gridCol w="822960">
                  <a:extLst>
                    <a:ext uri="{9D8B030D-6E8A-4147-A177-3AD203B41FA5}">
                      <a16:colId xmlns:a16="http://schemas.microsoft.com/office/drawing/2014/main" val="2493783068"/>
                    </a:ext>
                  </a:extLst>
                </a:gridCol>
                <a:gridCol w="822960">
                  <a:extLst>
                    <a:ext uri="{9D8B030D-6E8A-4147-A177-3AD203B41FA5}">
                      <a16:colId xmlns:a16="http://schemas.microsoft.com/office/drawing/2014/main" val="658114809"/>
                    </a:ext>
                  </a:extLst>
                </a:gridCol>
                <a:gridCol w="822960">
                  <a:extLst>
                    <a:ext uri="{9D8B030D-6E8A-4147-A177-3AD203B41FA5}">
                      <a16:colId xmlns:a16="http://schemas.microsoft.com/office/drawing/2014/main" val="3347804434"/>
                    </a:ext>
                  </a:extLst>
                </a:gridCol>
                <a:gridCol w="822960">
                  <a:extLst>
                    <a:ext uri="{9D8B030D-6E8A-4147-A177-3AD203B41FA5}">
                      <a16:colId xmlns:a16="http://schemas.microsoft.com/office/drawing/2014/main" val="2287886890"/>
                    </a:ext>
                  </a:extLst>
                </a:gridCol>
                <a:gridCol w="822960">
                  <a:extLst>
                    <a:ext uri="{9D8B030D-6E8A-4147-A177-3AD203B41FA5}">
                      <a16:colId xmlns:a16="http://schemas.microsoft.com/office/drawing/2014/main" val="27624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808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- 2022-03-23 17:15:32</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277113423_921338241866689_4388711030190420182_n.jpg?stp=dst-jpg_e35_s640x640_sh0.08&amp;_nc_ht=scontent.cdninstagram.com&amp;_nc_cat=101&amp;_nc_ohc=rXuhSCGVk24AX8jkFoJ&amp;edm=AMO9-JQAAAAA&amp;ccb=7-4&amp;oh=00_AT-fyA716OWcHC8H5Xb9E92mbvJwDhNiQeQVcys7vd1itA&amp;oe=6259E189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9576664"/>
                  </a:ext>
                </a:extLst>
              </a:tr>
            </a:tbl>
          </a:graphicData>
        </a:graphic>
      </p:graphicFrame>
      <p:sp>
        <p:nvSpPr>
          <p:cNvPr id="4" name="Text Placeholder 3">
            <a:extLst>
              <a:ext uri="{FF2B5EF4-FFF2-40B4-BE49-F238E27FC236}">
                <a16:creationId xmlns:a16="http://schemas.microsoft.com/office/drawing/2014/main" id="{883E8035-0F80-4E16-83B5-309EC54DB87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61517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13180-09A8-434A-A475-EE9371A439C4}"/>
              </a:ext>
            </a:extLst>
          </p:cNvPr>
          <p:cNvSpPr>
            <a:spLocks noGrp="1"/>
          </p:cNvSpPr>
          <p:nvPr>
            <p:ph type="title"/>
          </p:nvPr>
        </p:nvSpPr>
        <p:spPr/>
        <p:txBody>
          <a:bodyPr/>
          <a:lstStyle/>
          <a:p>
            <a:r>
              <a:rPr lang="en-US"/>
              <a:t>Instagram Posts Table | SYM - 11 of 18</a:t>
            </a:r>
          </a:p>
        </p:txBody>
      </p:sp>
      <p:graphicFrame>
        <p:nvGraphicFramePr>
          <p:cNvPr id="5" name="Table Placeholder 4">
            <a:extLst>
              <a:ext uri="{FF2B5EF4-FFF2-40B4-BE49-F238E27FC236}">
                <a16:creationId xmlns:a16="http://schemas.microsoft.com/office/drawing/2014/main" id="{B7435017-235C-4132-89D0-02B2FA033367}"/>
              </a:ext>
            </a:extLst>
          </p:cNvPr>
          <p:cNvGraphicFramePr>
            <a:graphicFrameLocks noGrp="1"/>
          </p:cNvGraphicFramePr>
          <p:nvPr>
            <p:ph type="tbl" sz="quarter" idx="13"/>
            <p:extLst>
              <p:ext uri="{D42A27DB-BD31-4B8C-83A1-F6EECF244321}">
                <p14:modId xmlns:p14="http://schemas.microsoft.com/office/powerpoint/2010/main" val="239197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2981341"/>
                    </a:ext>
                  </a:extLst>
                </a:gridCol>
                <a:gridCol w="1810512">
                  <a:extLst>
                    <a:ext uri="{9D8B030D-6E8A-4147-A177-3AD203B41FA5}">
                      <a16:colId xmlns:a16="http://schemas.microsoft.com/office/drawing/2014/main" val="615610683"/>
                    </a:ext>
                  </a:extLst>
                </a:gridCol>
                <a:gridCol w="822960">
                  <a:extLst>
                    <a:ext uri="{9D8B030D-6E8A-4147-A177-3AD203B41FA5}">
                      <a16:colId xmlns:a16="http://schemas.microsoft.com/office/drawing/2014/main" val="1093704998"/>
                    </a:ext>
                  </a:extLst>
                </a:gridCol>
                <a:gridCol w="822960">
                  <a:extLst>
                    <a:ext uri="{9D8B030D-6E8A-4147-A177-3AD203B41FA5}">
                      <a16:colId xmlns:a16="http://schemas.microsoft.com/office/drawing/2014/main" val="3214277829"/>
                    </a:ext>
                  </a:extLst>
                </a:gridCol>
                <a:gridCol w="822960">
                  <a:extLst>
                    <a:ext uri="{9D8B030D-6E8A-4147-A177-3AD203B41FA5}">
                      <a16:colId xmlns:a16="http://schemas.microsoft.com/office/drawing/2014/main" val="1440152978"/>
                    </a:ext>
                  </a:extLst>
                </a:gridCol>
                <a:gridCol w="822960">
                  <a:extLst>
                    <a:ext uri="{9D8B030D-6E8A-4147-A177-3AD203B41FA5}">
                      <a16:colId xmlns:a16="http://schemas.microsoft.com/office/drawing/2014/main" val="1709121522"/>
                    </a:ext>
                  </a:extLst>
                </a:gridCol>
                <a:gridCol w="822960">
                  <a:extLst>
                    <a:ext uri="{9D8B030D-6E8A-4147-A177-3AD203B41FA5}">
                      <a16:colId xmlns:a16="http://schemas.microsoft.com/office/drawing/2014/main" val="391239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296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11:33:04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275994375_1282175958978237_5168894056457470707_n.jpg?_nc_cat=105&amp;ccb=1-5&amp;_nc_sid=8ae9d6&amp;_nc_ohc=kFMPmE48yesAX-51Qms&amp;_nc_ht=scontent-iad3-2.cdninstagram.com&amp;edm=AL-3X8kEAAAA&amp;oh=00_AT98jC9IvpKFn6Rx1C_lhwofZG42_B2uFRn4oW1kmgFmdg&amp;oe=625D9A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4004438"/>
                  </a:ext>
                </a:extLst>
              </a:tr>
            </a:tbl>
          </a:graphicData>
        </a:graphic>
      </p:graphicFrame>
      <p:sp>
        <p:nvSpPr>
          <p:cNvPr id="4" name="Text Placeholder 3">
            <a:extLst>
              <a:ext uri="{FF2B5EF4-FFF2-40B4-BE49-F238E27FC236}">
                <a16:creationId xmlns:a16="http://schemas.microsoft.com/office/drawing/2014/main" id="{D5DD3500-156F-4F12-A9E6-AABD4E516564}"/>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332532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57279-262E-47B2-8B08-6D659C5D6841}"/>
              </a:ext>
            </a:extLst>
          </p:cNvPr>
          <p:cNvSpPr>
            <a:spLocks noGrp="1"/>
          </p:cNvSpPr>
          <p:nvPr>
            <p:ph type="title"/>
          </p:nvPr>
        </p:nvSpPr>
        <p:spPr/>
        <p:txBody>
          <a:bodyPr/>
          <a:lstStyle/>
          <a:p>
            <a:r>
              <a:rPr lang="en-US"/>
              <a:t>Instagram Posts Table | SYM - 12 of 18</a:t>
            </a:r>
          </a:p>
        </p:txBody>
      </p:sp>
      <p:graphicFrame>
        <p:nvGraphicFramePr>
          <p:cNvPr id="5" name="Table Placeholder 4">
            <a:extLst>
              <a:ext uri="{FF2B5EF4-FFF2-40B4-BE49-F238E27FC236}">
                <a16:creationId xmlns:a16="http://schemas.microsoft.com/office/drawing/2014/main" id="{8798746E-D9A4-4E93-8E36-205BFE8CC481}"/>
              </a:ext>
            </a:extLst>
          </p:cNvPr>
          <p:cNvGraphicFramePr>
            <a:graphicFrameLocks noGrp="1"/>
          </p:cNvGraphicFramePr>
          <p:nvPr>
            <p:ph type="tbl" sz="quarter" idx="13"/>
            <p:extLst>
              <p:ext uri="{D42A27DB-BD31-4B8C-83A1-F6EECF244321}">
                <p14:modId xmlns:p14="http://schemas.microsoft.com/office/powerpoint/2010/main" val="210604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3554385"/>
                    </a:ext>
                  </a:extLst>
                </a:gridCol>
                <a:gridCol w="1810512">
                  <a:extLst>
                    <a:ext uri="{9D8B030D-6E8A-4147-A177-3AD203B41FA5}">
                      <a16:colId xmlns:a16="http://schemas.microsoft.com/office/drawing/2014/main" val="4255917125"/>
                    </a:ext>
                  </a:extLst>
                </a:gridCol>
                <a:gridCol w="822960">
                  <a:extLst>
                    <a:ext uri="{9D8B030D-6E8A-4147-A177-3AD203B41FA5}">
                      <a16:colId xmlns:a16="http://schemas.microsoft.com/office/drawing/2014/main" val="1167336676"/>
                    </a:ext>
                  </a:extLst>
                </a:gridCol>
                <a:gridCol w="822960">
                  <a:extLst>
                    <a:ext uri="{9D8B030D-6E8A-4147-A177-3AD203B41FA5}">
                      <a16:colId xmlns:a16="http://schemas.microsoft.com/office/drawing/2014/main" val="1554727227"/>
                    </a:ext>
                  </a:extLst>
                </a:gridCol>
                <a:gridCol w="822960">
                  <a:extLst>
                    <a:ext uri="{9D8B030D-6E8A-4147-A177-3AD203B41FA5}">
                      <a16:colId xmlns:a16="http://schemas.microsoft.com/office/drawing/2014/main" val="2962815990"/>
                    </a:ext>
                  </a:extLst>
                </a:gridCol>
                <a:gridCol w="822960">
                  <a:extLst>
                    <a:ext uri="{9D8B030D-6E8A-4147-A177-3AD203B41FA5}">
                      <a16:colId xmlns:a16="http://schemas.microsoft.com/office/drawing/2014/main" val="992453936"/>
                    </a:ext>
                  </a:extLst>
                </a:gridCol>
                <a:gridCol w="822960">
                  <a:extLst>
                    <a:ext uri="{9D8B030D-6E8A-4147-A177-3AD203B41FA5}">
                      <a16:colId xmlns:a16="http://schemas.microsoft.com/office/drawing/2014/main" val="6248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35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- 2022-03-21 11:30:03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277034238_631495301283848_8988217951487064283_n.jpg?_nc_cat=103&amp;ccb=1-5&amp;_nc_sid=8ae9d6&amp;_nc_ohc=xlhKZjjpVDoAX83R3cM&amp;_nc_ht=scontent-iad3-2.cdninstagram.com&amp;edm=AL-3X8kEAAAA&amp;oh=00_AT9NrNfyMtb8O1NkJNzXaMh5XizeFTUOQiazm4tHhEp5sg&amp;oe=625F1B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5856554"/>
                  </a:ext>
                </a:extLst>
              </a:tr>
            </a:tbl>
          </a:graphicData>
        </a:graphic>
      </p:graphicFrame>
      <p:sp>
        <p:nvSpPr>
          <p:cNvPr id="4" name="Text Placeholder 3">
            <a:extLst>
              <a:ext uri="{FF2B5EF4-FFF2-40B4-BE49-F238E27FC236}">
                <a16:creationId xmlns:a16="http://schemas.microsoft.com/office/drawing/2014/main" id="{73352E21-0CFA-42EE-A0C1-26710EF7044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27937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BE17-7453-436F-A8CF-19E7186B796B}"/>
              </a:ext>
            </a:extLst>
          </p:cNvPr>
          <p:cNvSpPr>
            <a:spLocks noGrp="1"/>
          </p:cNvSpPr>
          <p:nvPr>
            <p:ph type="title"/>
          </p:nvPr>
        </p:nvSpPr>
        <p:spPr/>
        <p:txBody>
          <a:bodyPr/>
          <a:lstStyle/>
          <a:p>
            <a:r>
              <a:rPr lang="en-US"/>
              <a:t>Instagram Posts Table | SYM - 13 of 18</a:t>
            </a:r>
          </a:p>
        </p:txBody>
      </p:sp>
      <p:graphicFrame>
        <p:nvGraphicFramePr>
          <p:cNvPr id="5" name="Table Placeholder 4">
            <a:extLst>
              <a:ext uri="{FF2B5EF4-FFF2-40B4-BE49-F238E27FC236}">
                <a16:creationId xmlns:a16="http://schemas.microsoft.com/office/drawing/2014/main" id="{6353989F-4FB6-49F6-BE2F-030A99F91F1B}"/>
              </a:ext>
            </a:extLst>
          </p:cNvPr>
          <p:cNvGraphicFramePr>
            <a:graphicFrameLocks noGrp="1"/>
          </p:cNvGraphicFramePr>
          <p:nvPr>
            <p:ph type="tbl" sz="quarter" idx="13"/>
            <p:extLst>
              <p:ext uri="{D42A27DB-BD31-4B8C-83A1-F6EECF244321}">
                <p14:modId xmlns:p14="http://schemas.microsoft.com/office/powerpoint/2010/main" val="376532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39460"/>
                    </a:ext>
                  </a:extLst>
                </a:gridCol>
                <a:gridCol w="1810512">
                  <a:extLst>
                    <a:ext uri="{9D8B030D-6E8A-4147-A177-3AD203B41FA5}">
                      <a16:colId xmlns:a16="http://schemas.microsoft.com/office/drawing/2014/main" val="1169566371"/>
                    </a:ext>
                  </a:extLst>
                </a:gridCol>
                <a:gridCol w="822960">
                  <a:extLst>
                    <a:ext uri="{9D8B030D-6E8A-4147-A177-3AD203B41FA5}">
                      <a16:colId xmlns:a16="http://schemas.microsoft.com/office/drawing/2014/main" val="2354791484"/>
                    </a:ext>
                  </a:extLst>
                </a:gridCol>
                <a:gridCol w="822960">
                  <a:extLst>
                    <a:ext uri="{9D8B030D-6E8A-4147-A177-3AD203B41FA5}">
                      <a16:colId xmlns:a16="http://schemas.microsoft.com/office/drawing/2014/main" val="3646405864"/>
                    </a:ext>
                  </a:extLst>
                </a:gridCol>
                <a:gridCol w="822960">
                  <a:extLst>
                    <a:ext uri="{9D8B030D-6E8A-4147-A177-3AD203B41FA5}">
                      <a16:colId xmlns:a16="http://schemas.microsoft.com/office/drawing/2014/main" val="3085166686"/>
                    </a:ext>
                  </a:extLst>
                </a:gridCol>
                <a:gridCol w="822960">
                  <a:extLst>
                    <a:ext uri="{9D8B030D-6E8A-4147-A177-3AD203B41FA5}">
                      <a16:colId xmlns:a16="http://schemas.microsoft.com/office/drawing/2014/main" val="1199817879"/>
                    </a:ext>
                  </a:extLst>
                </a:gridCol>
                <a:gridCol w="822960">
                  <a:extLst>
                    <a:ext uri="{9D8B030D-6E8A-4147-A177-3AD203B41FA5}">
                      <a16:colId xmlns:a16="http://schemas.microsoft.com/office/drawing/2014/main" val="367147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292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- 2022-04-08 11:57:04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278120153_123016810324067_5273968996684738735_n.jpg?_nc_cat=103&amp;ccb=1-5&amp;_nc_sid=8ae9d6&amp;_nc_ohc=037Jjow2jB4AX-SufVa&amp;_nc_oc=AQkefX27bvWPH-3LfWaYuDDo4WtOsXUquQAMDrBmySLG8TD-MgTEfsDAJVz9M4ZQVzo&amp;_nc_ht=scontent-iad3-2.cdninstagram.com&amp;edm=AL-3X8kEAAAA&amp;oh=00_AT_kgU5wqf6v0iXBLpN_0E5QdpqdUTQRHwMROhEcNlsafQ&amp;oe=625D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4539445"/>
                  </a:ext>
                </a:extLst>
              </a:tr>
            </a:tbl>
          </a:graphicData>
        </a:graphic>
      </p:graphicFrame>
      <p:sp>
        <p:nvSpPr>
          <p:cNvPr id="4" name="Text Placeholder 3">
            <a:extLst>
              <a:ext uri="{FF2B5EF4-FFF2-40B4-BE49-F238E27FC236}">
                <a16:creationId xmlns:a16="http://schemas.microsoft.com/office/drawing/2014/main" id="{C38EAF0B-AC6D-4CD4-8D30-73E1D37AEFF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876497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6F4F-9BC4-4A18-8F27-9E18B6B6B86D}"/>
              </a:ext>
            </a:extLst>
          </p:cNvPr>
          <p:cNvSpPr>
            <a:spLocks noGrp="1"/>
          </p:cNvSpPr>
          <p:nvPr>
            <p:ph type="title"/>
          </p:nvPr>
        </p:nvSpPr>
        <p:spPr/>
        <p:txBody>
          <a:bodyPr/>
          <a:lstStyle/>
          <a:p>
            <a:r>
              <a:rPr lang="en-US"/>
              <a:t>Instagram Posts Table | SYM - 14 of 18</a:t>
            </a:r>
          </a:p>
        </p:txBody>
      </p:sp>
      <p:graphicFrame>
        <p:nvGraphicFramePr>
          <p:cNvPr id="5" name="Table Placeholder 4">
            <a:extLst>
              <a:ext uri="{FF2B5EF4-FFF2-40B4-BE49-F238E27FC236}">
                <a16:creationId xmlns:a16="http://schemas.microsoft.com/office/drawing/2014/main" id="{DB6E71B5-5975-49A3-AB8B-C2445FBB4924}"/>
              </a:ext>
            </a:extLst>
          </p:cNvPr>
          <p:cNvGraphicFramePr>
            <a:graphicFrameLocks noGrp="1"/>
          </p:cNvGraphicFramePr>
          <p:nvPr>
            <p:ph type="tbl" sz="quarter" idx="13"/>
            <p:extLst>
              <p:ext uri="{D42A27DB-BD31-4B8C-83A1-F6EECF244321}">
                <p14:modId xmlns:p14="http://schemas.microsoft.com/office/powerpoint/2010/main" val="178450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8693459"/>
                    </a:ext>
                  </a:extLst>
                </a:gridCol>
                <a:gridCol w="1810512">
                  <a:extLst>
                    <a:ext uri="{9D8B030D-6E8A-4147-A177-3AD203B41FA5}">
                      <a16:colId xmlns:a16="http://schemas.microsoft.com/office/drawing/2014/main" val="837577348"/>
                    </a:ext>
                  </a:extLst>
                </a:gridCol>
                <a:gridCol w="822960">
                  <a:extLst>
                    <a:ext uri="{9D8B030D-6E8A-4147-A177-3AD203B41FA5}">
                      <a16:colId xmlns:a16="http://schemas.microsoft.com/office/drawing/2014/main" val="120509790"/>
                    </a:ext>
                  </a:extLst>
                </a:gridCol>
                <a:gridCol w="822960">
                  <a:extLst>
                    <a:ext uri="{9D8B030D-6E8A-4147-A177-3AD203B41FA5}">
                      <a16:colId xmlns:a16="http://schemas.microsoft.com/office/drawing/2014/main" val="3430905249"/>
                    </a:ext>
                  </a:extLst>
                </a:gridCol>
                <a:gridCol w="822960">
                  <a:extLst>
                    <a:ext uri="{9D8B030D-6E8A-4147-A177-3AD203B41FA5}">
                      <a16:colId xmlns:a16="http://schemas.microsoft.com/office/drawing/2014/main" val="2436798780"/>
                    </a:ext>
                  </a:extLst>
                </a:gridCol>
                <a:gridCol w="822960">
                  <a:extLst>
                    <a:ext uri="{9D8B030D-6E8A-4147-A177-3AD203B41FA5}">
                      <a16:colId xmlns:a16="http://schemas.microsoft.com/office/drawing/2014/main" val="1486489872"/>
                    </a:ext>
                  </a:extLst>
                </a:gridCol>
                <a:gridCol w="822960">
                  <a:extLst>
                    <a:ext uri="{9D8B030D-6E8A-4147-A177-3AD203B41FA5}">
                      <a16:colId xmlns:a16="http://schemas.microsoft.com/office/drawing/2014/main" val="235718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569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- 2022-03-30 16:51:28</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277517534_377049997614164_3168939637920816392_n.jpg?_nc_cat=101&amp;ccb=1-5&amp;_nc_sid=8ae9d6&amp;_nc_eui2=AeHJFtPQJBZmt-1M8WQSAdmSqrBFPzL664eqsEU_Mvrrh9wfZTyrMGZGcmmowx7F5ua8vJugLniOGzQfWLdSu3uO&amp;_nc_ohc=qqJBTpTFASIAX8TeMwH&amp;_nc_ht=scontent-iad3-1.cdninstagram.com&amp;edm=AL-3X8kEAAAA&amp;oh=00_AT8OIBDWyYNDcA5Mx5tr0OonJ_tW4FqDtuFE9O1ocgaXNA&amp;oe=625E90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366309"/>
                  </a:ext>
                </a:extLst>
              </a:tr>
            </a:tbl>
          </a:graphicData>
        </a:graphic>
      </p:graphicFrame>
      <p:sp>
        <p:nvSpPr>
          <p:cNvPr id="4" name="Text Placeholder 3">
            <a:extLst>
              <a:ext uri="{FF2B5EF4-FFF2-40B4-BE49-F238E27FC236}">
                <a16:creationId xmlns:a16="http://schemas.microsoft.com/office/drawing/2014/main" id="{528BB97D-1D1D-47D0-9420-CC82F18BB4B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535699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2418-4B54-4A47-9DE3-84BF121B9073}"/>
              </a:ext>
            </a:extLst>
          </p:cNvPr>
          <p:cNvSpPr>
            <a:spLocks noGrp="1"/>
          </p:cNvSpPr>
          <p:nvPr>
            <p:ph type="title"/>
          </p:nvPr>
        </p:nvSpPr>
        <p:spPr/>
        <p:txBody>
          <a:bodyPr/>
          <a:lstStyle/>
          <a:p>
            <a:r>
              <a:rPr lang="en-US"/>
              <a:t>Instagram Posts Table | SYM - 15 of 18</a:t>
            </a:r>
          </a:p>
        </p:txBody>
      </p:sp>
      <p:graphicFrame>
        <p:nvGraphicFramePr>
          <p:cNvPr id="5" name="Table Placeholder 4">
            <a:extLst>
              <a:ext uri="{FF2B5EF4-FFF2-40B4-BE49-F238E27FC236}">
                <a16:creationId xmlns:a16="http://schemas.microsoft.com/office/drawing/2014/main" id="{BB9559DA-C83D-4BCC-9C52-F9607D5A7769}"/>
              </a:ext>
            </a:extLst>
          </p:cNvPr>
          <p:cNvGraphicFramePr>
            <a:graphicFrameLocks noGrp="1"/>
          </p:cNvGraphicFramePr>
          <p:nvPr>
            <p:ph type="tbl" sz="quarter" idx="13"/>
            <p:extLst>
              <p:ext uri="{D42A27DB-BD31-4B8C-83A1-F6EECF244321}">
                <p14:modId xmlns:p14="http://schemas.microsoft.com/office/powerpoint/2010/main" val="423619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0900366"/>
                    </a:ext>
                  </a:extLst>
                </a:gridCol>
                <a:gridCol w="1810512">
                  <a:extLst>
                    <a:ext uri="{9D8B030D-6E8A-4147-A177-3AD203B41FA5}">
                      <a16:colId xmlns:a16="http://schemas.microsoft.com/office/drawing/2014/main" val="1244834147"/>
                    </a:ext>
                  </a:extLst>
                </a:gridCol>
                <a:gridCol w="822960">
                  <a:extLst>
                    <a:ext uri="{9D8B030D-6E8A-4147-A177-3AD203B41FA5}">
                      <a16:colId xmlns:a16="http://schemas.microsoft.com/office/drawing/2014/main" val="2055649223"/>
                    </a:ext>
                  </a:extLst>
                </a:gridCol>
                <a:gridCol w="822960">
                  <a:extLst>
                    <a:ext uri="{9D8B030D-6E8A-4147-A177-3AD203B41FA5}">
                      <a16:colId xmlns:a16="http://schemas.microsoft.com/office/drawing/2014/main" val="1132252700"/>
                    </a:ext>
                  </a:extLst>
                </a:gridCol>
                <a:gridCol w="822960">
                  <a:extLst>
                    <a:ext uri="{9D8B030D-6E8A-4147-A177-3AD203B41FA5}">
                      <a16:colId xmlns:a16="http://schemas.microsoft.com/office/drawing/2014/main" val="3481729653"/>
                    </a:ext>
                  </a:extLst>
                </a:gridCol>
                <a:gridCol w="822960">
                  <a:extLst>
                    <a:ext uri="{9D8B030D-6E8A-4147-A177-3AD203B41FA5}">
                      <a16:colId xmlns:a16="http://schemas.microsoft.com/office/drawing/2014/main" val="3512019263"/>
                    </a:ext>
                  </a:extLst>
                </a:gridCol>
                <a:gridCol w="822960">
                  <a:extLst>
                    <a:ext uri="{9D8B030D-6E8A-4147-A177-3AD203B41FA5}">
                      <a16:colId xmlns:a16="http://schemas.microsoft.com/office/drawing/2014/main" val="360719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595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- 2022-04-04 11:41:03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277903338_303894735165689_7896577507774940165_n.jpg?_nc_cat=104&amp;ccb=1-5&amp;_nc_sid=8ae9d6&amp;_nc_ohc=ZaiirsLcIFkAX_MOzDK&amp;_nc_ht=scontent-iad3-2.cdninstagram.com&amp;edm=AL-3X8kEAAAA&amp;oh=00_AT-t7YRpjh2cgyORuDFM8YUtCTrM2Y2MUhPaU9iT8njw4w&amp;oe=625D890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7934436"/>
                  </a:ext>
                </a:extLst>
              </a:tr>
            </a:tbl>
          </a:graphicData>
        </a:graphic>
      </p:graphicFrame>
      <p:sp>
        <p:nvSpPr>
          <p:cNvPr id="4" name="Text Placeholder 3">
            <a:extLst>
              <a:ext uri="{FF2B5EF4-FFF2-40B4-BE49-F238E27FC236}">
                <a16:creationId xmlns:a16="http://schemas.microsoft.com/office/drawing/2014/main" id="{3E913463-E7EF-4F41-9193-B30C0F7896E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409645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A0DCA-4CCF-482A-86BF-62558B831E9E}"/>
              </a:ext>
            </a:extLst>
          </p:cNvPr>
          <p:cNvSpPr>
            <a:spLocks noGrp="1"/>
          </p:cNvSpPr>
          <p:nvPr>
            <p:ph type="title"/>
          </p:nvPr>
        </p:nvSpPr>
        <p:spPr/>
        <p:txBody>
          <a:bodyPr/>
          <a:lstStyle/>
          <a:p>
            <a:r>
              <a:rPr lang="en-US"/>
              <a:t>Instagram Posts Table | SYM - 16 of 18</a:t>
            </a:r>
          </a:p>
        </p:txBody>
      </p:sp>
      <p:graphicFrame>
        <p:nvGraphicFramePr>
          <p:cNvPr id="5" name="Table Placeholder 4">
            <a:extLst>
              <a:ext uri="{FF2B5EF4-FFF2-40B4-BE49-F238E27FC236}">
                <a16:creationId xmlns:a16="http://schemas.microsoft.com/office/drawing/2014/main" id="{6F65D72D-073E-47CF-BD75-636CD9E8AD93}"/>
              </a:ext>
            </a:extLst>
          </p:cNvPr>
          <p:cNvGraphicFramePr>
            <a:graphicFrameLocks noGrp="1"/>
          </p:cNvGraphicFramePr>
          <p:nvPr>
            <p:ph type="tbl" sz="quarter" idx="13"/>
            <p:extLst>
              <p:ext uri="{D42A27DB-BD31-4B8C-83A1-F6EECF244321}">
                <p14:modId xmlns:p14="http://schemas.microsoft.com/office/powerpoint/2010/main" val="125446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77894034"/>
                    </a:ext>
                  </a:extLst>
                </a:gridCol>
                <a:gridCol w="1810512">
                  <a:extLst>
                    <a:ext uri="{9D8B030D-6E8A-4147-A177-3AD203B41FA5}">
                      <a16:colId xmlns:a16="http://schemas.microsoft.com/office/drawing/2014/main" val="2145106517"/>
                    </a:ext>
                  </a:extLst>
                </a:gridCol>
                <a:gridCol w="822960">
                  <a:extLst>
                    <a:ext uri="{9D8B030D-6E8A-4147-A177-3AD203B41FA5}">
                      <a16:colId xmlns:a16="http://schemas.microsoft.com/office/drawing/2014/main" val="3191842187"/>
                    </a:ext>
                  </a:extLst>
                </a:gridCol>
                <a:gridCol w="822960">
                  <a:extLst>
                    <a:ext uri="{9D8B030D-6E8A-4147-A177-3AD203B41FA5}">
                      <a16:colId xmlns:a16="http://schemas.microsoft.com/office/drawing/2014/main" val="1843227989"/>
                    </a:ext>
                  </a:extLst>
                </a:gridCol>
                <a:gridCol w="822960">
                  <a:extLst>
                    <a:ext uri="{9D8B030D-6E8A-4147-A177-3AD203B41FA5}">
                      <a16:colId xmlns:a16="http://schemas.microsoft.com/office/drawing/2014/main" val="610900443"/>
                    </a:ext>
                  </a:extLst>
                </a:gridCol>
                <a:gridCol w="822960">
                  <a:extLst>
                    <a:ext uri="{9D8B030D-6E8A-4147-A177-3AD203B41FA5}">
                      <a16:colId xmlns:a16="http://schemas.microsoft.com/office/drawing/2014/main" val="3774326611"/>
                    </a:ext>
                  </a:extLst>
                </a:gridCol>
                <a:gridCol w="822960">
                  <a:extLst>
                    <a:ext uri="{9D8B030D-6E8A-4147-A177-3AD203B41FA5}">
                      <a16:colId xmlns:a16="http://schemas.microsoft.com/office/drawing/2014/main" val="48084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327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- 2022-04-06 11:55:03</a:t>
                      </a:r>
                      <a:r>
                        <a:rPr kumimoji="0" lang="en-US" sz="1000" b="0" i="0" u="none" strike="noStrike" kern="1200" cap="none" spc="0" normalizeH="0" baseline="0" noProof="0">
                          <a:ln>
                            <a:noFill/>
                          </a:ln>
                          <a:solidFill>
                            <a:prstClr val="black"/>
                          </a:solidFill>
                          <a:effectLst/>
                          <a:uLnTx/>
                          <a:uFillTx/>
                          <a:latin typeface="+mn-lt"/>
                          <a:ea typeface="+mn-ea"/>
                          <a:cs typeface="+mn-cs"/>
                        </a:rPr>
                        <a:t>
 Kymco. Mobility Solutions for your life.
El mundo sigue andando, hay que seguir moviéndose. Salí a buscar nuevas experiencias, pero moviéndote libre. Sin seguir ninguna tendencia. Sino pasándola!
Kymco. Mobility for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277951291_679933383328082_3401454225846740773_n.jpg?_nc_cat=103&amp;ccb=1-5&amp;_nc_sid=8ae9d6&amp;_nc_ohc=efXyYWmXrNsAX8XY0mF&amp;_nc_ht=scontent-iad3-2.cdninstagram.com&amp;edm=AL-3X8kEAAAA&amp;oh=00_AT9aTsVKwy5XOh_fyLo4mYHPHHXmBt1Q0YbKRiArJHpW0A&amp;oe=625DE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0849880"/>
                  </a:ext>
                </a:extLst>
              </a:tr>
            </a:tbl>
          </a:graphicData>
        </a:graphic>
      </p:graphicFrame>
      <p:sp>
        <p:nvSpPr>
          <p:cNvPr id="4" name="Text Placeholder 3">
            <a:extLst>
              <a:ext uri="{FF2B5EF4-FFF2-40B4-BE49-F238E27FC236}">
                <a16:creationId xmlns:a16="http://schemas.microsoft.com/office/drawing/2014/main" id="{1D302555-F1CE-4540-B27C-0A083F89303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835602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A31E2-5818-4F97-96F1-9620DAB928BB}"/>
              </a:ext>
            </a:extLst>
          </p:cNvPr>
          <p:cNvSpPr>
            <a:spLocks noGrp="1"/>
          </p:cNvSpPr>
          <p:nvPr>
            <p:ph type="title"/>
          </p:nvPr>
        </p:nvSpPr>
        <p:spPr/>
        <p:txBody>
          <a:bodyPr/>
          <a:lstStyle/>
          <a:p>
            <a:r>
              <a:rPr lang="en-US"/>
              <a:t>Instagram Posts Table | SYM - 17 of 18</a:t>
            </a:r>
          </a:p>
        </p:txBody>
      </p:sp>
      <p:graphicFrame>
        <p:nvGraphicFramePr>
          <p:cNvPr id="5" name="Table Placeholder 4">
            <a:extLst>
              <a:ext uri="{FF2B5EF4-FFF2-40B4-BE49-F238E27FC236}">
                <a16:creationId xmlns:a16="http://schemas.microsoft.com/office/drawing/2014/main" id="{B854C8EE-014D-44A3-BBD6-15D504EFC674}"/>
              </a:ext>
            </a:extLst>
          </p:cNvPr>
          <p:cNvGraphicFramePr>
            <a:graphicFrameLocks noGrp="1"/>
          </p:cNvGraphicFramePr>
          <p:nvPr>
            <p:ph type="tbl" sz="quarter" idx="13"/>
            <p:extLst>
              <p:ext uri="{D42A27DB-BD31-4B8C-83A1-F6EECF244321}">
                <p14:modId xmlns:p14="http://schemas.microsoft.com/office/powerpoint/2010/main" val="364031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4565179"/>
                    </a:ext>
                  </a:extLst>
                </a:gridCol>
                <a:gridCol w="1810512">
                  <a:extLst>
                    <a:ext uri="{9D8B030D-6E8A-4147-A177-3AD203B41FA5}">
                      <a16:colId xmlns:a16="http://schemas.microsoft.com/office/drawing/2014/main" val="2661604206"/>
                    </a:ext>
                  </a:extLst>
                </a:gridCol>
                <a:gridCol w="822960">
                  <a:extLst>
                    <a:ext uri="{9D8B030D-6E8A-4147-A177-3AD203B41FA5}">
                      <a16:colId xmlns:a16="http://schemas.microsoft.com/office/drawing/2014/main" val="4108725417"/>
                    </a:ext>
                  </a:extLst>
                </a:gridCol>
                <a:gridCol w="822960">
                  <a:extLst>
                    <a:ext uri="{9D8B030D-6E8A-4147-A177-3AD203B41FA5}">
                      <a16:colId xmlns:a16="http://schemas.microsoft.com/office/drawing/2014/main" val="733719219"/>
                    </a:ext>
                  </a:extLst>
                </a:gridCol>
                <a:gridCol w="822960">
                  <a:extLst>
                    <a:ext uri="{9D8B030D-6E8A-4147-A177-3AD203B41FA5}">
                      <a16:colId xmlns:a16="http://schemas.microsoft.com/office/drawing/2014/main" val="3209834786"/>
                    </a:ext>
                  </a:extLst>
                </a:gridCol>
                <a:gridCol w="822960">
                  <a:extLst>
                    <a:ext uri="{9D8B030D-6E8A-4147-A177-3AD203B41FA5}">
                      <a16:colId xmlns:a16="http://schemas.microsoft.com/office/drawing/2014/main" val="2181428060"/>
                    </a:ext>
                  </a:extLst>
                </a:gridCol>
                <a:gridCol w="822960">
                  <a:extLst>
                    <a:ext uri="{9D8B030D-6E8A-4147-A177-3AD203B41FA5}">
                      <a16:colId xmlns:a16="http://schemas.microsoft.com/office/drawing/2014/main" val="3214570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97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- 2022-04-13 17:30:41</a:t>
                      </a:r>
                      <a:r>
                        <a:rPr kumimoji="0" lang="en-US" sz="1000" b="0" i="0" u="none" strike="noStrike" kern="1200" cap="none" spc="0" normalizeH="0" baseline="0" noProof="0">
                          <a:ln>
                            <a:noFill/>
                          </a:ln>
                          <a:solidFill>
                            <a:prstClr val="black"/>
                          </a:solidFill>
                          <a:effectLst/>
                          <a:uLnTx/>
                          <a:uFillTx/>
                          <a:latin typeface="+mn-lt"/>
                          <a:ea typeface="+mn-ea"/>
                          <a:cs typeface="+mn-cs"/>
                        </a:rPr>
                        <a:t>
 Combiná 𝐝𝐢𝐬𝐞ñ𝐨 y 𝐜𝐚𝐥𝐢𝐝𝐚𝐝 superior a la hora de moverte.
El 𝐂𝐢𝐭𝐲𝐜𝐨𝐦 𝟑𝟎𝟎𝐢 convierte tu rutina diaria en un paseo confortable y divertido.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278239274_506920120929464_6992584221344368711_n.jpg?stp=dst-jpg_e35_s640x640_sh0.08&amp;_nc_ht=scontent.cdninstagram.com&amp;_nc_cat=108&amp;_nc_ohc=xlx2aYDvkXUAX8SpigX&amp;edm=AMO9-JQAAAAA&amp;ccb=7-4&amp;oh=00_AT9eAwkGuM9LZP-_OgKg3634DNQvL7CN2VovH4xuAArO6w&amp;oe=6259E42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7906175"/>
                  </a:ext>
                </a:extLst>
              </a:tr>
            </a:tbl>
          </a:graphicData>
        </a:graphic>
      </p:graphicFrame>
      <p:sp>
        <p:nvSpPr>
          <p:cNvPr id="4" name="Text Placeholder 3">
            <a:extLst>
              <a:ext uri="{FF2B5EF4-FFF2-40B4-BE49-F238E27FC236}">
                <a16:creationId xmlns:a16="http://schemas.microsoft.com/office/drawing/2014/main" id="{64AD4EFE-5335-4B63-98F4-E9CD99729F14}"/>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189204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EDDE9-2DF8-493E-9D32-A518170446FA}"/>
              </a:ext>
            </a:extLst>
          </p:cNvPr>
          <p:cNvSpPr>
            <a:spLocks noGrp="1"/>
          </p:cNvSpPr>
          <p:nvPr>
            <p:ph type="title"/>
          </p:nvPr>
        </p:nvSpPr>
        <p:spPr/>
        <p:txBody>
          <a:bodyPr/>
          <a:lstStyle/>
          <a:p>
            <a:r>
              <a:rPr lang="en-US"/>
              <a:t>Instagram Posts Table | SYM - 18 of 18</a:t>
            </a:r>
          </a:p>
        </p:txBody>
      </p:sp>
      <p:graphicFrame>
        <p:nvGraphicFramePr>
          <p:cNvPr id="5" name="Table Placeholder 4">
            <a:extLst>
              <a:ext uri="{FF2B5EF4-FFF2-40B4-BE49-F238E27FC236}">
                <a16:creationId xmlns:a16="http://schemas.microsoft.com/office/drawing/2014/main" id="{64FC55EC-33E6-4CEF-B31A-A26FC7B750EC}"/>
              </a:ext>
            </a:extLst>
          </p:cNvPr>
          <p:cNvGraphicFramePr>
            <a:graphicFrameLocks noGrp="1"/>
          </p:cNvGraphicFramePr>
          <p:nvPr>
            <p:ph type="tbl" sz="quarter" idx="13"/>
            <p:extLst>
              <p:ext uri="{D42A27DB-BD31-4B8C-83A1-F6EECF244321}">
                <p14:modId xmlns:p14="http://schemas.microsoft.com/office/powerpoint/2010/main" val="423144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7109990"/>
                    </a:ext>
                  </a:extLst>
                </a:gridCol>
                <a:gridCol w="1810512">
                  <a:extLst>
                    <a:ext uri="{9D8B030D-6E8A-4147-A177-3AD203B41FA5}">
                      <a16:colId xmlns:a16="http://schemas.microsoft.com/office/drawing/2014/main" val="1598126396"/>
                    </a:ext>
                  </a:extLst>
                </a:gridCol>
                <a:gridCol w="822960">
                  <a:extLst>
                    <a:ext uri="{9D8B030D-6E8A-4147-A177-3AD203B41FA5}">
                      <a16:colId xmlns:a16="http://schemas.microsoft.com/office/drawing/2014/main" val="1207274365"/>
                    </a:ext>
                  </a:extLst>
                </a:gridCol>
                <a:gridCol w="822960">
                  <a:extLst>
                    <a:ext uri="{9D8B030D-6E8A-4147-A177-3AD203B41FA5}">
                      <a16:colId xmlns:a16="http://schemas.microsoft.com/office/drawing/2014/main" val="998773384"/>
                    </a:ext>
                  </a:extLst>
                </a:gridCol>
                <a:gridCol w="822960">
                  <a:extLst>
                    <a:ext uri="{9D8B030D-6E8A-4147-A177-3AD203B41FA5}">
                      <a16:colId xmlns:a16="http://schemas.microsoft.com/office/drawing/2014/main" val="3972862930"/>
                    </a:ext>
                  </a:extLst>
                </a:gridCol>
                <a:gridCol w="822960">
                  <a:extLst>
                    <a:ext uri="{9D8B030D-6E8A-4147-A177-3AD203B41FA5}">
                      <a16:colId xmlns:a16="http://schemas.microsoft.com/office/drawing/2014/main" val="2533806756"/>
                    </a:ext>
                  </a:extLst>
                </a:gridCol>
                <a:gridCol w="822960">
                  <a:extLst>
                    <a:ext uri="{9D8B030D-6E8A-4147-A177-3AD203B41FA5}">
                      <a16:colId xmlns:a16="http://schemas.microsoft.com/office/drawing/2014/main" val="286969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275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- 2022-04-11 11:59:05</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Animándonos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278290551_657997818599455_2448053077102822207_n.jpg?_nc_cat=103&amp;ccb=1-5&amp;_nc_sid=8ae9d6&amp;_nc_ohc=A5icKRt0opAAX8UAoo1&amp;_nc_ht=scontent-iad3-2.cdninstagram.com&amp;edm=AL-3X8kEAAAA&amp;oh=00_AT-dBye9ijsK5MrfQmk8xFOhJ2glwLAsGiNuJD-A3hhMGQ&amp;oe=625D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687196"/>
                  </a:ext>
                </a:extLst>
              </a:tr>
            </a:tbl>
          </a:graphicData>
        </a:graphic>
      </p:graphicFrame>
      <p:sp>
        <p:nvSpPr>
          <p:cNvPr id="4" name="Text Placeholder 3">
            <a:extLst>
              <a:ext uri="{FF2B5EF4-FFF2-40B4-BE49-F238E27FC236}">
                <a16:creationId xmlns:a16="http://schemas.microsoft.com/office/drawing/2014/main" id="{B948AA88-D9F3-4354-94D3-6F56486C810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2655764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1942</Words>
  <Application>Microsoft Office PowerPoint</Application>
  <PresentationFormat>On-screen Show (4:3)</PresentationFormat>
  <Paragraphs>288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Posts Table | SYM - 1 of 18</vt:lpstr>
      <vt:lpstr>Instagram Posts Table | SYM - 2 of 18</vt:lpstr>
      <vt:lpstr>Instagram Posts Table | SYM - 3 of 18</vt:lpstr>
      <vt:lpstr>Instagram Posts Table | SYM - 4 of 18</vt:lpstr>
      <vt:lpstr>Instagram Posts Table | SYM - 5 of 18</vt:lpstr>
      <vt:lpstr>Instagram Posts Table | SYM - 6 of 18</vt:lpstr>
      <vt:lpstr>Instagram Posts Table | SYM - 7 of 18</vt:lpstr>
      <vt:lpstr>Instagram Posts Table | SYM - 8 of 18</vt:lpstr>
      <vt:lpstr>Instagram Posts Table | SYM - 9 of 18</vt:lpstr>
      <vt:lpstr>Instagram Posts Table | SYM - 10 of 18</vt:lpstr>
      <vt:lpstr>Instagram Posts Table | SYM - 11 of 18</vt:lpstr>
      <vt:lpstr>Instagram Posts Table | SYM - 12 of 18</vt:lpstr>
      <vt:lpstr>Instagram Posts Table | SYM - 13 of 18</vt:lpstr>
      <vt:lpstr>Instagram Posts Table | SYM - 14 of 18</vt:lpstr>
      <vt:lpstr>Instagram Posts Table | SYM - 15 of 18</vt:lpstr>
      <vt:lpstr>Instagram Posts Table | SYM - 16 of 18</vt:lpstr>
      <vt:lpstr>Instagram Posts Table | SYM - 17 of 18</vt:lpstr>
      <vt:lpstr>Instagram Posts Table | SYM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SYM - 1 of 18</dc:title>
  <dc:creator>Administrator</dc:creator>
  <cp:lastModifiedBy>Administrator</cp:lastModifiedBy>
  <cp:revision>1</cp:revision>
  <dcterms:created xsi:type="dcterms:W3CDTF">2022-04-15T12:19:51Z</dcterms:created>
  <dcterms:modified xsi:type="dcterms:W3CDTF">2022-04-15T12:20:59Z</dcterms:modified>
</cp:coreProperties>
</file>