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36.415199999999999</c:v>
                </c:pt>
                <c:pt idx="1">
                  <c:v>19.5122</c:v>
                </c:pt>
                <c:pt idx="2">
                  <c:v>55.555599999999998</c:v>
                </c:pt>
                <c:pt idx="3">
                  <c:v>50</c:v>
                </c:pt>
                <c:pt idx="4">
                  <c:v>29.310300000000002</c:v>
                </c:pt>
                <c:pt idx="5">
                  <c:v>55.667400000000001</c:v>
                </c:pt>
                <c:pt idx="6">
                  <c:v>55.748199999999997</c:v>
                </c:pt>
                <c:pt idx="7">
                  <c:v>77.255700000000004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6-4B9E-8D26-31EE6AEB59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98.410499999999999</c:v>
                </c:pt>
                <c:pt idx="1">
                  <c:v>12.1951</c:v>
                </c:pt>
                <c:pt idx="2">
                  <c:v>55.555599999999998</c:v>
                </c:pt>
                <c:pt idx="3">
                  <c:v>0</c:v>
                </c:pt>
                <c:pt idx="4">
                  <c:v>17.241399999999999</c:v>
                </c:pt>
                <c:pt idx="5">
                  <c:v>83.407899999999998</c:v>
                </c:pt>
                <c:pt idx="6">
                  <c:v>100</c:v>
                </c:pt>
                <c:pt idx="7">
                  <c:v>73.808099999999996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6-4B9E-8D26-31EE6AEB59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11.9626</c:v>
                </c:pt>
                <c:pt idx="7">
                  <c:v>75.860699999999994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16-4B9E-8D26-31EE6AEB59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25.3095</c:v>
                </c:pt>
                <c:pt idx="1">
                  <c:v>14.6341</c:v>
                </c:pt>
                <c:pt idx="2">
                  <c:v>0</c:v>
                </c:pt>
                <c:pt idx="3">
                  <c:v>37.5</c:v>
                </c:pt>
                <c:pt idx="4">
                  <c:v>15.517200000000001</c:v>
                </c:pt>
                <c:pt idx="5">
                  <c:v>10.645</c:v>
                </c:pt>
                <c:pt idx="6">
                  <c:v>32.708100000000002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16-4B9E-8D26-31EE6AEB5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6156376"/>
        <c:axId val="376158344"/>
      </c:radarChart>
      <c:catAx>
        <c:axId val="37615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58344"/>
        <c:crosses val="autoZero"/>
        <c:auto val="1"/>
        <c:lblAlgn val="ctr"/>
        <c:lblOffset val="100"/>
        <c:noMultiLvlLbl val="0"/>
      </c:catAx>
      <c:valAx>
        <c:axId val="37615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5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68160</c:v>
                </c:pt>
                <c:pt idx="1">
                  <c:v>68185</c:v>
                </c:pt>
                <c:pt idx="2">
                  <c:v>68198</c:v>
                </c:pt>
                <c:pt idx="3">
                  <c:v>68221</c:v>
                </c:pt>
                <c:pt idx="4">
                  <c:v>68249</c:v>
                </c:pt>
                <c:pt idx="5">
                  <c:v>68286</c:v>
                </c:pt>
                <c:pt idx="6">
                  <c:v>68318</c:v>
                </c:pt>
                <c:pt idx="7">
                  <c:v>68338</c:v>
                </c:pt>
                <c:pt idx="8">
                  <c:v>68365</c:v>
                </c:pt>
                <c:pt idx="9">
                  <c:v>68399</c:v>
                </c:pt>
                <c:pt idx="10">
                  <c:v>68433</c:v>
                </c:pt>
                <c:pt idx="11">
                  <c:v>68445</c:v>
                </c:pt>
                <c:pt idx="12">
                  <c:v>68469</c:v>
                </c:pt>
                <c:pt idx="13">
                  <c:v>68492</c:v>
                </c:pt>
                <c:pt idx="14">
                  <c:v>68518</c:v>
                </c:pt>
                <c:pt idx="15">
                  <c:v>68551</c:v>
                </c:pt>
                <c:pt idx="16">
                  <c:v>68571</c:v>
                </c:pt>
                <c:pt idx="17">
                  <c:v>68590</c:v>
                </c:pt>
                <c:pt idx="18">
                  <c:v>68619</c:v>
                </c:pt>
                <c:pt idx="19">
                  <c:v>68642</c:v>
                </c:pt>
                <c:pt idx="20">
                  <c:v>68665</c:v>
                </c:pt>
                <c:pt idx="21">
                  <c:v>68694</c:v>
                </c:pt>
                <c:pt idx="22">
                  <c:v>68726</c:v>
                </c:pt>
                <c:pt idx="23">
                  <c:v>68748</c:v>
                </c:pt>
                <c:pt idx="24">
                  <c:v>68774</c:v>
                </c:pt>
                <c:pt idx="25">
                  <c:v>68812</c:v>
                </c:pt>
                <c:pt idx="26">
                  <c:v>68859</c:v>
                </c:pt>
                <c:pt idx="27">
                  <c:v>68868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F-4C0A-8C01-7CF1B226CC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184247</c:v>
                </c:pt>
                <c:pt idx="1">
                  <c:v>184341</c:v>
                </c:pt>
                <c:pt idx="2">
                  <c:v>184426</c:v>
                </c:pt>
                <c:pt idx="3">
                  <c:v>184509</c:v>
                </c:pt>
                <c:pt idx="4">
                  <c:v>184587</c:v>
                </c:pt>
                <c:pt idx="5">
                  <c:v>184654</c:v>
                </c:pt>
                <c:pt idx="6">
                  <c:v>184724</c:v>
                </c:pt>
                <c:pt idx="7">
                  <c:v>184788</c:v>
                </c:pt>
                <c:pt idx="8">
                  <c:v>184829</c:v>
                </c:pt>
                <c:pt idx="9">
                  <c:v>184914</c:v>
                </c:pt>
                <c:pt idx="10">
                  <c:v>184959</c:v>
                </c:pt>
                <c:pt idx="11">
                  <c:v>185019</c:v>
                </c:pt>
                <c:pt idx="12">
                  <c:v>185144</c:v>
                </c:pt>
                <c:pt idx="13">
                  <c:v>185246</c:v>
                </c:pt>
                <c:pt idx="14">
                  <c:v>185322</c:v>
                </c:pt>
                <c:pt idx="15">
                  <c:v>185426</c:v>
                </c:pt>
                <c:pt idx="16">
                  <c:v>185502</c:v>
                </c:pt>
                <c:pt idx="17">
                  <c:v>185561</c:v>
                </c:pt>
                <c:pt idx="18">
                  <c:v>185647</c:v>
                </c:pt>
                <c:pt idx="19">
                  <c:v>185707</c:v>
                </c:pt>
                <c:pt idx="20">
                  <c:v>185752</c:v>
                </c:pt>
                <c:pt idx="21">
                  <c:v>185787</c:v>
                </c:pt>
                <c:pt idx="22">
                  <c:v>185839</c:v>
                </c:pt>
                <c:pt idx="23">
                  <c:v>185896</c:v>
                </c:pt>
                <c:pt idx="24">
                  <c:v>185951</c:v>
                </c:pt>
                <c:pt idx="25">
                  <c:v>186028</c:v>
                </c:pt>
                <c:pt idx="26">
                  <c:v>186083</c:v>
                </c:pt>
                <c:pt idx="27">
                  <c:v>186113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FF-4C0A-8C01-7CF1B226CC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187172</c:v>
                </c:pt>
                <c:pt idx="1">
                  <c:v>187290</c:v>
                </c:pt>
                <c:pt idx="2">
                  <c:v>187395</c:v>
                </c:pt>
                <c:pt idx="3">
                  <c:v>187498</c:v>
                </c:pt>
                <c:pt idx="4">
                  <c:v>187597</c:v>
                </c:pt>
                <c:pt idx="5">
                  <c:v>187682</c:v>
                </c:pt>
                <c:pt idx="6">
                  <c:v>187771</c:v>
                </c:pt>
                <c:pt idx="7">
                  <c:v>187877</c:v>
                </c:pt>
                <c:pt idx="8">
                  <c:v>187971</c:v>
                </c:pt>
                <c:pt idx="9">
                  <c:v>188033</c:v>
                </c:pt>
                <c:pt idx="10">
                  <c:v>188123</c:v>
                </c:pt>
                <c:pt idx="11">
                  <c:v>188175</c:v>
                </c:pt>
                <c:pt idx="12">
                  <c:v>188276</c:v>
                </c:pt>
                <c:pt idx="13">
                  <c:v>188324</c:v>
                </c:pt>
                <c:pt idx="14">
                  <c:v>188387</c:v>
                </c:pt>
                <c:pt idx="15">
                  <c:v>188442</c:v>
                </c:pt>
                <c:pt idx="16">
                  <c:v>188438</c:v>
                </c:pt>
                <c:pt idx="17">
                  <c:v>188445</c:v>
                </c:pt>
                <c:pt idx="18">
                  <c:v>188474</c:v>
                </c:pt>
                <c:pt idx="19">
                  <c:v>188520</c:v>
                </c:pt>
                <c:pt idx="20">
                  <c:v>188560</c:v>
                </c:pt>
                <c:pt idx="21">
                  <c:v>188648</c:v>
                </c:pt>
                <c:pt idx="22">
                  <c:v>188719</c:v>
                </c:pt>
                <c:pt idx="23">
                  <c:v>188810</c:v>
                </c:pt>
                <c:pt idx="24">
                  <c:v>188903</c:v>
                </c:pt>
                <c:pt idx="25">
                  <c:v>189004</c:v>
                </c:pt>
                <c:pt idx="26">
                  <c:v>189099</c:v>
                </c:pt>
                <c:pt idx="27">
                  <c:v>189119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FF-4C0A-8C01-7CF1B226CC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47244</c:v>
                </c:pt>
                <c:pt idx="1">
                  <c:v>47282</c:v>
                </c:pt>
                <c:pt idx="2">
                  <c:v>47300</c:v>
                </c:pt>
                <c:pt idx="3">
                  <c:v>47327</c:v>
                </c:pt>
                <c:pt idx="4">
                  <c:v>47356</c:v>
                </c:pt>
                <c:pt idx="5">
                  <c:v>47366</c:v>
                </c:pt>
                <c:pt idx="6">
                  <c:v>47379</c:v>
                </c:pt>
                <c:pt idx="7">
                  <c:v>47422</c:v>
                </c:pt>
                <c:pt idx="8">
                  <c:v>47449</c:v>
                </c:pt>
                <c:pt idx="9">
                  <c:v>47465</c:v>
                </c:pt>
                <c:pt idx="10">
                  <c:v>47499</c:v>
                </c:pt>
                <c:pt idx="11">
                  <c:v>47514</c:v>
                </c:pt>
                <c:pt idx="12">
                  <c:v>47525</c:v>
                </c:pt>
                <c:pt idx="13">
                  <c:v>47549</c:v>
                </c:pt>
                <c:pt idx="14">
                  <c:v>47560</c:v>
                </c:pt>
                <c:pt idx="15">
                  <c:v>47603</c:v>
                </c:pt>
                <c:pt idx="16">
                  <c:v>47637</c:v>
                </c:pt>
                <c:pt idx="17">
                  <c:v>47663</c:v>
                </c:pt>
                <c:pt idx="18">
                  <c:v>47706</c:v>
                </c:pt>
                <c:pt idx="19">
                  <c:v>47725</c:v>
                </c:pt>
                <c:pt idx="20">
                  <c:v>47745</c:v>
                </c:pt>
                <c:pt idx="21">
                  <c:v>47752</c:v>
                </c:pt>
                <c:pt idx="22">
                  <c:v>47782</c:v>
                </c:pt>
                <c:pt idx="23">
                  <c:v>47804</c:v>
                </c:pt>
                <c:pt idx="24">
                  <c:v>47832</c:v>
                </c:pt>
                <c:pt idx="25">
                  <c:v>47850</c:v>
                </c:pt>
                <c:pt idx="26">
                  <c:v>47854</c:v>
                </c:pt>
                <c:pt idx="27">
                  <c:v>47865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FF-4C0A-8C01-7CF1B226C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491208"/>
        <c:axId val="404495144"/>
      </c:lineChart>
      <c:dateAx>
        <c:axId val="404491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95144"/>
        <c:crosses val="autoZero"/>
        <c:auto val="1"/>
        <c:lblOffset val="100"/>
        <c:baseTimeUnit val="days"/>
      </c:dateAx>
      <c:valAx>
        <c:axId val="40449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9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38</c:v>
                </c:pt>
                <c:pt idx="1">
                  <c:v>25</c:v>
                </c:pt>
                <c:pt idx="2">
                  <c:v>13</c:v>
                </c:pt>
                <c:pt idx="3">
                  <c:v>23</c:v>
                </c:pt>
                <c:pt idx="4">
                  <c:v>28</c:v>
                </c:pt>
                <c:pt idx="5">
                  <c:v>37</c:v>
                </c:pt>
                <c:pt idx="6">
                  <c:v>32</c:v>
                </c:pt>
                <c:pt idx="7">
                  <c:v>20</c:v>
                </c:pt>
                <c:pt idx="8">
                  <c:v>27</c:v>
                </c:pt>
                <c:pt idx="9">
                  <c:v>34</c:v>
                </c:pt>
                <c:pt idx="10">
                  <c:v>34</c:v>
                </c:pt>
                <c:pt idx="11">
                  <c:v>12</c:v>
                </c:pt>
                <c:pt idx="12">
                  <c:v>24</c:v>
                </c:pt>
                <c:pt idx="13">
                  <c:v>23</c:v>
                </c:pt>
                <c:pt idx="14">
                  <c:v>26</c:v>
                </c:pt>
                <c:pt idx="15">
                  <c:v>33</c:v>
                </c:pt>
                <c:pt idx="16">
                  <c:v>20</c:v>
                </c:pt>
                <c:pt idx="17">
                  <c:v>19</c:v>
                </c:pt>
                <c:pt idx="18">
                  <c:v>29</c:v>
                </c:pt>
                <c:pt idx="19">
                  <c:v>23</c:v>
                </c:pt>
                <c:pt idx="20">
                  <c:v>23</c:v>
                </c:pt>
                <c:pt idx="21">
                  <c:v>29</c:v>
                </c:pt>
                <c:pt idx="22">
                  <c:v>32</c:v>
                </c:pt>
                <c:pt idx="23">
                  <c:v>22</c:v>
                </c:pt>
                <c:pt idx="24">
                  <c:v>26</c:v>
                </c:pt>
                <c:pt idx="25">
                  <c:v>38</c:v>
                </c:pt>
                <c:pt idx="26">
                  <c:v>47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8C-47FC-91F0-7C0A3D648B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61</c:v>
                </c:pt>
                <c:pt idx="1">
                  <c:v>94</c:v>
                </c:pt>
                <c:pt idx="2">
                  <c:v>85</c:v>
                </c:pt>
                <c:pt idx="3">
                  <c:v>83</c:v>
                </c:pt>
                <c:pt idx="4">
                  <c:v>78</c:v>
                </c:pt>
                <c:pt idx="5">
                  <c:v>67</c:v>
                </c:pt>
                <c:pt idx="6">
                  <c:v>70</c:v>
                </c:pt>
                <c:pt idx="7">
                  <c:v>64</c:v>
                </c:pt>
                <c:pt idx="8">
                  <c:v>41</c:v>
                </c:pt>
                <c:pt idx="9">
                  <c:v>85</c:v>
                </c:pt>
                <c:pt idx="10">
                  <c:v>45</c:v>
                </c:pt>
                <c:pt idx="11">
                  <c:v>60</c:v>
                </c:pt>
                <c:pt idx="12">
                  <c:v>125</c:v>
                </c:pt>
                <c:pt idx="13">
                  <c:v>102</c:v>
                </c:pt>
                <c:pt idx="14">
                  <c:v>76</c:v>
                </c:pt>
                <c:pt idx="15">
                  <c:v>104</c:v>
                </c:pt>
                <c:pt idx="16">
                  <c:v>76</c:v>
                </c:pt>
                <c:pt idx="17">
                  <c:v>59</c:v>
                </c:pt>
                <c:pt idx="18">
                  <c:v>86</c:v>
                </c:pt>
                <c:pt idx="19">
                  <c:v>60</c:v>
                </c:pt>
                <c:pt idx="20">
                  <c:v>45</c:v>
                </c:pt>
                <c:pt idx="21">
                  <c:v>35</c:v>
                </c:pt>
                <c:pt idx="22">
                  <c:v>52</c:v>
                </c:pt>
                <c:pt idx="23">
                  <c:v>57</c:v>
                </c:pt>
                <c:pt idx="24">
                  <c:v>55</c:v>
                </c:pt>
                <c:pt idx="25">
                  <c:v>77</c:v>
                </c:pt>
                <c:pt idx="26">
                  <c:v>55</c:v>
                </c:pt>
                <c:pt idx="2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8C-47FC-91F0-7C0A3D648B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65</c:v>
                </c:pt>
                <c:pt idx="1">
                  <c:v>118</c:v>
                </c:pt>
                <c:pt idx="2">
                  <c:v>105</c:v>
                </c:pt>
                <c:pt idx="3">
                  <c:v>103</c:v>
                </c:pt>
                <c:pt idx="4">
                  <c:v>99</c:v>
                </c:pt>
                <c:pt idx="5">
                  <c:v>85</c:v>
                </c:pt>
                <c:pt idx="6">
                  <c:v>89</c:v>
                </c:pt>
                <c:pt idx="7">
                  <c:v>106</c:v>
                </c:pt>
                <c:pt idx="8">
                  <c:v>94</c:v>
                </c:pt>
                <c:pt idx="9">
                  <c:v>62</c:v>
                </c:pt>
                <c:pt idx="10">
                  <c:v>90</c:v>
                </c:pt>
                <c:pt idx="11">
                  <c:v>52</c:v>
                </c:pt>
                <c:pt idx="12">
                  <c:v>101</c:v>
                </c:pt>
                <c:pt idx="13">
                  <c:v>48</c:v>
                </c:pt>
                <c:pt idx="14">
                  <c:v>63</c:v>
                </c:pt>
                <c:pt idx="15">
                  <c:v>55</c:v>
                </c:pt>
                <c:pt idx="16">
                  <c:v>-4</c:v>
                </c:pt>
                <c:pt idx="17">
                  <c:v>7</c:v>
                </c:pt>
                <c:pt idx="18">
                  <c:v>29</c:v>
                </c:pt>
                <c:pt idx="19">
                  <c:v>46</c:v>
                </c:pt>
                <c:pt idx="20">
                  <c:v>40</c:v>
                </c:pt>
                <c:pt idx="21">
                  <c:v>88</c:v>
                </c:pt>
                <c:pt idx="22">
                  <c:v>71</c:v>
                </c:pt>
                <c:pt idx="23">
                  <c:v>91</c:v>
                </c:pt>
                <c:pt idx="24">
                  <c:v>93</c:v>
                </c:pt>
                <c:pt idx="25">
                  <c:v>101</c:v>
                </c:pt>
                <c:pt idx="26">
                  <c:v>95</c:v>
                </c:pt>
                <c:pt idx="27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8C-47FC-91F0-7C0A3D648B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44639</c:v>
                </c:pt>
                <c:pt idx="1">
                  <c:v>44640</c:v>
                </c:pt>
                <c:pt idx="2">
                  <c:v>44641</c:v>
                </c:pt>
                <c:pt idx="3">
                  <c:v>44642</c:v>
                </c:pt>
                <c:pt idx="4">
                  <c:v>44643</c:v>
                </c:pt>
                <c:pt idx="5">
                  <c:v>44644</c:v>
                </c:pt>
                <c:pt idx="6">
                  <c:v>44645</c:v>
                </c:pt>
                <c:pt idx="7">
                  <c:v>44646</c:v>
                </c:pt>
                <c:pt idx="8">
                  <c:v>44647</c:v>
                </c:pt>
                <c:pt idx="9">
                  <c:v>44648</c:v>
                </c:pt>
                <c:pt idx="10">
                  <c:v>44649</c:v>
                </c:pt>
                <c:pt idx="11">
                  <c:v>44650</c:v>
                </c:pt>
                <c:pt idx="12">
                  <c:v>44651</c:v>
                </c:pt>
                <c:pt idx="13">
                  <c:v>44652</c:v>
                </c:pt>
                <c:pt idx="14">
                  <c:v>44653</c:v>
                </c:pt>
                <c:pt idx="15">
                  <c:v>44654</c:v>
                </c:pt>
                <c:pt idx="16">
                  <c:v>44655</c:v>
                </c:pt>
                <c:pt idx="17">
                  <c:v>44656</c:v>
                </c:pt>
                <c:pt idx="18">
                  <c:v>44657</c:v>
                </c:pt>
                <c:pt idx="19">
                  <c:v>44658</c:v>
                </c:pt>
                <c:pt idx="20">
                  <c:v>44659</c:v>
                </c:pt>
                <c:pt idx="21">
                  <c:v>44660</c:v>
                </c:pt>
                <c:pt idx="22">
                  <c:v>44661</c:v>
                </c:pt>
                <c:pt idx="23">
                  <c:v>44662</c:v>
                </c:pt>
                <c:pt idx="24">
                  <c:v>44663</c:v>
                </c:pt>
                <c:pt idx="25">
                  <c:v>44664</c:v>
                </c:pt>
                <c:pt idx="26">
                  <c:v>44665</c:v>
                </c:pt>
                <c:pt idx="27">
                  <c:v>44666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48</c:v>
                </c:pt>
                <c:pt idx="1">
                  <c:v>38</c:v>
                </c:pt>
                <c:pt idx="2">
                  <c:v>18</c:v>
                </c:pt>
                <c:pt idx="3">
                  <c:v>27</c:v>
                </c:pt>
                <c:pt idx="4">
                  <c:v>29</c:v>
                </c:pt>
                <c:pt idx="5">
                  <c:v>10</c:v>
                </c:pt>
                <c:pt idx="6">
                  <c:v>13</c:v>
                </c:pt>
                <c:pt idx="7">
                  <c:v>43</c:v>
                </c:pt>
                <c:pt idx="8">
                  <c:v>27</c:v>
                </c:pt>
                <c:pt idx="9">
                  <c:v>16</c:v>
                </c:pt>
                <c:pt idx="10">
                  <c:v>34</c:v>
                </c:pt>
                <c:pt idx="11">
                  <c:v>15</c:v>
                </c:pt>
                <c:pt idx="12">
                  <c:v>11</c:v>
                </c:pt>
                <c:pt idx="13">
                  <c:v>24</c:v>
                </c:pt>
                <c:pt idx="14">
                  <c:v>11</c:v>
                </c:pt>
                <c:pt idx="15">
                  <c:v>43</c:v>
                </c:pt>
                <c:pt idx="16">
                  <c:v>34</c:v>
                </c:pt>
                <c:pt idx="17">
                  <c:v>26</c:v>
                </c:pt>
                <c:pt idx="18">
                  <c:v>43</c:v>
                </c:pt>
                <c:pt idx="19">
                  <c:v>19</c:v>
                </c:pt>
                <c:pt idx="20">
                  <c:v>20</c:v>
                </c:pt>
                <c:pt idx="21">
                  <c:v>7</c:v>
                </c:pt>
                <c:pt idx="22">
                  <c:v>30</c:v>
                </c:pt>
                <c:pt idx="23">
                  <c:v>22</c:v>
                </c:pt>
                <c:pt idx="24">
                  <c:v>28</c:v>
                </c:pt>
                <c:pt idx="25">
                  <c:v>18</c:v>
                </c:pt>
                <c:pt idx="26">
                  <c:v>4</c:v>
                </c:pt>
                <c:pt idx="27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8C-47FC-91F0-7C0A3D648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505640"/>
        <c:axId val="404501376"/>
      </c:lineChart>
      <c:dateAx>
        <c:axId val="404505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01376"/>
        <c:crosses val="autoZero"/>
        <c:auto val="1"/>
        <c:lblOffset val="100"/>
        <c:baseTimeUnit val="days"/>
      </c:dateAx>
      <c:valAx>
        <c:axId val="40450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0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26</c:v>
                </c:pt>
                <c:pt idx="2">
                  <c:v>27</c:v>
                </c:pt>
                <c:pt idx="3">
                  <c:v>33</c:v>
                </c:pt>
                <c:pt idx="4">
                  <c:v>22</c:v>
                </c:pt>
                <c:pt idx="5">
                  <c:v>28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B-42BE-AFCC-252BC9C881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76</c:v>
                </c:pt>
                <c:pt idx="1">
                  <c:v>61</c:v>
                </c:pt>
                <c:pt idx="2">
                  <c:v>75</c:v>
                </c:pt>
                <c:pt idx="3">
                  <c:v>77</c:v>
                </c:pt>
                <c:pt idx="4">
                  <c:v>62</c:v>
                </c:pt>
                <c:pt idx="5">
                  <c:v>59</c:v>
                </c:pt>
                <c:pt idx="6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3B-42BE-AFCC-252BC9C881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64</c:v>
                </c:pt>
                <c:pt idx="1">
                  <c:v>73</c:v>
                </c:pt>
                <c:pt idx="2">
                  <c:v>70</c:v>
                </c:pt>
                <c:pt idx="3">
                  <c:v>82</c:v>
                </c:pt>
                <c:pt idx="4">
                  <c:v>49</c:v>
                </c:pt>
                <c:pt idx="5">
                  <c:v>81</c:v>
                </c:pt>
                <c:pt idx="6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3B-42BE-AFCC-252BC9C881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23</c:v>
                </c:pt>
                <c:pt idx="1">
                  <c:v>29</c:v>
                </c:pt>
                <c:pt idx="2">
                  <c:v>26</c:v>
                </c:pt>
                <c:pt idx="3">
                  <c:v>11</c:v>
                </c:pt>
                <c:pt idx="4">
                  <c:v>17</c:v>
                </c:pt>
                <c:pt idx="5">
                  <c:v>27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3B-42BE-AFCC-252BC9C881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501048"/>
        <c:axId val="404506952"/>
      </c:barChart>
      <c:catAx>
        <c:axId val="40450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06952"/>
        <c:crosses val="autoZero"/>
        <c:auto val="1"/>
        <c:lblAlgn val="ctr"/>
        <c:lblOffset val="100"/>
        <c:noMultiLvlLbl val="0"/>
      </c:catAx>
      <c:valAx>
        <c:axId val="40450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0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4C-41CF-ABAC-688299F7EE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4C-41CF-ABAC-688299F7EE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16</c:v>
                </c:pt>
                <c:pt idx="3">
                  <c:v>9</c:v>
                </c:pt>
                <c:pt idx="4">
                  <c:v>9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4C-41CF-ABAC-688299F7EE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4C-41CF-ABAC-688299F7E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507280"/>
        <c:axId val="404506296"/>
      </c:barChart>
      <c:catAx>
        <c:axId val="40450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06296"/>
        <c:crosses val="autoZero"/>
        <c:auto val="1"/>
        <c:lblAlgn val="ctr"/>
        <c:lblOffset val="100"/>
        <c:noMultiLvlLbl val="0"/>
      </c:catAx>
      <c:valAx>
        <c:axId val="40450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50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0.39918848702455001</c:v>
                </c:pt>
                <c:pt idx="1">
                  <c:v>0.46377382724698601</c:v>
                </c:pt>
                <c:pt idx="2">
                  <c:v>0.58017339521849598</c:v>
                </c:pt>
                <c:pt idx="3">
                  <c:v>1.0392036664039499</c:v>
                </c:pt>
                <c:pt idx="4">
                  <c:v>0.40089130202099799</c:v>
                </c:pt>
                <c:pt idx="6">
                  <c:v>0.70204629710716104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0-4517-8FE0-F8711C5BA2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0.26730748460956899</c:v>
                </c:pt>
                <c:pt idx="1">
                  <c:v>0.51625445512474299</c:v>
                </c:pt>
                <c:pt idx="2">
                  <c:v>0.178474997299924</c:v>
                </c:pt>
                <c:pt idx="3">
                  <c:v>1.23447456528783</c:v>
                </c:pt>
                <c:pt idx="4">
                  <c:v>0.34398963170968799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40-4517-8FE0-F8711C5BA2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6.9868742435114095E-2</c:v>
                </c:pt>
                <c:pt idx="1">
                  <c:v>0.110553030907013</c:v>
                </c:pt>
                <c:pt idx="2">
                  <c:v>9.2282548034760395E-2</c:v>
                </c:pt>
                <c:pt idx="3">
                  <c:v>7.0572046973226901E-2</c:v>
                </c:pt>
                <c:pt idx="4">
                  <c:v>0.15206947360339701</c:v>
                </c:pt>
                <c:pt idx="5">
                  <c:v>0.12862419942066</c:v>
                </c:pt>
                <c:pt idx="6">
                  <c:v>9.1418852480799395E-2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40-4517-8FE0-F8711C5BA2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0.233418850149304</c:v>
                </c:pt>
                <c:pt idx="1">
                  <c:v>0.40795726963031498</c:v>
                </c:pt>
                <c:pt idx="2">
                  <c:v>0.13248096900365899</c:v>
                </c:pt>
                <c:pt idx="3">
                  <c:v>0.32594524119947799</c:v>
                </c:pt>
                <c:pt idx="4">
                  <c:v>0.12091517012238701</c:v>
                </c:pt>
                <c:pt idx="6">
                  <c:v>0.32594524119947799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40-4517-8FE0-F8711C5BA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488584"/>
        <c:axId val="404491864"/>
      </c:barChart>
      <c:catAx>
        <c:axId val="40448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91864"/>
        <c:crosses val="autoZero"/>
        <c:auto val="1"/>
        <c:lblAlgn val="ctr"/>
        <c:lblOffset val="100"/>
        <c:noMultiLvlLbl val="0"/>
      </c:catAx>
      <c:valAx>
        <c:axId val="40449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8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A1-477A-BC86-27184BCDDF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A1-477A-BC86-27184BCDDF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11</c:v>
                </c:pt>
                <c:pt idx="10">
                  <c:v>3</c:v>
                </c:pt>
                <c:pt idx="11">
                  <c:v>7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A1-477A-BC86-27184BCDDF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A1-477A-BC86-27184BCDD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146096"/>
        <c:axId val="381145440"/>
      </c:lineChart>
      <c:catAx>
        <c:axId val="38114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5440"/>
        <c:crosses val="autoZero"/>
        <c:auto val="1"/>
        <c:lblAlgn val="ctr"/>
        <c:lblOffset val="100"/>
        <c:noMultiLvlLbl val="0"/>
      </c:catAx>
      <c:valAx>
        <c:axId val="38114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0.70220003211725701</c:v>
                </c:pt>
                <c:pt idx="11">
                  <c:v>0.29343494065606801</c:v>
                </c:pt>
                <c:pt idx="12">
                  <c:v>0.40073577716462999</c:v>
                </c:pt>
                <c:pt idx="13">
                  <c:v>0</c:v>
                </c:pt>
                <c:pt idx="14">
                  <c:v>1.0394312325727399</c:v>
                </c:pt>
                <c:pt idx="15">
                  <c:v>0.48467860844683902</c:v>
                </c:pt>
                <c:pt idx="16">
                  <c:v>0.45986072789383797</c:v>
                </c:pt>
                <c:pt idx="17">
                  <c:v>0.54623668472045805</c:v>
                </c:pt>
                <c:pt idx="18">
                  <c:v>0.370078395305041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80-49B2-BAFD-E1F938890F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0.15230400311089001</c:v>
                </c:pt>
                <c:pt idx="13">
                  <c:v>0.51632137224826602</c:v>
                </c:pt>
                <c:pt idx="14">
                  <c:v>0.15176391799347599</c:v>
                </c:pt>
                <c:pt idx="15">
                  <c:v>0</c:v>
                </c:pt>
                <c:pt idx="16">
                  <c:v>2.3223660048823702</c:v>
                </c:pt>
                <c:pt idx="17">
                  <c:v>0.41568551203669701</c:v>
                </c:pt>
                <c:pt idx="18">
                  <c:v>0.13826179005811301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80-49B2-BAFD-E1F938890F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6.1661457336650301E-2</c:v>
                </c:pt>
                <c:pt idx="3">
                  <c:v>0</c:v>
                </c:pt>
                <c:pt idx="4">
                  <c:v>0</c:v>
                </c:pt>
                <c:pt idx="5">
                  <c:v>8.0266207395122399E-2</c:v>
                </c:pt>
                <c:pt idx="6">
                  <c:v>0</c:v>
                </c:pt>
                <c:pt idx="7">
                  <c:v>0</c:v>
                </c:pt>
                <c:pt idx="8">
                  <c:v>1.2225978609853101E-2</c:v>
                </c:pt>
                <c:pt idx="9">
                  <c:v>0.10139588781867299</c:v>
                </c:pt>
                <c:pt idx="10">
                  <c:v>5.5991438271211197E-2</c:v>
                </c:pt>
                <c:pt idx="11">
                  <c:v>6.2259467159958302E-2</c:v>
                </c:pt>
                <c:pt idx="12">
                  <c:v>0.26990176691969098</c:v>
                </c:pt>
                <c:pt idx="13">
                  <c:v>3.1893857243095E-2</c:v>
                </c:pt>
                <c:pt idx="14">
                  <c:v>7.7608385958197801E-2</c:v>
                </c:pt>
                <c:pt idx="15">
                  <c:v>7.8051356197685204E-2</c:v>
                </c:pt>
                <c:pt idx="16">
                  <c:v>7.6438944525951E-2</c:v>
                </c:pt>
                <c:pt idx="17">
                  <c:v>0.13395420042099901</c:v>
                </c:pt>
                <c:pt idx="18">
                  <c:v>8.8859830041178506E-2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80-49B2-BAFD-E1F938890F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0.39758503902223502</c:v>
                </c:pt>
                <c:pt idx="10">
                  <c:v>0.32606180448913502</c:v>
                </c:pt>
                <c:pt idx="11">
                  <c:v>0</c:v>
                </c:pt>
                <c:pt idx="12">
                  <c:v>0</c:v>
                </c:pt>
                <c:pt idx="13">
                  <c:v>3.1554368176367899E-2</c:v>
                </c:pt>
                <c:pt idx="14">
                  <c:v>0</c:v>
                </c:pt>
                <c:pt idx="15">
                  <c:v>0</c:v>
                </c:pt>
                <c:pt idx="16">
                  <c:v>0.40389591265750902</c:v>
                </c:pt>
                <c:pt idx="17">
                  <c:v>0.20983654837284599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80-49B2-BAFD-E1F938890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141504"/>
        <c:axId val="381145112"/>
      </c:lineChart>
      <c:catAx>
        <c:axId val="38114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5112"/>
        <c:crosses val="autoZero"/>
        <c:auto val="1"/>
        <c:lblAlgn val="ctr"/>
        <c:lblOffset val="100"/>
        <c:noMultiLvlLbl val="0"/>
      </c:catAx>
      <c:valAx>
        <c:axId val="38114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E-480B-88C2-FB5869EEDB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41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9E-480B-88C2-FB5869EEDB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9E-480B-88C2-FB5869EED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152984"/>
        <c:axId val="381150688"/>
      </c:barChart>
      <c:catAx>
        <c:axId val="38115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50688"/>
        <c:crosses val="autoZero"/>
        <c:auto val="1"/>
        <c:lblAlgn val="ctr"/>
        <c:lblOffset val="100"/>
        <c:noMultiLvlLbl val="0"/>
      </c:catAx>
      <c:valAx>
        <c:axId val="3811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5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2470</c:v>
                </c:pt>
                <c:pt idx="1">
                  <c:v>7556</c:v>
                </c:pt>
                <c:pt idx="2">
                  <c:v>8102</c:v>
                </c:pt>
                <c:pt idx="3">
                  <c:v>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8-4E92-89A2-24D7CDD2B4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1270</c:v>
                </c:pt>
                <c:pt idx="1">
                  <c:v>0</c:v>
                </c:pt>
                <c:pt idx="2">
                  <c:v>898</c:v>
                </c:pt>
                <c:pt idx="3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D8-4E92-89A2-24D7CDD2B4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2232</c:v>
                </c:pt>
                <c:pt idx="1">
                  <c:v>1392</c:v>
                </c:pt>
                <c:pt idx="2">
                  <c:v>1728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D8-4E92-89A2-24D7CDD2B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148720"/>
        <c:axId val="381153640"/>
      </c:barChart>
      <c:catAx>
        <c:axId val="38114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53640"/>
        <c:crosses val="autoZero"/>
        <c:auto val="1"/>
        <c:lblAlgn val="ctr"/>
        <c:lblOffset val="100"/>
        <c:noMultiLvlLbl val="0"/>
      </c:catAx>
      <c:valAx>
        <c:axId val="38115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0.65141500585412004</c:v>
                </c:pt>
                <c:pt idx="1">
                  <c:v>0.45126915812358998</c:v>
                </c:pt>
                <c:pt idx="2">
                  <c:v>0.463562690677635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89-483C-8AD0-C58CEA18E4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0.150051165017376</c:v>
                </c:pt>
                <c:pt idx="1">
                  <c:v>0.81560238432158205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89-483C-8AD0-C58CEA18E4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0.101965896126398</c:v>
                </c:pt>
                <c:pt idx="1">
                  <c:v>0.104981247929352</c:v>
                </c:pt>
                <c:pt idx="2">
                  <c:v>5.9631282963475203E-2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89-483C-8AD0-C58CEA18E4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0.284010604622072</c:v>
                </c:pt>
                <c:pt idx="2">
                  <c:v>0.230581213390605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89-483C-8AD0-C58CEA18E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55280"/>
        <c:axId val="381149376"/>
      </c:barChart>
      <c:catAx>
        <c:axId val="38115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9376"/>
        <c:crosses val="autoZero"/>
        <c:auto val="1"/>
        <c:lblAlgn val="ctr"/>
        <c:lblOffset val="100"/>
        <c:noMultiLvlLbl val="0"/>
      </c:catAx>
      <c:valAx>
        <c:axId val="38114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5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5783</c:v>
                </c:pt>
                <c:pt idx="1">
                  <c:v>6519</c:v>
                </c:pt>
                <c:pt idx="2">
                  <c:v>10448</c:v>
                </c:pt>
                <c:pt idx="3">
                  <c:v>1082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15-4348-8675-3027CF8C5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benelliarg</c:v>
                </c:pt>
                <c:pt idx="1">
                  <c:v>hondamotosargentina</c:v>
                </c:pt>
                <c:pt idx="2">
                  <c:v>yamahamotorarg</c:v>
                </c:pt>
                <c:pt idx="3">
                  <c:v>bajajarg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189</c:v>
                </c:pt>
                <c:pt idx="1">
                  <c:v>2429</c:v>
                </c:pt>
                <c:pt idx="2">
                  <c:v>280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15-4348-8675-3027CF8C5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161512"/>
        <c:axId val="381167416"/>
      </c:barChart>
      <c:catAx>
        <c:axId val="3811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67416"/>
        <c:crosses val="autoZero"/>
        <c:auto val="1"/>
        <c:lblAlgn val="ctr"/>
        <c:lblOffset val="100"/>
        <c:noMultiLvlLbl val="0"/>
      </c:catAx>
      <c:valAx>
        <c:axId val="38116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6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FA311-A732-45B4-BE07-3D13F7DEE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3F1EAC-49AD-4901-A529-B2A17033F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3127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5E88-F92B-4897-BA61-395585762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72A2C-F398-4CF5-91C9-3B249BCBC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374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700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773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364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17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977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891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437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282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836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918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8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8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5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2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621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ABD88-D28D-4463-BC40-5F3D4A723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543001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46A9-69BB-4968-AC82-39F60C16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F86F56-1875-4942-BD0A-B8048197E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794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2E286-0EFF-4052-9AD0-F0FECF630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836EF-455A-4FC5-9BCA-A15AFBDED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05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7A72F-28A4-4DCC-8542-6AB4DB72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13C19-8FAC-4B73-B26C-6EE22F3D4C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2563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6343A-3BEB-41C7-84EA-DE9DD3B7C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F11AE-8447-4395-8E58-FA7F341B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3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B413F-996A-403F-9013-99954F2F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64B198-1B8F-4320-A861-918AED06A5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6797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BB471-F229-4B14-A4DA-E67713E05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6A812-D11D-431D-8962-35189E084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34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9B1A-68D1-4ADD-9AAD-18B427FAD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DFFFC7-59D4-47C7-A9CF-B585B30ABF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2959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9143D-765E-4204-9012-43CB59EC3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2781C-DC09-469C-B0E2-53D05D24D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83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89E8-08AD-4D87-AB80-6C078433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96FDD7-3BFA-477B-BAB0-C77512867D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0859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D80B8-BE63-4EA0-B31E-1E8BFFF82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51290-BF9F-435C-8F64-C36D425EF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0A51-52AE-4168-954A-EB8CFC0D9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1348B2-EAF6-4F44-95D6-1A36D289E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231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BC047-46CF-4764-A1BD-1D94FAE6D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C46A1-2C5D-4721-BBB1-99B4E1532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54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653F2-D19D-45AF-9590-EE1AF583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C2C001-260E-4D9A-908B-980B2CAD1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7600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9B568-49DE-4D19-A6C8-ED3FFF512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CCAF3-26CD-4C2E-A1B7-0ACD55FE6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1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0677-D179-4F1E-9588-C0A158ED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204471-0FCB-49D4-BEEC-39ADDCFBF5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905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F049-285F-4B6C-969F-92C5B9BA8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4BD57-7CD4-4E79-BCCC-6C02FB6FF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57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BA60B-3495-401E-B1EB-25FF9C42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AA8E72-F369-44E5-B2DE-84F1E2212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141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2F9D7-6335-4FD8-9A4E-BA558D76F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F8F74-93A8-44C4-8920-319EE75A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68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53A3-2760-4622-AA99-3407ED3C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70B8D3-6D01-4C5B-9511-509770C02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485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5E4A2-0038-496E-860E-A4B5469B3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BEFB2-47E7-4398-BCBA-F892E9138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105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A6513-A55F-4241-AEB0-BD344CC4C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D77DB-7659-47A7-9AB6-70336617D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832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D64E6-C58C-47E7-94B9-50E945CC4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2EE03-62EB-4937-A9D4-4CAFC277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04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82F8-7585-4B48-B17C-007D5A66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502E8-F32D-4469-BD63-1848C07E6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496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2845F-5F41-45D2-92E3-995A85024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947A3-A2B9-4EC6-AE7D-4935E765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827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B26E-D93A-41B9-90AD-679A755C4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6EFC5-169C-4CC7-8797-50E467A08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207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93704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094912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650634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124330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8712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7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207.70833333333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211.45833333333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9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74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304.41666666667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306.58333333333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02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0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68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81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2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3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#yamahaplandeahorro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54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#plandeahorro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208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A58BD-28F9-4B26-A75D-28E0911E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154414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E678-C70B-487F-8031-5953E68AC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E1435-858D-4745-9DC2-D1C7EC728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07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370848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88996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784824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931108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218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30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4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#motogpdeargentina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61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0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#mxgp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6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#YamahaRidingAcademy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55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9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2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88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73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FCD7D-36CD-496F-B668-4C956631F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962264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135B-4810-4C58-A036-F0EA5B071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75396-E069-48FA-A983-DAB944C5B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064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52104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4411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898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787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801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88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73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7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- 2022-03-31 16:04:09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¡SORTEO! Llega el Moto GP a las Termas de Río Hondo y nos pusimos regalones 🤩
¡Una gorra y una remera de Honda pueden ser tuyas! 
📲 Seguinos 
👍 Dale like a esta publicación 
🗨️ Mencioná a un amigo que comparta tu pasión por Honda 🔥 
Se van 3 por acá, y 3 por Facebook, y todos contentos. 🚨 Tenes tiempo de participar hasta el lunes 04/04, y ese día anunciamos los ganadores 😜
¡Vamos, Honda!
#Sorteo #MotoGP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277596404_1304574926696695_4415838367639084933_n.jpg?_nc_cat=110&amp;ccb=1-5&amp;_nc_sid=8ae9d6&amp;_nc_ohc=QXl6ne591OgAX-erebI&amp;_nc_ht=scontent-iad3-1.cdninstagram.com&amp;edm=AL-3X8kEAAAA&amp;oh=00_AT9da7pAY0w0OqcC2lfJOMH7BDga8Fs2WtsZRWHHVW5fjg&amp;oe=625DB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386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C961D-A9B8-4727-9549-900CED656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413576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DFD8-DBFA-4DBF-AEBB-B240D676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9E5E0-3034-4901-AF9A-7B1418901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727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841765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000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48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613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830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01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1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- 2022-04-01 12:52:02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después de 3 años, ¡¡¡vuelve el MotoGP a Argentina!!! 🇦🇷🇦🇷
Los pilotos de Yamaha están ansiosos por volver a pisar las pistas de Termas de Río Hondo este fin de semana. 
Y vos, ¿recordás este icónico momento en el GP de Argentina del 2015? 🏆🏁
#yamaha #motogp #motogpargentina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277595828_2478004499001914_6742952185118130587_n.jpg?_nc_cat=110&amp;ccb=1-5&amp;_nc_sid=8ae9d6&amp;_nc_ohc=eDITzmVss7sAX9feJ0V&amp;_nc_ht=scontent-iad3-2.cdninstagram.com&amp;edm=AL-3X8kEAAAA&amp;oh=00_AT_zeLqGXBdmsz6LaQOpYoueqAoW5zvIUlt1chLqRFen9w&amp;oe=625D8745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486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EA3C1-0B87-4A73-812B-70D8CD2F6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254945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42998-701F-4312-B751-7FE08410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A5CD3A-3B60-4E8E-9702-7317E7B8D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417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855203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93744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118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095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579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800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55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49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- 2022-04-06 17:01:19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MT-03: conocé más sobre este
referente absoluto de la categoría que evolucionó en
diseño y equipamiento.
Pedí tu cotización en bit.ly/MT-03-Yamaha (link en bio).
.
#MT03 #YamahaMT03 #TransporteIdeal #ViajaSeguro
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277911442_702086097581768_7527065376553035535_n.jpg?_nc_cat=111&amp;ccb=1-5&amp;_nc_sid=8ae9d6&amp;_nc_ohc=svI2eyG_EysAX81h5IO&amp;_nc_ht=scontent-iad3-2.cdninstagram.com&amp;edm=AL-3X8kEAAAA&amp;oh=00_AT-YoSAdon65qStni5vFI2M0omk-Gkt-RRqA82vvzO2jTw&amp;oe=625DA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2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3BB27-733A-4429-9F46-7CE9D1697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428375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9F5C0-C16F-44EB-9CCF-8ED737384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38E85-1AB9-4E24-872F-ED2A8AF4D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25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776237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1288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26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04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497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357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28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62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- 2022-04-11 17:00:58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XR150, la puerta de entrada a la familia XR. El comienzo de la aventura. 👊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278133307_158811563252380_1723577716991904202_n.jpg?_nc_cat=107&amp;ccb=1-5&amp;_nc_sid=8ae9d6&amp;_nc_ohc=VY4uzHd-37AAX_3oiIM&amp;_nc_ht=scontent-iad3-1.cdninstagram.com&amp;edm=AL-3X8kEAAAA&amp;oh=00_AT9YljoZ8jhhtTCaIIw0qv-snNSevg9Ycpt6qwjpUdJg9g&amp;oe=625E9A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125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87127-B853-426A-998F-156C09DD7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219478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4DB36-3DC7-4901-B994-2CC9A0EE5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47EFE-1616-43E9-B12F-1502E3EDD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614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053543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22110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28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9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071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332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520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72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- 2022-04-08 17:00:50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Twister, una moto nacida para impresionar 🤩
#Twister 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277998498_1416612655467871_8591269290008161246_n.jpg?_nc_cat=109&amp;ccb=1-5&amp;_nc_sid=8ae9d6&amp;_nc_ohc=X-pJhedu85UAX9Y9c3Y&amp;_nc_ht=scontent-iad3-1.cdninstagram.com&amp;edm=AL-3X8kEAAAA&amp;oh=00_AT85RpxyYHoX822Z4HzRHAUe7HCjn81ggz_eDFTJqxPqPQ&amp;oe=625D560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503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08A58-BE97-450D-AB66-BB8591A9F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276725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A4FBE-49E8-4CE3-9CA6-3D5BC3C2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782F6-380E-454A-B524-B61C61B4F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53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884210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98016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134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169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85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940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171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77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- 2022-03-29 13:00:17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adrenalina de la aventura, también podés sentirla en la ciudad 👊
#XR150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277442206_392402362727679_1686796245326124296_n.jpg?_nc_cat=103&amp;ccb=1-5&amp;_nc_sid=8ae9d6&amp;_nc_ohc=aG9VzYQb-YsAX_vbKIa&amp;_nc_ht=scontent-iad3-1.cdninstagram.com&amp;edm=AL-3X8kEAAAA&amp;oh=00_AT_176aXcJnKhkryPwCovmzbSHgo3tAaWzp0rhAPQ5xHsg&amp;oe=625D569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0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947B2-895A-4C80-86CC-22509BF73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7654359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33C1-E65B-488C-A40B-2938D9C7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C1BF0-F2F6-4C15-8A8E-3C68D4AC93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072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317248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03269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575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519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698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04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241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69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- 2022-03-22 09:01:43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 (link en bio).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276962409_672975077255293_5168820277377668936_n.jpg?_nc_cat=104&amp;ccb=1-5&amp;_nc_sid=8ae9d6&amp;_nc_ohc=M0rSfoMeMTsAX_9E50r&amp;_nc_ht=scontent-iad3-2.cdninstagram.com&amp;edm=AL-3X8kEAAAA&amp;oh=00_AT_yZICBc7juoc4EUH18q2K2c9WfyDSJRcCFcsXUJ7VAug&amp;oe=625E2D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091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A4A5F-AC2C-49B5-AA5C-B89399742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474097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9A4E2-53D0-4A09-AEED-9D09B5FF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147F62-5BCF-4456-81C8-7CC29B68C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146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499488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3672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7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725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36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379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56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861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- 2022-04-14 14:00:28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que destaca por su 𝐩𝐨𝐭𝐞𝐧𝐜𝐢𝐚, su 𝐝𝐢𝐬𝐞ñ𝐨 y tecnología.
La 𝐓𝐍𝐓 𝟔𝟎𝟎𝐢 tiene todo lo que necesitas para mover tu límite al extremo.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278482504_749710766015290_1596357866863528968_n.jpg?_nc_cat=101&amp;ccb=1-5&amp;_nc_sid=8ae9d6&amp;_nc_ohc=nnf15uyU5VYAX81PGj3&amp;_nc_ht=scontent-yyz1-1.cdninstagram.com&amp;edm=AL-3X8kEAAAA&amp;oh=00_AT-296bf9T5nB9QbnpqHL8dc0m4sGfIoZPH9Lkx9IcvLBw&amp;oe=625E58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441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81197-EFF4-4A53-A7E7-76F570A04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195250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E88FF-DAA5-4A47-96A1-0AD2E383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69B92-15F4-4255-888D-9B17C0163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407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212847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59866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282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967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268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99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14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96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- 2022-03-23 17:14:04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𝟕𝟓𝟐𝐒 es diseño, potencia y robustez.
Una naked de otro nivel pensada para riders exigentes.
Descubrila en detalle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277078263_493455005758715_3513273054847910122_n.jpg?_nc_cat=111&amp;ccb=1-5&amp;_nc_sid=8ae9d6&amp;_nc_ohc=3zTeeNjjk2gAX9h4_CI&amp;_nc_ht=scontent-yyz1-1.cdninstagram.com&amp;edm=AL-3X8kEAAAA&amp;oh=00_AT-_iLUqstsZ9PIV-wDUZURWQW-MT9mha6LwdJuNfE2Pjw&amp;oe=625E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41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78EE0-5747-4964-8C5D-E28F62488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021663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5069B-7CA2-4A2E-97BB-75F522CE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2DFAA-FAE5-417E-9EFA-D9A78ADBD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881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376434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06557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73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452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875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043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435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95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- 2022-03-20 10:00:29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Solo nosotros, los riders, conocemos la felicidad plena de sentir el viento en la cara, el ruido del motor y la ruta bajo los pies.
¡Sigamos siendo felices a nuestra manera!
#Benelli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276966702_485795433262075_7450079913196455900_n.jpg?_nc_cat=101&amp;ccb=1-5&amp;_nc_sid=8ae9d6&amp;_nc_ohc=hLsdlNUP3wUAX-tNCkQ&amp;_nc_ht=scontent-yyz1-1.cdninstagram.com&amp;edm=AL-3X8kEAAAA&amp;oh=00_AT_x-YGG5_Gp90ev17MW5X9VIzUgLFwcI0aYFWUXSnDKBA&amp;oe=625F4E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10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21AB5-CB74-436A-AAEC-AB0CB2B9E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713383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AF1BA-DB0D-4B44-9859-4695EB3A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2FBA7-E09C-47BF-A5E8-FF3951EE9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323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536518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78393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27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2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700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06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50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- 2022-03-22 17:06:24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nuevas aventuras estás planeando para este año?
Nuevo #𝐌𝐚𝐫𝐭𝐞𝐬𝐌𝐢𝐁𝐞𝐧𝐞𝐥𝐥𝐢 junto a pablogimenezapm y su compañera de ruta, la 𝐓𝐑𝐊 𝟓𝟎𝟐𝐗.
𝘚𝘶𝘣í vos también la tuya 𝘤𝘰𝘯 𝘦𝘭 𝘩𝘢𝘴𝘩𝘵𝘢𝘨 #𝐌𝐢𝐁𝐞𝐧𝐞𝐥𝐥𝐢 𝘺 𝘦𝘵𝘪𝘲𝘶𝘦𝘵𝘢𝘯𝘰𝘴 𝘱𝘢𝘳𝘢 𝘲𝘶𝘦 𝘱𝘰𝘥𝘢𝘮𝘰𝘴 𝘤𝘰𝘮𝘱𝘢𝘳𝘵𝘪𝘳𝘭a. ⁣⁣⁣
Un nuevo camino comienza de la mano de 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276320947_176196908069452_7356067625088809080_n.jpg?_nc_cat=106&amp;ccb=1-5&amp;_nc_sid=8ae9d6&amp;_nc_ohc=nVFrO2748BcAX84v5QB&amp;_nc_ht=scontent-yyz1-1.cdninstagram.com&amp;edm=AL-3X8kEAAAA&amp;oh=00_AT__VVjhkDUOqfbt_hCzh6xX00HvGVFkoNFfFWLOrKl9MQ&amp;oe=625DD3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36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F0B45-2DCE-418E-BDB1-0EB9161E6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652074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EF78B-EA80-4AA9-A1AA-0928400C3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0F1D76-A7B2-4543-B881-19251C8AB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243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077963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3444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865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865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326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76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17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59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- 2022-04-02 18:46:05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del día de hoy en el qualifying de #argentinagp: 
fabioquartararo20 el francés finaliza el primer día en 6ta posición.
frankymorbido termina en 15to lugar.
.
#yamaha #teamyamaha #motogp #motogpdeargentina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277694421_290494699760938_2599911299382355301_n.jpg?_nc_cat=110&amp;ccb=1-5&amp;_nc_sid=8ae9d6&amp;_nc_ohc=LsaO_CWfApEAX_RVkX5&amp;_nc_ht=scontent-iad3-2.cdninstagram.com&amp;edm=AL-3X8kEAAAA&amp;oh=00_AT9cITLojpxRDUgLVXGf2pA6FcXjf1oYcQQE4bSPJ6mtRA&amp;oe=625E3D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462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0BA45-7828-43D0-B0E7-60ABA7AAE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952575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D6D26-C0C3-43DA-B9BA-96406004C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BBB50-B7EC-4F76-B995-937EBA209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811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926507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89720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798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71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3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406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4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5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- 2022-03-21 17:20:36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compartimos algunos detalles de la 𝐓𝐑𝐊 𝟓𝟎𝟐𝐗, nuestro modelo más aventurero, ideal para aquellos que siempre buscan desafiar los límites e ir por más.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276176359_646230476440158_5410539518640861980_n.jpg?stp=dst-jpg_e35_s640x640_sh0.08&amp;_nc_ht=scontent.cdninstagram.com&amp;_nc_cat=106&amp;_nc_ohc=Tw8uwtl9nLgAX-NBu-0&amp;edm=AMO9-JQAAAAA&amp;ccb=7-4&amp;oh=00_AT9DNXNCshJiFp7R1J1MuSnpi9VXz3JWI_1JaM_1k7JCwQ&amp;oe=6259EC2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972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D6080-A985-4DFE-B985-09B6B2EE7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087315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8E41-32D4-4327-B055-8978E12C4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92298-ACE4-42A5-B72E-CB15FDF1CF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216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285500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988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670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118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392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845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54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46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- 2022-04-06 16:55:12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𝐓𝐍𝐓 𝟔𝟎𝟎𝐢 con su 𝐝𝐢𝐬𝐞ñ𝐨 y 𝐭𝐞𝐜𝐧𝐨𝐥𝐨𝐠𝐢́𝐚 marca la diferencia en su categoría.
Disponible en 𝟒 𝐜𝐨𝐥𝐨𝐫𝐞𝐬 𝐝𝐢𝐟𝐞𝐫𝐞𝐧𝐭𝐞𝐬 y con un 𝐦𝐨𝐭𝐨𝐫 𝐝𝐞 𝐜𝐮𝐚𝐭𝐫𝐨 𝐜𝐢𝐥𝐢𝐧𝐝𝐫𝐨𝐬 𝐞𝐧 𝐥𝐢́𝐧𝐞𝐚 que no dejará de sorprenderte.
Descubrí más sobre ella en nuestra web o en historias destacas.
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278067867_145475147972620_1641083679446829588_n.jpg?stp=dst-jpg_e35_s640x640_sh0.08&amp;_nc_ht=scontent.cdninstagram.com&amp;_nc_cat=104&amp;_nc_ohc=eKo3jetMbvcAX9TN0uM&amp;edm=AMO9-JQAAAAA&amp;ccb=7-4&amp;oh=00_AT8Cq1ioof0VzlNeywe2EAtPxbxwZwbF1mb9SyuG642khw&amp;oe=6259E446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09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B50E3-A942-4FFE-8FA5-8B793E892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942606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9EA74-A697-448C-A294-28E88056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641A82-8769-408D-81BA-59436D3E9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99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65908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1678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774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31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949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461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174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63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- 2022-03-23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¡Otra Leyenda en Santa Fe! lucasmgomez360 nos compartió fotos de su viaje por Córdoba con su novia Florencia y su CB500. Una travesía desde Rosario a Capilla del Monte, pasando por los Túneles de Taninga, Altas cumbres, el Valle de Calamuchita y varios rincones más.
Y ya preparan otra aventura para el mes que viene 💪
¡Sumá tu Honda a #MiLeyenda! Envianos una foto por MD y contanos qué la hace tan especial ❤️
#CB500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277283326_172385078462230_150315765712513255_n.jpg?_nc_cat=100&amp;ccb=1-5&amp;_nc_sid=8ae9d6&amp;_nc_ohc=7v6P8NmKPxsAX92GXU_&amp;_nc_ht=scontent-iad3-1.cdninstagram.com&amp;edm=AL-3X8kEAAAA&amp;oh=00_AT-QNs7rYUdr6imlVaJE8KWq1Fs8O48wNxDqZ03rpW-AOA&amp;oe=625F08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6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7FD67-F954-410D-8038-2292A8AAF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2203797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9BE05-AA95-422E-B79F-59B9E8D4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FE2FC-363C-4077-8796-4FA1336CF4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3205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587423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10823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24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15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989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4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88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6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- 2022-03-25 18:11:06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𝐋𝐢𝐯𝐢𝐚𝐧𝐚, 𝐚́𝐠𝐢𝐥 y sorprendentemente 𝐩𝐨𝐝𝐞𝐫𝐨𝐬𝐚, la 𝟏𝟖𝟎𝐒 es la naked que que te subirá la adrenalina y te hará el dueño de las calles.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277215626_735218487635824_548498600144012908_n.jpg?_nc_cat=108&amp;ccb=1-5&amp;_nc_sid=8ae9d6&amp;_nc_ohc=PivcrCadFU0AX8LJD6M&amp;_nc_ht=scontent-yyz1-1.cdninstagram.com&amp;edm=AL-3X8kEAAAA&amp;oh=00_AT8o48K17uFLhMD07_xVlewhLq1ENmm3KA9aJ0t8rg5yBQ&amp;oe=625DD7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11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3FAFB-C303-47A7-9D41-218CCA41C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756150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FA96-A775-4C48-815B-FA223C5C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44B4A-E59F-44C1-A885-C5DE03EF0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5181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422514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8898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651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768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95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952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39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1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- 2022-03-30 16:50:37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para que los Benellistas más conocedores se luzcan.
¿De qué modelo se trata? ¡Leemos sus respuestas!
Pequeña pista: Se trata de una naked con un diseño de faros LED único.
#Benelli #TriviaBenellista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277489519_460963239154231_5652060344724202448_n.jpg?_nc_cat=100&amp;ccb=1-5&amp;_nc_sid=8ae9d6&amp;_nc_ohc=W8cShHcwLnUAX9JDW4y&amp;_nc_ht=scontent-yyz1-1.cdninstagram.com&amp;edm=AL-3X8kEAAAA&amp;oh=00_AT-ZpHHZu4Q715dcGYq8gH1Wzytus3xvh-I4MASfMirZvQ&amp;oe=625E598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62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92FBC-4C57-4080-92F5-8DC88C83F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1468020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888F-0DE7-49D6-977C-4B1B0913A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A0E4C1-D90B-4F08-8B3D-6E1D648FE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905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962368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74837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821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200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75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43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553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7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- 2022-04-01 15:17:01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aventuras más largas junto con tu 𝐓𝐑𝐊 𝟓𝟎𝟐. Su posición de conducción es increíblemente cómoda, con un manillar ancho, un sillín de felpa y un montón de espacio para las piernas.
Descubrí más sobre ella en nuestra web o en historias destacas.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277625078_801131294103597_1492166542133850077_n.jpg?_nc_cat=106&amp;ccb=1-5&amp;_nc_sid=8ae9d6&amp;_nc_ohc=tCsQWAQoewAAX9pA0U0&amp;_nc_oc=AQmoyhUvWmQDQ6ZYw6B7GVtuOmLUSI-ThQf-cTM2cTRh4WdTTQQpup9fJUIi9knnt3M&amp;_nc_ht=scontent-yyz1-1.cdninstagram.com&amp;edm=AL-3X8kEAAAA&amp;oh=00_AT9IKekeaJIHOXVzKMLVXEYNdLRMTqOSTfCrWPBIOGAn3Q&amp;oe=625E37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279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F77F5-3722-4018-B423-C9A0918FF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416871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A0409-A500-432E-9B04-FEF256D28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15B19-69FC-4C17-8169-F15A9BA5E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440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333119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18548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910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04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395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40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949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43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- 2022-04-12 12:32:46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con un nuevo #𝗠𝗮𝗿𝘁𝗲𝘀𝗠𝗶𝗕𝗲𝗻𝗲𝗹𝗹𝗶 junto a hwgonzalez �, gracias por enviarnos la foto! ⁣
⁣
𝘚𝘶𝘣í vos también la tuya 𝘤𝘰𝘯 𝘦𝘭 𝘩𝘢𝘴𝘩𝘵𝘢𝘨 #𝐌𝐢𝐁𝐞𝐧𝐞𝐥𝐥𝐢 𝘺 𝘦𝘵𝘪𝘲𝘶𝘦𝘵𝘢𝘯𝘰𝘴 𝘱𝘢𝘳𝘢 𝘲𝘶𝘦 𝘱𝘰𝘥𝘢𝘮𝘰𝘴 𝘤𝘰𝘮𝘱𝘢𝘳𝘵𝘪𝘳𝘭a. ⁣⁣⁣⁣
⁣
Un nuevo camino comienza de la mano de 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278276066_1142857326502502_2260769625274722964_n.jpg?_nc_cat=102&amp;ccb=1-5&amp;_nc_sid=8ae9d6&amp;_nc_ohc=_80VvohLmpcAX8R4tn6&amp;_nc_ht=scontent-yyz1-1.cdninstagram.com&amp;edm=AL-3X8kEAAAA&amp;oh=00_AT-QD8H6cI6Kh8-hrOS_NsDfqxlk44i0al8Astelg75AJg&amp;oe=625E9B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811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415AD-D363-4875-8A81-B8B064FBC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985071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CE33-001A-4843-A3B3-AEE1FA6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C75A9-EF73-4444-B051-939191568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08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75950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79886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55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9329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083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1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42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1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- 2022-03-29 15:31:59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solo tres meses de su lanzamiento, Yamaha Plan de Ahorro ya cuenta con más de 500 suscriptores y está realizando las entregas de las primeras motos adjudicadas.
Para conocer más ingresa a www.yamahaplan.com.ar o acercate a la red de concesionarios oficiales del país.
#yamahaplandeahorro #plandeahorro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277401428_388805822755919_3448900228718618832_n.jpg?_nc_cat=100&amp;ccb=1-5&amp;_nc_sid=8ae9d6&amp;_nc_ohc=TNCFBwGNcTQAX-vHLeD&amp;_nc_ht=scontent-iad3-2.cdninstagram.com&amp;edm=AL-3X8kEAAAA&amp;oh=00_AT_cwVL9UiNLMyjf-KSg4AP5ytcl8ubs17CPEa7gW71PxA&amp;oe=625D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463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8AC7E-61A7-4763-9146-9A4E5F9A2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656226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65EF-8143-44DB-AE92-3445006D9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980F4-7332-4C72-8E52-4CBB9F8961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591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42614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6389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543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4606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33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53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52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9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- 2022-04-13 17:30:57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¡Otra leyenda en Santa Fe! mgattino53 es de Carlos Pellegrini y nos compartió fotos de su Tornado, con la que ya lleva más de 25 mil kilómetros ¡en menos de dos años! 🔥 Entre los tantos viajes juntos, resalta una aventura de más de 10.000 km que los llevó hasta Ushuaia, en la que pasaron por todos los terrenos posibles.👊 ¡Que sigan las aventuras!
¿Vos también querés sumarte a #MiLeyenda? Envianos una foto de tu Honda por MD y contanos qué viaje la hizo tan especial 😉
#Tornado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278445887_285923620396177_165660176150099948_n.jpg?_nc_cat=105&amp;ccb=1-5&amp;_nc_sid=8ae9d6&amp;_nc_ohc=i_WxZgVGmkMAX_D4qrA&amp;_nc_ht=scontent-iad3-1.cdninstagram.com&amp;edm=AL-3X8kEAAAA&amp;oh=00_AT-c-3YFAIFOelAu45-FTqU6WX6xf-F_aShJcECanFXS3w&amp;oe=625DB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47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F4228-5D59-461A-B385-9883FBE0A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800293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D82ED-E3E9-4D7B-97FB-C9619F54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BA6599-49AD-41B2-86A8-A11380AE1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821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564725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57632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972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565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492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49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951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36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- 2022-04-05 17:11:02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𝐓𝐍𝐓 𝟏𝟓 es perfecta para riders novatos, aquellos que buscan un modelo amigable para iniciarse en el mundo de las dos ruedas
Deslizá para conocer algunos de sus detalles.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277905006_386525976623679_2782749596284191391_n.jpg?_nc_cat=107&amp;ccb=1-5&amp;_nc_sid=8ae9d6&amp;_nc_ohc=pP5K1EPLKhEAX-4cOp8&amp;_nc_oc=AQkhQ4Xbz_q9MD1GTwpYqSQU7iVEG0JfQzMSm3zqjE--E43PU-qHwfUm9-woMvUPPKA&amp;_nc_ht=scontent-yyz1-1.cdninstagram.com&amp;edm=AL-3X8kEAAAA&amp;oh=00_AT-CF-epOVhR7nfLmhhtDZ6yUiIiDiz0Tz3WtTQzkeV20w&amp;oe=625DF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4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36416-B90C-457D-99C7-69D2E2F65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9457997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6FC78-7E27-47FD-B28D-8A9DEAA63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5EE6E-66F5-4A3D-98E4-7FC084037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220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313602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59869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373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346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307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155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09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6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- 2022-03-25 14:00:37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tenés lo mejor, dale lo mejor.
Consultá por repuestos oficiales en tu concesionaria Honda más cercana. ⚙️🔩
#Postventa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277242147_1905089796347870_743985080971437163_n.jpg?_nc_cat=104&amp;ccb=1-5&amp;_nc_sid=8ae9d6&amp;_nc_ohc=lnkoNKnskWYAX8YR-i_&amp;_nc_ht=scontent-iad3-1.cdninstagram.com&amp;edm=AL-3X8kEAAAA&amp;oh=00_AT83QAr3LwxeQ6-mIeLR1Rhrv0i28RUHyhSATF03J36-pg&amp;oe=625DA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07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2321C-5942-47E4-9C6A-F074D2DB77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4137912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22E30-54DC-4113-BFDB-C62ABFD1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22D16-3BC2-40DD-9015-094F344E7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165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336491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29976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139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799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901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936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108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05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- 2022-04-14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💡 Disfrutá de un fin de semana extra largo con extra responsabilidad.
#HondaSafety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278369685_785463969508092_6476351227702111169_n.jpg?_nc_cat=102&amp;ccb=1-5&amp;_nc_sid=8ae9d6&amp;_nc_ohc=O6ySDcnXUe0AX854ddt&amp;_nc_ht=scontent-iad3-1.cdninstagram.com&amp;edm=AL-3X8kEAAAA&amp;oh=00_AT9hChYBChXwmFGW3GeHx5yAKyfQwCp8RRsS-TyTUU6Pbg&amp;oe=625DCD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197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C17DA-5373-4604-9EEE-18C168DD8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25170409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C1F9E-260F-481F-A497-7837A2CD5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EEA36A-9BA0-4D38-8334-E6F51AF8C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808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45081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54756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426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392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944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84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925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04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- 2022-04-13 09:07:45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 (link en bio).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278258180_156718270157967_3532210748560552561_n.jpg?_nc_cat=111&amp;ccb=1-5&amp;_nc_sid=8ae9d6&amp;_nc_ohc=ICB-QqASBBQAX8TCgTn&amp;_nc_ht=scontent-iad3-2.cdninstagram.com&amp;edm=AL-3X8kEAAAA&amp;oh=00_AT_HUhM6SJSKozpN1Bi6S9VeXa7PoXmJYLh0ZTu3z3iogw&amp;oe=625EBD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039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50205-E8B9-4B7B-9B7F-16D429984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03/19/2022 - 04/15/2022</a:t>
            </a:r>
          </a:p>
        </p:txBody>
      </p:sp>
    </p:spTree>
    <p:extLst>
      <p:ext uri="{BB962C8B-B14F-4D97-AF65-F5344CB8AC3E}">
        <p14:creationId xmlns:p14="http://schemas.microsoft.com/office/powerpoint/2010/main" val="3454972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3069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La Emilia</vt:lpstr>
      <vt:lpstr>Instagram Key Metrics Radar | La Emilia</vt:lpstr>
      <vt:lpstr>Instagram Followers Total | La Emilia</vt:lpstr>
      <vt:lpstr>Instagram Followers Change | La Emilia</vt:lpstr>
      <vt:lpstr>Instagram Followers Change Per Weekday | La Emilia</vt:lpstr>
      <vt:lpstr>Instagram Posts By Weekday | La Emilia</vt:lpstr>
      <vt:lpstr>Instagram Interaction Rate By Weekday | La Emilia</vt:lpstr>
      <vt:lpstr>Instagram Posts By Hour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2</vt:lpstr>
      <vt:lpstr>Instagram Hashtag Detection | La Emilia - 2 of 2</vt:lpstr>
      <vt:lpstr>Instagram Posts Table | La Emilia - 1 of 25</vt:lpstr>
      <vt:lpstr>Instagram Posts Table | La Emilia - 2 of 25</vt:lpstr>
      <vt:lpstr>Instagram Posts Table | La Emilia - 3 of 25</vt:lpstr>
      <vt:lpstr>Instagram Posts Table | La Emilia - 4 of 25</vt:lpstr>
      <vt:lpstr>Instagram Posts Table | La Emilia - 5 of 25</vt:lpstr>
      <vt:lpstr>Instagram Posts Table | La Emilia - 6 of 25</vt:lpstr>
      <vt:lpstr>Instagram Posts Table | La Emilia - 7 of 25</vt:lpstr>
      <vt:lpstr>Instagram Posts Table | La Emilia - 8 of 25</vt:lpstr>
      <vt:lpstr>Instagram Posts Table | La Emilia - 9 of 25</vt:lpstr>
      <vt:lpstr>Instagram Posts Table | La Emilia - 10 of 25</vt:lpstr>
      <vt:lpstr>Instagram Posts Table | La Emilia - 11 of 25</vt:lpstr>
      <vt:lpstr>Instagram Posts Table | La Emilia - 12 of 25</vt:lpstr>
      <vt:lpstr>Instagram Posts Table | La Emilia - 13 of 25</vt:lpstr>
      <vt:lpstr>Instagram Posts Table | La Emilia - 14 of 25</vt:lpstr>
      <vt:lpstr>Instagram Posts Table | La Emilia - 15 of 25</vt:lpstr>
      <vt:lpstr>Instagram Posts Table | La Emilia - 16 of 25</vt:lpstr>
      <vt:lpstr>Instagram Posts Table | La Emilia - 17 of 25</vt:lpstr>
      <vt:lpstr>Instagram Posts Table | La Emilia - 18 of 25</vt:lpstr>
      <vt:lpstr>Instagram Posts Table | La Emilia - 19 of 25</vt:lpstr>
      <vt:lpstr>Instagram Posts Table | La Emilia - 20 of 25</vt:lpstr>
      <vt:lpstr>Instagram Posts Table | La Emilia - 21 of 25</vt:lpstr>
      <vt:lpstr>Instagram Posts Table | La Emilia - 22 of 25</vt:lpstr>
      <vt:lpstr>Instagram Posts Table | La Emilia - 23 of 25</vt:lpstr>
      <vt:lpstr>Instagram Posts Table | La Emilia - 24 of 25</vt:lpstr>
      <vt:lpstr>Instagram Posts Table | La Emilia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2022-04-15T12:16:28Z</dcterms:created>
  <dcterms:modified xsi:type="dcterms:W3CDTF">2022-04-15T12:17:49Z</dcterms:modified>
</cp:coreProperties>
</file>