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40.595700000000001</c:v>
                </c:pt>
                <c:pt idx="1">
                  <c:v>44.444400000000002</c:v>
                </c:pt>
                <c:pt idx="2">
                  <c:v>100</c:v>
                </c:pt>
                <c:pt idx="3">
                  <c:v>0</c:v>
                </c:pt>
                <c:pt idx="4">
                  <c:v>42.857100000000003</c:v>
                </c:pt>
                <c:pt idx="5">
                  <c:v>93.75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F9-45CD-8F61-031E3CF91A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17.456299999999999</c:v>
                </c:pt>
                <c:pt idx="7">
                  <c:v>65.169300000000007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9-45CD-8F61-031E3CF91A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57.055900000000001</c:v>
                </c:pt>
                <c:pt idx="1">
                  <c:v>33.333300000000001</c:v>
                </c:pt>
                <c:pt idx="2">
                  <c:v>100</c:v>
                </c:pt>
                <c:pt idx="3">
                  <c:v>33.333300000000001</c:v>
                </c:pt>
                <c:pt idx="4">
                  <c:v>42.857100000000003</c:v>
                </c:pt>
                <c:pt idx="5">
                  <c:v>59.1755</c:v>
                </c:pt>
                <c:pt idx="6">
                  <c:v>38.034799999999997</c:v>
                </c:pt>
                <c:pt idx="7">
                  <c:v>64.773099999999999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F9-45CD-8F61-031E3CF91A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69.912199999999999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28.571400000000001</c:v>
                </c:pt>
                <c:pt idx="5">
                  <c:v>52.393599999999999</c:v>
                </c:pt>
                <c:pt idx="6">
                  <c:v>57.425199999999997</c:v>
                </c:pt>
                <c:pt idx="7">
                  <c:v>66.221199999999996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F9-45CD-8F61-031E3CF91A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4254872"/>
        <c:axId val="364255528"/>
      </c:radarChart>
      <c:catAx>
        <c:axId val="36425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55528"/>
        <c:crosses val="autoZero"/>
        <c:auto val="1"/>
        <c:lblAlgn val="ctr"/>
        <c:lblOffset val="100"/>
        <c:noMultiLvlLbl val="0"/>
      </c:catAx>
      <c:valAx>
        <c:axId val="36425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25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16339</c:v>
                </c:pt>
                <c:pt idx="1">
                  <c:v>16355</c:v>
                </c:pt>
                <c:pt idx="2">
                  <c:v>16369</c:v>
                </c:pt>
                <c:pt idx="3">
                  <c:v>16380</c:v>
                </c:pt>
                <c:pt idx="4">
                  <c:v>16389</c:v>
                </c:pt>
                <c:pt idx="5">
                  <c:v>16404</c:v>
                </c:pt>
                <c:pt idx="6">
                  <c:v>16413</c:v>
                </c:pt>
                <c:pt idx="7">
                  <c:v>16430</c:v>
                </c:pt>
                <c:pt idx="8">
                  <c:v>16444</c:v>
                </c:pt>
                <c:pt idx="9">
                  <c:v>16463</c:v>
                </c:pt>
                <c:pt idx="10">
                  <c:v>16493</c:v>
                </c:pt>
                <c:pt idx="11">
                  <c:v>16501</c:v>
                </c:pt>
                <c:pt idx="12">
                  <c:v>16516</c:v>
                </c:pt>
                <c:pt idx="13">
                  <c:v>16521</c:v>
                </c:pt>
                <c:pt idx="14">
                  <c:v>16530</c:v>
                </c:pt>
                <c:pt idx="15">
                  <c:v>16534</c:v>
                </c:pt>
                <c:pt idx="16">
                  <c:v>16538</c:v>
                </c:pt>
                <c:pt idx="17">
                  <c:v>16548</c:v>
                </c:pt>
                <c:pt idx="18">
                  <c:v>16569</c:v>
                </c:pt>
                <c:pt idx="19">
                  <c:v>16576</c:v>
                </c:pt>
                <c:pt idx="20">
                  <c:v>16599</c:v>
                </c:pt>
                <c:pt idx="21">
                  <c:v>16611</c:v>
                </c:pt>
                <c:pt idx="22">
                  <c:v>16623</c:v>
                </c:pt>
                <c:pt idx="23">
                  <c:v>16631</c:v>
                </c:pt>
                <c:pt idx="24">
                  <c:v>16644</c:v>
                </c:pt>
                <c:pt idx="25">
                  <c:v>16658</c:v>
                </c:pt>
                <c:pt idx="26">
                  <c:v>16675</c:v>
                </c:pt>
                <c:pt idx="27">
                  <c:v>16682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BE-4D67-817B-4E1C9913C4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40555</c:v>
                </c:pt>
                <c:pt idx="1">
                  <c:v>40585</c:v>
                </c:pt>
                <c:pt idx="2">
                  <c:v>40609</c:v>
                </c:pt>
                <c:pt idx="3">
                  <c:v>40633</c:v>
                </c:pt>
                <c:pt idx="4">
                  <c:v>40664</c:v>
                </c:pt>
                <c:pt idx="5">
                  <c:v>40685</c:v>
                </c:pt>
                <c:pt idx="6">
                  <c:v>40699</c:v>
                </c:pt>
                <c:pt idx="7">
                  <c:v>40728</c:v>
                </c:pt>
                <c:pt idx="8">
                  <c:v>40738</c:v>
                </c:pt>
                <c:pt idx="9">
                  <c:v>40772</c:v>
                </c:pt>
                <c:pt idx="10">
                  <c:v>40795</c:v>
                </c:pt>
                <c:pt idx="11">
                  <c:v>40810</c:v>
                </c:pt>
                <c:pt idx="12">
                  <c:v>40826</c:v>
                </c:pt>
                <c:pt idx="13">
                  <c:v>40830</c:v>
                </c:pt>
                <c:pt idx="14">
                  <c:v>40850</c:v>
                </c:pt>
                <c:pt idx="15">
                  <c:v>40870</c:v>
                </c:pt>
                <c:pt idx="16">
                  <c:v>40888</c:v>
                </c:pt>
                <c:pt idx="17">
                  <c:v>40903</c:v>
                </c:pt>
                <c:pt idx="18">
                  <c:v>40925</c:v>
                </c:pt>
                <c:pt idx="19">
                  <c:v>40947</c:v>
                </c:pt>
                <c:pt idx="20">
                  <c:v>40974</c:v>
                </c:pt>
                <c:pt idx="21">
                  <c:v>40983</c:v>
                </c:pt>
                <c:pt idx="22">
                  <c:v>41001</c:v>
                </c:pt>
                <c:pt idx="23">
                  <c:v>41029</c:v>
                </c:pt>
                <c:pt idx="24">
                  <c:v>41047</c:v>
                </c:pt>
                <c:pt idx="25">
                  <c:v>41071</c:v>
                </c:pt>
                <c:pt idx="26">
                  <c:v>41086</c:v>
                </c:pt>
                <c:pt idx="27">
                  <c:v>41093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BE-4D67-817B-4E1C9913C4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23148</c:v>
                </c:pt>
                <c:pt idx="1">
                  <c:v>23164</c:v>
                </c:pt>
                <c:pt idx="2">
                  <c:v>23182</c:v>
                </c:pt>
                <c:pt idx="3">
                  <c:v>23185</c:v>
                </c:pt>
                <c:pt idx="4">
                  <c:v>23213</c:v>
                </c:pt>
                <c:pt idx="5">
                  <c:v>23221</c:v>
                </c:pt>
                <c:pt idx="6">
                  <c:v>23241</c:v>
                </c:pt>
                <c:pt idx="7">
                  <c:v>23259</c:v>
                </c:pt>
                <c:pt idx="8">
                  <c:v>23270</c:v>
                </c:pt>
                <c:pt idx="9">
                  <c:v>23296</c:v>
                </c:pt>
                <c:pt idx="10">
                  <c:v>23316</c:v>
                </c:pt>
                <c:pt idx="11">
                  <c:v>23323</c:v>
                </c:pt>
                <c:pt idx="12">
                  <c:v>23337</c:v>
                </c:pt>
                <c:pt idx="13">
                  <c:v>23342</c:v>
                </c:pt>
                <c:pt idx="14">
                  <c:v>23344</c:v>
                </c:pt>
                <c:pt idx="15">
                  <c:v>23350</c:v>
                </c:pt>
                <c:pt idx="16">
                  <c:v>23359</c:v>
                </c:pt>
                <c:pt idx="17">
                  <c:v>23366</c:v>
                </c:pt>
                <c:pt idx="18">
                  <c:v>23369</c:v>
                </c:pt>
                <c:pt idx="19">
                  <c:v>23378</c:v>
                </c:pt>
                <c:pt idx="20">
                  <c:v>23383</c:v>
                </c:pt>
                <c:pt idx="21">
                  <c:v>23388</c:v>
                </c:pt>
                <c:pt idx="22">
                  <c:v>23400</c:v>
                </c:pt>
                <c:pt idx="23">
                  <c:v>23413</c:v>
                </c:pt>
                <c:pt idx="24">
                  <c:v>23417</c:v>
                </c:pt>
                <c:pt idx="25">
                  <c:v>23425</c:v>
                </c:pt>
                <c:pt idx="26">
                  <c:v>23437</c:v>
                </c:pt>
                <c:pt idx="27">
                  <c:v>23446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BE-4D67-817B-4E1C9913C4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28338</c:v>
                </c:pt>
                <c:pt idx="1">
                  <c:v>28349</c:v>
                </c:pt>
                <c:pt idx="2">
                  <c:v>28363</c:v>
                </c:pt>
                <c:pt idx="3">
                  <c:v>28377</c:v>
                </c:pt>
                <c:pt idx="4">
                  <c:v>28388</c:v>
                </c:pt>
                <c:pt idx="5">
                  <c:v>28397</c:v>
                </c:pt>
                <c:pt idx="6">
                  <c:v>28407</c:v>
                </c:pt>
                <c:pt idx="7">
                  <c:v>28416</c:v>
                </c:pt>
                <c:pt idx="8">
                  <c:v>28422</c:v>
                </c:pt>
                <c:pt idx="9">
                  <c:v>28435</c:v>
                </c:pt>
                <c:pt idx="10">
                  <c:v>28443</c:v>
                </c:pt>
                <c:pt idx="11">
                  <c:v>28447</c:v>
                </c:pt>
                <c:pt idx="12">
                  <c:v>28465</c:v>
                </c:pt>
                <c:pt idx="13">
                  <c:v>28470</c:v>
                </c:pt>
                <c:pt idx="14">
                  <c:v>28477</c:v>
                </c:pt>
                <c:pt idx="15">
                  <c:v>28534</c:v>
                </c:pt>
                <c:pt idx="16">
                  <c:v>28574</c:v>
                </c:pt>
                <c:pt idx="17">
                  <c:v>28590</c:v>
                </c:pt>
                <c:pt idx="18">
                  <c:v>28609</c:v>
                </c:pt>
                <c:pt idx="19">
                  <c:v>28630</c:v>
                </c:pt>
                <c:pt idx="20">
                  <c:v>28644</c:v>
                </c:pt>
                <c:pt idx="21">
                  <c:v>28648</c:v>
                </c:pt>
                <c:pt idx="22">
                  <c:v>28660</c:v>
                </c:pt>
                <c:pt idx="23">
                  <c:v>28672</c:v>
                </c:pt>
                <c:pt idx="24">
                  <c:v>28685</c:v>
                </c:pt>
                <c:pt idx="25">
                  <c:v>28710</c:v>
                </c:pt>
                <c:pt idx="26">
                  <c:v>28721</c:v>
                </c:pt>
                <c:pt idx="27">
                  <c:v>28729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BE-4D67-817B-4E1C9913C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570328"/>
        <c:axId val="414572624"/>
      </c:lineChart>
      <c:dateAx>
        <c:axId val="41457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72624"/>
        <c:crosses val="autoZero"/>
        <c:auto val="1"/>
        <c:lblOffset val="100"/>
        <c:baseTimeUnit val="days"/>
      </c:dateAx>
      <c:valAx>
        <c:axId val="41457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7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</c:v>
                </c:pt>
                <c:pt idx="1">
                  <c:v>16</c:v>
                </c:pt>
                <c:pt idx="2">
                  <c:v>14</c:v>
                </c:pt>
                <c:pt idx="3">
                  <c:v>11</c:v>
                </c:pt>
                <c:pt idx="4">
                  <c:v>9</c:v>
                </c:pt>
                <c:pt idx="5">
                  <c:v>15</c:v>
                </c:pt>
                <c:pt idx="6">
                  <c:v>9</c:v>
                </c:pt>
                <c:pt idx="7">
                  <c:v>17</c:v>
                </c:pt>
                <c:pt idx="8">
                  <c:v>14</c:v>
                </c:pt>
                <c:pt idx="9">
                  <c:v>19</c:v>
                </c:pt>
                <c:pt idx="10">
                  <c:v>30</c:v>
                </c:pt>
                <c:pt idx="11">
                  <c:v>8</c:v>
                </c:pt>
                <c:pt idx="12">
                  <c:v>15</c:v>
                </c:pt>
                <c:pt idx="13">
                  <c:v>5</c:v>
                </c:pt>
                <c:pt idx="14">
                  <c:v>9</c:v>
                </c:pt>
                <c:pt idx="15">
                  <c:v>4</c:v>
                </c:pt>
                <c:pt idx="16">
                  <c:v>4</c:v>
                </c:pt>
                <c:pt idx="17">
                  <c:v>10</c:v>
                </c:pt>
                <c:pt idx="18">
                  <c:v>21</c:v>
                </c:pt>
                <c:pt idx="19">
                  <c:v>7</c:v>
                </c:pt>
                <c:pt idx="20">
                  <c:v>23</c:v>
                </c:pt>
                <c:pt idx="21">
                  <c:v>12</c:v>
                </c:pt>
                <c:pt idx="22">
                  <c:v>12</c:v>
                </c:pt>
                <c:pt idx="23">
                  <c:v>8</c:v>
                </c:pt>
                <c:pt idx="24">
                  <c:v>13</c:v>
                </c:pt>
                <c:pt idx="25">
                  <c:v>14</c:v>
                </c:pt>
                <c:pt idx="26">
                  <c:v>17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2A-490C-A589-3DBA11D6A2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28</c:v>
                </c:pt>
                <c:pt idx="1">
                  <c:v>30</c:v>
                </c:pt>
                <c:pt idx="2">
                  <c:v>24</c:v>
                </c:pt>
                <c:pt idx="3">
                  <c:v>24</c:v>
                </c:pt>
                <c:pt idx="4">
                  <c:v>31</c:v>
                </c:pt>
                <c:pt idx="5">
                  <c:v>21</c:v>
                </c:pt>
                <c:pt idx="6">
                  <c:v>14</c:v>
                </c:pt>
                <c:pt idx="7">
                  <c:v>29</c:v>
                </c:pt>
                <c:pt idx="8">
                  <c:v>10</c:v>
                </c:pt>
                <c:pt idx="9">
                  <c:v>34</c:v>
                </c:pt>
                <c:pt idx="10">
                  <c:v>23</c:v>
                </c:pt>
                <c:pt idx="11">
                  <c:v>15</c:v>
                </c:pt>
                <c:pt idx="12">
                  <c:v>16</c:v>
                </c:pt>
                <c:pt idx="13">
                  <c:v>4</c:v>
                </c:pt>
                <c:pt idx="14">
                  <c:v>20</c:v>
                </c:pt>
                <c:pt idx="15">
                  <c:v>20</c:v>
                </c:pt>
                <c:pt idx="16">
                  <c:v>18</c:v>
                </c:pt>
                <c:pt idx="17">
                  <c:v>15</c:v>
                </c:pt>
                <c:pt idx="18">
                  <c:v>22</c:v>
                </c:pt>
                <c:pt idx="19">
                  <c:v>22</c:v>
                </c:pt>
                <c:pt idx="20">
                  <c:v>27</c:v>
                </c:pt>
                <c:pt idx="21">
                  <c:v>9</c:v>
                </c:pt>
                <c:pt idx="22">
                  <c:v>18</c:v>
                </c:pt>
                <c:pt idx="23">
                  <c:v>28</c:v>
                </c:pt>
                <c:pt idx="24">
                  <c:v>18</c:v>
                </c:pt>
                <c:pt idx="25">
                  <c:v>24</c:v>
                </c:pt>
                <c:pt idx="26">
                  <c:v>15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2A-490C-A589-3DBA11D6A2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23</c:v>
                </c:pt>
                <c:pt idx="1">
                  <c:v>16</c:v>
                </c:pt>
                <c:pt idx="2">
                  <c:v>18</c:v>
                </c:pt>
                <c:pt idx="3">
                  <c:v>3</c:v>
                </c:pt>
                <c:pt idx="4">
                  <c:v>28</c:v>
                </c:pt>
                <c:pt idx="5">
                  <c:v>8</c:v>
                </c:pt>
                <c:pt idx="6">
                  <c:v>20</c:v>
                </c:pt>
                <c:pt idx="7">
                  <c:v>18</c:v>
                </c:pt>
                <c:pt idx="8">
                  <c:v>11</c:v>
                </c:pt>
                <c:pt idx="9">
                  <c:v>26</c:v>
                </c:pt>
                <c:pt idx="10">
                  <c:v>20</c:v>
                </c:pt>
                <c:pt idx="11">
                  <c:v>7</c:v>
                </c:pt>
                <c:pt idx="12">
                  <c:v>14</c:v>
                </c:pt>
                <c:pt idx="13">
                  <c:v>5</c:v>
                </c:pt>
                <c:pt idx="14">
                  <c:v>2</c:v>
                </c:pt>
                <c:pt idx="15">
                  <c:v>6</c:v>
                </c:pt>
                <c:pt idx="16">
                  <c:v>9</c:v>
                </c:pt>
                <c:pt idx="17">
                  <c:v>7</c:v>
                </c:pt>
                <c:pt idx="18">
                  <c:v>3</c:v>
                </c:pt>
                <c:pt idx="19">
                  <c:v>9</c:v>
                </c:pt>
                <c:pt idx="20">
                  <c:v>5</c:v>
                </c:pt>
                <c:pt idx="21">
                  <c:v>5</c:v>
                </c:pt>
                <c:pt idx="22">
                  <c:v>12</c:v>
                </c:pt>
                <c:pt idx="23">
                  <c:v>13</c:v>
                </c:pt>
                <c:pt idx="24">
                  <c:v>4</c:v>
                </c:pt>
                <c:pt idx="25">
                  <c:v>8</c:v>
                </c:pt>
                <c:pt idx="26">
                  <c:v>12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2A-490C-A589-3DBA11D6A2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11</c:v>
                </c:pt>
                <c:pt idx="1">
                  <c:v>11</c:v>
                </c:pt>
                <c:pt idx="2">
                  <c:v>14</c:v>
                </c:pt>
                <c:pt idx="3">
                  <c:v>14</c:v>
                </c:pt>
                <c:pt idx="4">
                  <c:v>11</c:v>
                </c:pt>
                <c:pt idx="5">
                  <c:v>9</c:v>
                </c:pt>
                <c:pt idx="6">
                  <c:v>10</c:v>
                </c:pt>
                <c:pt idx="7">
                  <c:v>9</c:v>
                </c:pt>
                <c:pt idx="8">
                  <c:v>6</c:v>
                </c:pt>
                <c:pt idx="9">
                  <c:v>13</c:v>
                </c:pt>
                <c:pt idx="10">
                  <c:v>8</c:v>
                </c:pt>
                <c:pt idx="11">
                  <c:v>4</c:v>
                </c:pt>
                <c:pt idx="12">
                  <c:v>18</c:v>
                </c:pt>
                <c:pt idx="13">
                  <c:v>5</c:v>
                </c:pt>
                <c:pt idx="14">
                  <c:v>7</c:v>
                </c:pt>
                <c:pt idx="15">
                  <c:v>57</c:v>
                </c:pt>
                <c:pt idx="16">
                  <c:v>40</c:v>
                </c:pt>
                <c:pt idx="17">
                  <c:v>16</c:v>
                </c:pt>
                <c:pt idx="18">
                  <c:v>19</c:v>
                </c:pt>
                <c:pt idx="19">
                  <c:v>21</c:v>
                </c:pt>
                <c:pt idx="20">
                  <c:v>14</c:v>
                </c:pt>
                <c:pt idx="21">
                  <c:v>4</c:v>
                </c:pt>
                <c:pt idx="22">
                  <c:v>12</c:v>
                </c:pt>
                <c:pt idx="23">
                  <c:v>12</c:v>
                </c:pt>
                <c:pt idx="24">
                  <c:v>13</c:v>
                </c:pt>
                <c:pt idx="25">
                  <c:v>25</c:v>
                </c:pt>
                <c:pt idx="26">
                  <c:v>11</c:v>
                </c:pt>
                <c:pt idx="2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2A-490C-A589-3DBA11D6A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558848"/>
        <c:axId val="414559504"/>
      </c:lineChart>
      <c:dateAx>
        <c:axId val="41455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59504"/>
        <c:crosses val="autoZero"/>
        <c:auto val="1"/>
        <c:lblOffset val="100"/>
        <c:baseTimeUnit val="days"/>
      </c:dateAx>
      <c:valAx>
        <c:axId val="41455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5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16</c:v>
                </c:pt>
                <c:pt idx="2">
                  <c:v>13</c:v>
                </c:pt>
                <c:pt idx="3">
                  <c:v>14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AC-4086-A245-C2A025A4B2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20</c:v>
                </c:pt>
                <c:pt idx="2">
                  <c:v>23</c:v>
                </c:pt>
                <c:pt idx="3">
                  <c:v>19</c:v>
                </c:pt>
                <c:pt idx="4">
                  <c:v>13</c:v>
                </c:pt>
                <c:pt idx="5">
                  <c:v>22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AC-4086-A245-C2A025A4B2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9</c:v>
                </c:pt>
                <c:pt idx="2">
                  <c:v>12</c:v>
                </c:pt>
                <c:pt idx="3">
                  <c:v>11</c:v>
                </c:pt>
                <c:pt idx="4">
                  <c:v>10</c:v>
                </c:pt>
                <c:pt idx="5">
                  <c:v>12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AC-4086-A245-C2A025A4B2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20</c:v>
                </c:pt>
                <c:pt idx="1">
                  <c:v>13</c:v>
                </c:pt>
                <c:pt idx="2">
                  <c:v>15</c:v>
                </c:pt>
                <c:pt idx="3">
                  <c:v>15</c:v>
                </c:pt>
                <c:pt idx="4">
                  <c:v>9</c:v>
                </c:pt>
                <c:pt idx="5">
                  <c:v>8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AC-4086-A245-C2A025A4B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575576"/>
        <c:axId val="414576560"/>
      </c:barChart>
      <c:catAx>
        <c:axId val="41457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76560"/>
        <c:crosses val="autoZero"/>
        <c:auto val="1"/>
        <c:lblAlgn val="ctr"/>
        <c:lblOffset val="100"/>
        <c:noMultiLvlLbl val="0"/>
      </c:catAx>
      <c:valAx>
        <c:axId val="41457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7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95-4A06-B689-B2B184EC5E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95-4A06-B689-B2B184EC5E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95-4A06-B689-B2B184EC5E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95-4A06-B689-B2B184EC5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587384"/>
        <c:axId val="414584104"/>
      </c:barChart>
      <c:catAx>
        <c:axId val="41458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84104"/>
        <c:crosses val="autoZero"/>
        <c:auto val="1"/>
        <c:lblAlgn val="ctr"/>
        <c:lblOffset val="100"/>
        <c:noMultiLvlLbl val="0"/>
      </c:catAx>
      <c:valAx>
        <c:axId val="414584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8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0.65011104381183105</c:v>
                </c:pt>
                <c:pt idx="3">
                  <c:v>0.77326872602463204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1-4527-8C7D-ECEA29E8E0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0.108596250571559</c:v>
                </c:pt>
                <c:pt idx="1">
                  <c:v>0.20331177738585099</c:v>
                </c:pt>
                <c:pt idx="2">
                  <c:v>0.124314128943759</c:v>
                </c:pt>
                <c:pt idx="3">
                  <c:v>0.17024299431706799</c:v>
                </c:pt>
                <c:pt idx="4">
                  <c:v>5.6339408191260001E-2</c:v>
                </c:pt>
                <c:pt idx="6">
                  <c:v>0.15922006662747401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11-4527-8C7D-ECEA29E8E0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0.22749710263124001</c:v>
                </c:pt>
                <c:pt idx="1">
                  <c:v>0.28759067691119</c:v>
                </c:pt>
                <c:pt idx="2">
                  <c:v>0.49791818689101602</c:v>
                </c:pt>
                <c:pt idx="3">
                  <c:v>0.19959651457269201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11-4527-8C7D-ECEA29E8E0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0.483650509935864</c:v>
                </c:pt>
                <c:pt idx="5">
                  <c:v>0.43458451617425398</c:v>
                </c:pt>
                <c:pt idx="6">
                  <c:v>0.23131111344758701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11-4527-8C7D-ECEA29E8E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585088"/>
        <c:axId val="414581808"/>
      </c:barChart>
      <c:catAx>
        <c:axId val="41458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81808"/>
        <c:crosses val="autoZero"/>
        <c:auto val="1"/>
        <c:lblAlgn val="ctr"/>
        <c:lblOffset val="100"/>
        <c:noMultiLvlLbl val="0"/>
      </c:catAx>
      <c:valAx>
        <c:axId val="41458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8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BD-4852-9375-EDD65A8FA6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BD-4852-9375-EDD65A8FA6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BD-4852-9375-EDD65A8FA6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BD-4852-9375-EDD65A8FA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578528"/>
        <c:axId val="414578856"/>
      </c:lineChart>
      <c:catAx>
        <c:axId val="41457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78856"/>
        <c:crosses val="autoZero"/>
        <c:auto val="1"/>
        <c:lblAlgn val="ctr"/>
        <c:lblOffset val="100"/>
        <c:noMultiLvlLbl val="0"/>
      </c:catAx>
      <c:valAx>
        <c:axId val="41457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57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0.71186235308372703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D0-4479-8B51-9AF45AC9BA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0.159259077767433</c:v>
                </c:pt>
                <c:pt idx="11">
                  <c:v>0</c:v>
                </c:pt>
                <c:pt idx="12">
                  <c:v>7.1054050080854594E-2</c:v>
                </c:pt>
                <c:pt idx="13">
                  <c:v>0.24746410545401101</c:v>
                </c:pt>
                <c:pt idx="14">
                  <c:v>0</c:v>
                </c:pt>
                <c:pt idx="15">
                  <c:v>5.3903072475131097E-2</c:v>
                </c:pt>
                <c:pt idx="16">
                  <c:v>0.172326489276555</c:v>
                </c:pt>
                <c:pt idx="17">
                  <c:v>0.14823344930661</c:v>
                </c:pt>
                <c:pt idx="18">
                  <c:v>5.8803351791052103E-2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D0-4479-8B51-9AF45AC9BA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0.28771417529093501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0.38755528835831099</c:v>
                </c:pt>
                <c:pt idx="18">
                  <c:v>0</c:v>
                </c:pt>
                <c:pt idx="19">
                  <c:v>7.3002104178296903E-2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D0-4479-8B51-9AF45AC9BA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0.199796698096674</c:v>
                </c:pt>
                <c:pt idx="11">
                  <c:v>0.48371832170773599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0.26289039223246502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0.434645448491009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D0-4479-8B51-9AF45AC9B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358808"/>
        <c:axId val="330358152"/>
      </c:lineChart>
      <c:catAx>
        <c:axId val="33035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58152"/>
        <c:crosses val="autoZero"/>
        <c:auto val="1"/>
        <c:lblAlgn val="ctr"/>
        <c:lblOffset val="100"/>
        <c:noMultiLvlLbl val="0"/>
      </c:catAx>
      <c:valAx>
        <c:axId val="33035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35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8-4C41-81E1-8B53F04AE0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9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8-4C41-81E1-8B53F04AE0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28-4C41-81E1-8B53F04AE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305000"/>
        <c:axId val="417299424"/>
      </c:barChart>
      <c:catAx>
        <c:axId val="41730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299424"/>
        <c:crosses val="autoZero"/>
        <c:auto val="1"/>
        <c:lblAlgn val="ctr"/>
        <c:lblOffset val="100"/>
        <c:noMultiLvlLbl val="0"/>
      </c:catAx>
      <c:valAx>
        <c:axId val="41729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0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397</c:v>
                </c:pt>
                <c:pt idx="1">
                  <c:v>402</c:v>
                </c:pt>
                <c:pt idx="2">
                  <c:v>196</c:v>
                </c:pt>
                <c:pt idx="3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AA-4B2B-800A-77AE96D31E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112</c:v>
                </c:pt>
                <c:pt idx="2">
                  <c:v>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AA-4B2B-800A-77AE96D31E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308</c:v>
                </c:pt>
                <c:pt idx="1">
                  <c:v>238</c:v>
                </c:pt>
                <c:pt idx="2">
                  <c:v>232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AA-4B2B-800A-77AE96D31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302376"/>
        <c:axId val="417299752"/>
      </c:barChart>
      <c:catAx>
        <c:axId val="41730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299752"/>
        <c:crosses val="autoZero"/>
        <c:auto val="1"/>
        <c:lblAlgn val="ctr"/>
        <c:lblOffset val="100"/>
        <c:noMultiLvlLbl val="0"/>
      </c:catAx>
      <c:valAx>
        <c:axId val="4172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0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0.92879719179042497</c:v>
                </c:pt>
                <c:pt idx="1">
                  <c:v>0.60239787438768999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6-4F3B-94B5-78B1FF8B70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0.29270655705342002</c:v>
                </c:pt>
                <c:pt idx="1">
                  <c:v>0.10939875946001799</c:v>
                </c:pt>
                <c:pt idx="2">
                  <c:v>9.1405087646105304E-2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86-4F3B-94B5-78B1FF8B70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0.49637362653956502</c:v>
                </c:pt>
                <c:pt idx="1">
                  <c:v>0.280548363253253</c:v>
                </c:pt>
                <c:pt idx="2">
                  <c:v>7.2534880744122995E-2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86-4F3B-94B5-78B1FF8B70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0.34657911206115499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86-4F3B-94B5-78B1FF8B7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304344"/>
        <c:axId val="417304672"/>
      </c:barChart>
      <c:catAx>
        <c:axId val="41730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04672"/>
        <c:crosses val="autoZero"/>
        <c:auto val="1"/>
        <c:lblAlgn val="ctr"/>
        <c:lblOffset val="100"/>
        <c:noMultiLvlLbl val="0"/>
      </c:catAx>
      <c:valAx>
        <c:axId val="41730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0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683</c:v>
                </c:pt>
                <c:pt idx="1">
                  <c:v>637</c:v>
                </c:pt>
                <c:pt idx="2">
                  <c:v>412</c:v>
                </c:pt>
                <c:pt idx="3">
                  <c:v>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3-4810-80E5-C6A906DD90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</c:v>
                </c:pt>
                <c:pt idx="1">
                  <c:v>115</c:v>
                </c:pt>
                <c:pt idx="2">
                  <c:v>33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E3-4810-80E5-C6A906DD9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310904"/>
        <c:axId val="417311560"/>
      </c:barChart>
      <c:catAx>
        <c:axId val="41731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11560"/>
        <c:crosses val="autoZero"/>
        <c:auto val="1"/>
        <c:lblAlgn val="ctr"/>
        <c:lblOffset val="100"/>
        <c:noMultiLvlLbl val="0"/>
      </c:catAx>
      <c:valAx>
        <c:axId val="41731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1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ACFE5-554A-42C3-BB6F-DAECE90BC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ADF94-1BAD-495B-889E-4045EE9533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54131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29470-236B-4AFF-9B35-6AF9C67B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2EC07-6646-4E78-84A6-F4361EA00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156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045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720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232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32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80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711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957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125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011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731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3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3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6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63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8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C8CF4-75E9-4C71-8B4C-244823925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08769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7BAC7-835B-499D-8289-ED89DF61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E1D6CC-C65C-4896-951A-093102BEB1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0737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8DC9F-33A7-4794-BE71-65B59186E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DAA2B-EAA4-43E8-88B6-6D361DC0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29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6865D-D1CB-45E1-8F32-44A7E847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46F87-4621-40A3-8EA6-B3165B62E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857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8DF75-8F04-4DFC-B489-4F39B77C2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AEC62-A9A1-42DE-B921-F613A7A0D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016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22254-6700-41A0-A4E7-8C369C3DF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5E4352-3751-4200-9531-3363447D44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9084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5EDFF-49FA-45E8-B916-C2B3C5DBE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CD66B-7015-43DE-822D-00A5C9B3C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87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F8428-0D62-4B86-8E92-D70F4081A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234239-F052-4A0D-84E2-017839CFA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6762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37523-0268-443E-B2FD-C21DB899A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F9C37-690A-40AD-9E7B-D3B3F1B5D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21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100E-DC65-4814-A687-4C428BAEE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498DF-354A-4ADB-BFB6-60EE421DBC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2272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C24FA-A833-49C6-BC9A-6B1B3C793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83538-771E-4A05-84E0-919CA97D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64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FB6D-7600-4DD4-834A-3B0045046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F5B08-9D08-4A32-9B84-2C66DB7AF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319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86C01-E7E8-4B2E-BC43-191683043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40939-667C-4CC2-9292-A67F7DB4F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36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312E-2B4D-4A1D-82F0-01D5886E4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45F762-26C7-4460-B541-9D07E7EC7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3308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8DECE-1AE9-4A7A-8866-B79B1346A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37ACC-671E-42AC-9D6E-DA5B4109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07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B13F1-2EA6-493E-9F83-41A719522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73A418-F12E-4A41-A849-4088317102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975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BA864-73F4-4FD9-BCBA-A6F71BE5A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2B39A-1299-4364-A704-548D8C030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42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00CA-7D67-4989-BEC4-B0C29653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E12C3-E6A9-457A-AAD7-A34D16AA45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801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95A31-D702-448B-AE95-5953DE6C5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2C9E4-0E75-4245-95D2-B1150263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27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A6DD9-4D18-4DA2-801B-A3D6251C4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38C8B1-5585-49AF-B22C-C5D997C90D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702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3F839-6B98-4F69-BC92-FA752E207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0A056-4E58-4E7F-A5BA-341B024D1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9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EF5E5-D755-48AF-A4DC-E43429F8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EC2647-FBC2-4084-B86F-05AE114B5A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1213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656C8-9B25-48F0-8CDA-2BFE6E076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88737-611D-42C9-860F-E0C5A49A9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5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97B1-16DB-4845-A157-38ED334BE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CD06D-2C9D-4F67-A20F-68A1720FE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895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C50EE-5912-4F85-8524-0DE83C94B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1B129-B3CF-4610-B8E1-9BD3F839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940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DE3E9-FD72-4F13-882D-2C371FB9E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28758-CC3F-44D0-9ADA-360E2A794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399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265463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221837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48432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328110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6400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9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98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01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4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7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4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2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2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2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828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CB093-DBDC-4B80-8D73-50CF83A34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257659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E8E9-28EA-4534-ABA3-EEC1AF2B1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F4A98-D24C-4742-9C05-609ADD1997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376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04197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699863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306346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711180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95030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1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4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0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9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25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92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1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#AventuraModoOn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2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6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513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91329-34A8-4A8B-B677-27B2E9F0D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689569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4A38-5873-4435-8C42-BCEBEA2C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80CECF-D429-494A-81D8-65B3AA0FB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9728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239936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21900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170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587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7493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283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324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06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- 2022-04-12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💪⁣⁣
⁣⁣
➡️ Motor cg 4t con balanceador interno, refrigerado por aire⁣⁣
➡️Potencia 13.7hp / 8000rpm⁣⁣
➡️ Transmisión 5 marchas⁣⁣
➡️ Encendido electrónico por CDI⁣⁣
⁣⁣
Más detalles en nuestra nueva web 💻www.gilera.com.ar⁣⁣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278254346_988246015141873_879997199625518290_n.jpg?_nc_cat=108&amp;ccb=1-5&amp;_nc_sid=8ae9d6&amp;_nc_ohc=XnHIBntkpMMAX89oZrI&amp;_nc_ht=scontent-iad3-1.cdninstagram.com&amp;edm=AL-3X8kEAAAA&amp;oh=00_AT-pU98WEIVvpvKj9WMjFAAlJuqqAWyAWvtPscz3UwRh7g&amp;oe=625EF91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32D2F-AA9F-4881-A4B6-C58B719AC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367180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9483-1E69-49E8-8C13-864909F1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8B3BA-7357-4E48-B6C6-C2AF188EF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558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037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48085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49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228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395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080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00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0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- 2022-03-31 19:00:34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NUEVA SMX 200 ADVENTURE 💥⁣⁣
💣 Lista para cualquier tipo de terreno 💣⁣⁣
Disfrutá en modo aventura!!!⁣⁣
⁣⁣
#AventuraModoOn⁣⁣
⁣⁣
◾ Motor 4 tiempos, refrigerado por aire⁣⁣
◾ Transmisión 5 marchas⁣⁣
◾ Potencia 15 hp a 7500rpm⁣⁣
◾ Frenos Disco delantero y trasero⁣⁣
◾ Neumáticos Delantero 90/90 - 19 / Trasero 110/90 - 17⁣⁣
◾Encendido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277651366_525388499262235_5751738488595701956_n.jpg?_nc_cat=106&amp;ccb=1-5&amp;_nc_sid=8ae9d6&amp;_nc_ohc=vku5KJ5KKHAAX-7O3vd&amp;_nc_oc=AQk8sr-3Z_v0EQHMRm4QNmhzzx3P2dFSlQsM8QLtn3NzogjdMx-5nfrzXcrhHNAcVDU&amp;_nc_ht=scontent-iad3-1.cdninstagram.com&amp;edm=AL-3X8kEAAAA&amp;oh=00_AT-c51XYDEVx2H2EY8tIcntxu_X2tUbrRFLqlwOAUKKN_w&amp;oe=625F16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9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FAEDE-9107-4A07-ABD9-44274577C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416892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E081E-1DB3-4D45-9218-824A7F38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EBC88-3A92-4854-8775-9DACCCB1E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472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165376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03893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456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889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69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6859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910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27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- 2022-04-07 19:00:57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#GileraAC1 Descubrí nuestro nuevo  clásico!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277965384_390716695939593_8677344339053464832_n.jpg?_nc_cat=106&amp;ccb=1-5&amp;_nc_sid=8ae9d6&amp;_nc_ohc=tJAvOTrBZZUAX98uTj0&amp;_nc_ht=scontent-iad3-1.cdninstagram.com&amp;edm=AL-3X8kEAAAA&amp;oh=00_AT8hwn63GjjLskeajrfqZj3tbFpUSXbqbZxRQP_jnHb9Bg&amp;oe=625D5F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566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4F1D6-B21E-4780-8702-442A236CF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8732392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35161-8E4A-4792-91DF-87C941245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CEBAE-E400-4DB4-A565-D2F1C1A952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462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257241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9631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183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293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63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25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40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- 2022-03-26 21:00:06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VIAJE DE MIL KILÓMETROS, COMIENZA CON UN SOLO PASO
Pensada para acompañarte en cada kilómetro, con Triax touring 250 ponete en marcha y disfruta de tu próximo destino.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277371669_653623295940092_5499922561188800827_n.jpg?_nc_cat=103&amp;ccb=1-5&amp;_nc_sid=8ae9d6&amp;_nc_ohc=wKe8oIUuuP0AX-4RM9u&amp;_nc_ht=scontent-iad3-1.cdninstagram.com&amp;edm=AL-3X8kEAAAA&amp;oh=00_AT_2Posj2nM496HOfhgbnRgbnUYwRghhbRP_UYU2ck-SQQ&amp;oe=625E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28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9E136-97BD-4B65-A1D4-42A06E3F3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652755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22E59-23E0-45E1-9BEA-22587AAC9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F42D4-30D4-4C1E-BFEB-1081FEE02A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184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296712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19388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85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383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96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008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891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- 2022-03-30 17:00:22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propusimos un nuevo desafío, CFMOTO by Zanella este 1,2 y 3 de abril. 
A la cabeza del equipo van a estar  Xavier Artigas y Carlos Tatay. 
Estamos muy ilusionados y felices de poder formar parte de este equipo 🏍
Dejanos en los comentarios si vos tambien vas a asistir al evento en Termas de Río Hondo.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277444839_969291200644234_4709335276150357897_n.jpg?_nc_cat=110&amp;ccb=1-5&amp;_nc_sid=8ae9d6&amp;_nc_ohc=ueZm716R4acAX_uzQlT&amp;_nc_ht=scontent-lga3-1.cdninstagram.com&amp;edm=AL-3X8kEAAAA&amp;oh=00_AT9iwySqduQVGTsTgQqYKlQlz3itFI6lUrMAP7EN3PgL3Q&amp;oe=625E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30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DF7EE-2761-4E90-A560-0BEB0C202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765625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3BF1-45D2-47AD-9E2A-2820821A5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A1B06-41C2-4F03-BA47-FF536EA92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7124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93558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25345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55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935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42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061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5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55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- 2022-03-21 11:52:06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CALIDAD Y COMODIDAD
Una moto de diseño exclusivo, que incorpora un completo equipamiento pensado para quienes desean recorrer grandes distancias, deseando vivir un viaje aventurero, pero sobre todo cómodo y seguro.
Subite a la aventura Triax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276160406_334316745336046_4161916496811999193_n.jpg?_nc_cat=102&amp;ccb=1-5&amp;_nc_sid=8ae9d6&amp;_nc_ohc=dTASIXaoTIgAX__sqLD&amp;_nc_ht=scontent-iad3-1.cdninstagram.com&amp;edm=AL-3X8kEAAAA&amp;oh=00_AT8I3IYhE3wMAE9ZNUYcamz9oSY8hc49GhOuQKqHo_nQoQ&amp;oe=625E63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4DB43-3F84-4526-9B98-E82464F9F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203212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725D7-F059-4449-9409-D93B630FA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F7593-0122-4C3D-85C0-67DB56F3B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406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571030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1136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03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48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956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47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10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29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- 2022-04-13 17:30:31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X marca lo desconocido y nos llama a posibilidades infinitas.
Descubrí la nueva Ceccato X 700.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278339648_355511216620100_5899277455779262974_n.jpg?_nc_cat=101&amp;ccb=1-5&amp;_nc_sid=8ae9d6&amp;_nc_ohc=-ubHhgzQglEAX_NhVON&amp;_nc_ht=scontent-lga3-1.cdninstagram.com&amp;edm=AL-3X8kEAAAA&amp;oh=00_AT9Bj5N7YHhKhp4YbNZTpfapd4PW33T9zG1kVVcoC2cnNg&amp;oe=625E7B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346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C42E6-8334-480B-BE4B-266D62AD6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904546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AF52-8EFE-4850-AB68-0A45498F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A0FCE-3A75-467B-B987-2B98A17F5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930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43750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25544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59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3707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90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672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235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1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- 2022-04-06 17:02:10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más pequeña de la familia y una de nuestras favoritas, la 𝐌𝐀𝐗 𝟏𝟏𝟎, viene a demostrar que lo bueno también puede venir en envase pequeño 💪
Sus 𝐫𝐨𝐛𝐮𝐬𝐭𝐨𝐬 𝐧𝐞𝐮𝐦𝐚́𝐭𝐢𝐜𝐨𝐬 y 𝐬𝐮𝐬 𝐦𝐚𝐧𝐢𝐥𝐥𝐚𝐫𝐞𝐬 𝐚𝐥𝐭𝐨𝐬 te dan una 𝐜𝐨𝐧𝐝𝐮𝐜𝐜𝐢𝐨́𝐧 𝐝𝐢𝐧𝐚́𝐦𝐢𝐜𝐚, 𝐝𝐢𝐯𝐞𝐫𝐭𝐢𝐝𝐚 y 𝐬𝐮́𝐩𝐞𝐫 𝐬𝐞𝐠𝐮𝐫𝐚.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277912329_377460051054095_325335046384665619_n.jpg?_nc_cat=109&amp;ccb=1-5&amp;_nc_sid=8ae9d6&amp;_nc_ohc=rMNabO1b-lUAX-6csCI&amp;_nc_ht=scontent-iad3-1.cdninstagram.com&amp;edm=AL-3X8kEAAAA&amp;oh=00_AT_6WRzCQQiX64V8jkfV819a-Tf38ITtYA3RqNzmupaLMw&amp;oe=625F2F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713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9165F-029A-40F0-B2C1-5F538AE6B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542647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554C9-1C1F-4B20-9880-925B9DD0C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0CEBE-8916-428A-BC02-1093107F4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0837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296040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4543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345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214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21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501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802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16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- 2022-03-24 13:18:44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corazón de la 𝐒𝐤𝐮𝐚 𝟏𝟓𝟎 es su potente motor de 4 tiempos.
𝐒𝐮́𝐩𝐞𝐫 𝐫𝐞𝐬𝐢𝐬𝐭𝐞𝐧𝐭𝐞 y 𝐟𝐚́𝐜𝐢𝐥 𝐦𝐚𝐧𝐭𝐞𝐧𝐞𝐫 hacen de ella una todo terreno 🚀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277256304_679724916786744_2652137780900391819_n.jpg?_nc_cat=109&amp;ccb=1-5&amp;_nc_sid=8ae9d6&amp;_nc_ohc=H-u7dTmlRokAX8B9CPL&amp;_nc_ht=scontent-iad3-1.cdninstagram.com&amp;edm=AL-3X8kEAAAA&amp;oh=00_AT_3xnhDcReEA5CSzztb9-Y5S4esV04kC5esdxzfAEJ1Tg&amp;oe=625F49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732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66899-7A56-44AA-9006-50E7F9049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69720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FDDE2-8DD8-4E54-9209-0F851036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EC90A-05B7-41AD-8079-807CD684F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813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450738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50065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8074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355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654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7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28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5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- 2022-03-24 19:00:15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🏍️💥 SMX 200 ADVENTURE 💥🏍️⁣
⁣
#AventuraModoOn⁣⁣
⁣⁣
◾ Motor 4 tiempos, refrigerado por aire⁣⁣
◾ Transmisión 5 marchas⁣⁣
◾ Potencia 15 hp a 7500rpm⁣⁣
◾ Frenos Disco delantero y trasero⁣⁣
◾ Neumáticos Delantero 90/90 - 19 / Trasero 110/90 - 17⁣⁣
◾Encendido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277151308_338462104999526_1398739649074349474_n.jpg?_nc_cat=100&amp;ccb=1-5&amp;_nc_sid=8ae9d6&amp;_nc_ohc=iDBxowKNTpUAX8DCeq-&amp;_nc_ht=scontent-iad3-1.cdninstagram.com&amp;edm=AL-3X8kEAAAA&amp;oh=00_AT_mJyFm3qqrIm4_sZEkAmiaYRjzFg8pmqfo0qxNEBCBCA&amp;oe=625BC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0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18A9D-4DA5-4944-85AC-547E2C81B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541109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95CA-15B3-479B-9ED0-25F3C7BCB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68D25-0B5C-4FD4-BA5D-FA7655E55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025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328277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170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2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458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114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131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075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0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- 2022-03-22 16:01:29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Dejá de darle vueltas a la idea. Subite a tu primera moto e independizate del bondi.
La 𝐁𝐥𝐢𝐭𝐳 𝐒𝐭𝐚𝐫𝐭 𝟏𝟏𝟎 es perfecta para vos, muy 𝐟𝐚́𝐜𝐢𝐥 𝐝𝐞 𝐦𝐚𝐧𝐞𝐣𝐚𝐫, 𝐛𝐚𝐣𝐨 𝐜𝐨𝐬𝐭𝐨 𝐝𝐞 𝐦𝐚𝐧𝐭𝐞𝐧𝐢𝐦𝐢𝐞𝐧𝐭𝐨 y 𝐜𝐨𝐧𝐬𝐮𝐦𝐨 𝐫𝐞𝐝𝐮𝐜𝐢𝐝𝐨.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276309134_632623467813263_5628416147839980981_n.jpg?_nc_cat=102&amp;ccb=1-5&amp;_nc_sid=8ae9d6&amp;_nc_ohc=ZQChKt8lnKAAX-rdV-A&amp;_nc_ht=scontent-iad3-1.cdninstagram.com&amp;edm=AL-3X8kEAAAA&amp;oh=00_AT9541XGXk3jpwWlYB5BLjcw3Xyi-xYipJcYoFcZ5UeRhA&amp;oe=625E23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84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6A59B-759D-43C7-B3DB-0334DEAAF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600696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37670-D6C7-430D-89C8-F8E64BAD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75BCF-4FB7-4EF4-AC97-075B1FD45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723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726522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84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329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87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821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83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90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3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- 2022-03-22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#Gilera SMASH 0km te está esperando! 🔥🏁⁣
⁣
Encontrala en nuestros concesionarios oficiales.⁣
⁣
🔴 Motor 4 tiempos, refrigerado por aire⁣
🔴 Potencia 6.6hp / 8500rpm⁣
🔴 Transmisión 4 marchas⁣
🔴 Frenos Tambor⁣
🔴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277076663_5348547335156688_6071058780901778990_n.jpg?_nc_cat=109&amp;ccb=1-5&amp;_nc_sid=8ae9d6&amp;_nc_ohc=gmwgqYrn2WsAX-LQjLs&amp;_nc_ht=scontent-iad3-1.cdninstagram.com&amp;edm=AL-3X8kEAAAA&amp;oh=00_AT-5XO77kBhoIJIKNQ2uca4jpP3uU-MJRsaUhoj6Y5t8Gg&amp;oe=625F28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816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F359A-8460-4AD1-A830-9637B380C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501939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B286-F4FC-40F9-93EF-90BFC45A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9E5E4-7D0C-4104-B2D6-11C296C7F6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285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605753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2748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513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758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200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3517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49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23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- 2022-03-29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SMASH, el clásico de siempre renovado con nuevos colores 🎨⁣
⁣
Encontrala en nuestros concesionarios oficiales.⁣
⁣
🔹 Motor 4 tiempos, refrigerado por aire⁣
🔹 Potencia 6.6hp / 8500rpm⁣
🔹 Transmisión 4 marchas⁣
🔹 Frenos Tambor⁣
🔹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277436918_374808787985714_7141353747645666868_n.jpg?_nc_cat=109&amp;ccb=1-5&amp;_nc_sid=8ae9d6&amp;_nc_ohc=O0suvCivGU8AX83WKUb&amp;_nc_oc=AQkOpBlLW1OWpKFK-MYA11RJW4NDG4EARr12PNxfE-Aog9S-YZS07ip5gwSRXvrUEDs&amp;_nc_ht=scontent-iad3-1.cdninstagram.com&amp;edm=AL-3X8kEAAAA&amp;oh=00_AT9M2lhFqfnsARLhGCNB7BayBHoVFJ7XHPp5-bMMapaFog&amp;oe=625E6032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65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69B37-331B-4E4F-B32C-FA39F8614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686446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A8BA-E981-4E56-8863-CEAE870C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165B3C-9175-45E5-A8B0-0239F7306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4346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631973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31974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265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629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752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71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25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8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- 2022-03-31 17:00:58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Potente de inicio a fin. ¡Describila con 3 emojis 💪🚀💥!
🏍⁣ ¿Qué esperás para vivir la experiencia de la RZ650?
#Zanella #CFMoto #RZ #RZ650 #PUSHFORPROGRESS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277690167_305640288308591_8197104028631963941_n.jpg?_nc_cat=102&amp;ccb=1-5&amp;_nc_sid=8ae9d6&amp;_nc_ohc=vq2E7JPOpDEAX8UGt9M&amp;_nc_ht=scontent-lga3-1.cdninstagram.com&amp;edm=AL-3X8kEAAAA&amp;oh=00_AT-bH4rqpLl4K-hIEJx99ObmFUA6_zKaurTkJKdZ5JD9tw&amp;oe=625DE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010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8EE7D-D173-4290-95F0-20123FF27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732747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B5274-5820-475C-AB89-2514B8B9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F928A-F50D-480F-956D-D0740342A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202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9341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90523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738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219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356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398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194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20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- 2022-04-03 16:14:51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Tercer y último día del 🏆Premio Michelin de la República Argentina, lleno de pasión, adrenalina y velocidad 
🏍️
Cerramos con un gran sorteo 🙌 
Sorteamos 2 kit de indumentaria oficial Corven Bajaj edición Moto GP 2022 🏁
Para participar:
💥 Seguí a las cuentas bajajarg corvenmotos
💥 Dale like a la publicación
💥Compartila en stories 
Anunciaremos el ganador el día lunes 4 de abril 🥳
#ArgentinaGP #MotoGP #Bajaj #Moto
Para bases y condiciones ingresá a https://www.bajajargentina.com.ar/ganaenmotogpconcorvenybajaj.pdf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277743121_270656285273081_2165111297743201456_n.webp?stp=dst-jpg&amp;_nc_cat=111&amp;ccb=1-5&amp;_nc_sid=8ae9d6&amp;_nc_ohc=E-n3sR13flMAX_ZPaIS&amp;_nc_ht=scontent-iad3-1.cdninstagram.com&amp;edm=AL-3X8kEAAAA&amp;oh=00_AT_zUSB5Qx-9r83YU-OULUyXt8ZS3gJpe8lcF2rRqFICFA&amp;oe=625D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78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F87FA-AAE5-43E5-8E51-3A07089A2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411964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6338-964F-4DC4-A8D2-5813B8FA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5BC08-CF66-4363-90DC-AD83A3D6D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777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779486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0433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639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810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550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004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997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15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- 2022-03-20 10:00:29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 la felicidad 😀 y qué mejor manera de honrarlo que salir con nuestra moto 🏍️ 😍
No importa la cilindrada, el clima o el destino, s�iempre que haya una moto y un camino nosotros seremos felices 💪
#Motomel #MotomelTeBanca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276000227_1167473967413883_6053187112646122961_n.jpg?_nc_cat=101&amp;ccb=1-5&amp;_nc_sid=8ae9d6&amp;_nc_ohc=eCOuWacghVcAX_pOfo5&amp;_nc_ht=scontent-iad3-1.cdninstagram.com&amp;edm=AL-3X8kEAAAA&amp;oh=00_AT8bWx_05yWIqtebVt-7okqCIUd61AgNXU7K9eOgbatGsQ&amp;oe=625EF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83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FD211-CBB9-4632-8FE1-FC6225264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2683371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6BE3-FEE0-4B6A-A93E-9E551EFB4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BAB117-D5A9-43B8-882F-41C9A24E5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90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363434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01981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571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313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13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324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647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1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- 2022-03-29 11:01:19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 para atravesar cualquier terreno, bajo cualquier circunstancia con su ciclística ON OFF. La ZT 150 te da la libertad absoluta de elegir tu camino y descubrir nuevos horizontes más allá de la ciudad.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277419534_739890690714227_4411587911666902630_n.jpg?_nc_cat=107&amp;ccb=1-5&amp;_nc_sid=8ae9d6&amp;_nc_ohc=Cl2bqpDaob8AX_xZorD&amp;_nc_ht=scontent-lga3-1.cdninstagram.com&amp;edm=AL-3X8kEAAAA&amp;oh=00_AT_AZ7LGURjpSv3AueV6gFjaWcApsx81_q50PfBfo-Ymyw&amp;oe=625D679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635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26D5A-0D13-4D2B-A35B-B758CC90B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753935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90680-39AE-4211-8924-CC05346C1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FF9B4-7640-44F4-9971-4852B380E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497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924596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32896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570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156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93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133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26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- 2022-03-27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sabes a dónde ir el 1,2,3 de Abril?
AL MOTOGP EN TERMAS DE RIO HONDO.
Te invitamos a la máxima competición mundial de motociclismo de velocidad.
El Gran Premio de la República Argentina en el Autódromo Internacional de Termas de Río Hondo - Santiago del Estero.
Estaremos presentes con nuestro stand donde habrá Test drive, merchandising y mucho mas.
Te esperamos!!!
#motogp #corven #corvenmotors #termasderiohondo #santiagodelestero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277481579_648009749637778_3701426814813661823_n.jpg?_nc_cat=103&amp;ccb=1-5&amp;_nc_sid=8ae9d6&amp;_nc_ohc=-pCglI1w4VEAX_rBqD5&amp;_nc_ht=scontent-iad3-1.cdninstagram.com&amp;edm=AL-3X8kEAAAA&amp;oh=00_AT9G0vurxCNquNytR883EGXr0n7wYGKZpiitSmvYehvu3A&amp;oe=625D96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187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F26ED-A209-4F2A-9EFC-8F2671EA5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130952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B948B-58A5-447A-923A-3032C825B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CF6AF-040C-427E-A690-2D604B84C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669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84519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2356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692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060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666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736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374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3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- 2022-03-21 17:21:40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Sin lugar a dudas, Agustín Rossi es el #𝐉𝐮𝐠𝐚𝐝𝐨𝐫𝐌𝐨𝐭𝐨𝐦𝐞𝐥 de la fecha de clásicos.
Atajadas de todo tipo para mantener el arco en cero y ayudar a que su equipo se lleve el superclásico.
Bancamos el fútbol argentino.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276090524_259130456431198_2931095661945516524_n.jpg?_nc_cat=102&amp;ccb=1-5&amp;_nc_sid=8ae9d6&amp;_nc_ohc=AcTWm1LORBcAX9cboEL&amp;_nc_ht=scontent-iad3-1.cdninstagram.com&amp;edm=AL-3X8kEAAAA&amp;oh=00_AT-ng6zDont2W8_zQhWT9Q64ISgz2bdfLyW8V21tHTYOoA&amp;oe=625E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17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610F3-D9C5-42DF-8B22-F702027FD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781863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738A-0110-441F-8470-8545BEA24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C1B70-843D-4FEC-B92B-B8359EAAE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9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74687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1583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841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83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209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222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01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446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- 2022-03-30 16:53:23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✔️Cuadernos de la facu? 📘
✔️La notebook del laburo? 💻
✔️Ropa para el gym? 👟
👉 Llevá todo lo que necesitas en tu rutina con tu 𝐁𝐥𝐢𝐭𝐳 𝟏𝟏𝟎 🤩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277635111_771499893828710_6620445450948070985_n.jpg?_nc_cat=102&amp;ccb=1-5&amp;_nc_sid=8ae9d6&amp;_nc_ohc=8gQUv6DkYH8AX9mmnNO&amp;_nc_ht=scontent-iad3-1.cdninstagram.com&amp;edm=AL-3X8kEAAAA&amp;oh=00_AT-4XTWTZABnPFvHwPsGlEMlknmJr37sIBqZlMLdA2cTXA&amp;oe=625EF31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173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4C674-4ACC-42A9-A9A7-5BECA47D7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585652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2D86-AE55-43ED-9F9A-D233F85B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5E3D57-07A5-4AB3-8B52-531F34FC8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455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635198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9581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149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418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1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159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0027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8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- 2022-03-21 17:18:26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Styler RS 150 exprimí tu día al máximo y estate listo para moverte en la ciudad de manera ágil, rápida y económica.
#Zanella #STYLERRS
#NosImpulsaNuestraHistoria⁣
#TomandoElControl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276158115_685928309497281_7117818987732733964_n.jpg?_nc_cat=104&amp;ccb=1-5&amp;_nc_sid=8ae9d6&amp;_nc_ohc=yJo72Ul0BeAAX971g4z&amp;_nc_ht=scontent-lga3-1.cdninstagram.com&amp;edm=AL-3X8kEAAAA&amp;oh=00_AT81S-OECi-ZLujofRvhQOQUOHv-QultDaYVfrt4SUl5DQ&amp;oe=625F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54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A9700-14CB-4CC6-9A84-4A9DCC4EC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246136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12BB0-E5C5-4299-966E-0F95BE58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44DBB-9544-42FA-BCC6-6D9BAACE6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558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847195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4093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604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667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893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346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689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44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- 2022-03-31 12:44:10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¡Tenemos nuevo #𝐉𝐮𝐠𝐚𝐝𝐨𝐫𝐌𝐨𝐭𝐨𝐦𝐞𝐥 del mes! El elegido de la gente en Marzo es enzojfernandez 
¡Gracias a todos los que participaron en la encuesta de Twitter de tntsportsar !
Atentos todos los que hayan votado usando el código QR, en cualquier partido disputado durante Marzo, ya participan por una bici Motomel Maxam.
Bancamos el fútbol argentino.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277606404_5657060584323237_3326726552719410314_n.jpg?_nc_cat=106&amp;ccb=1-5&amp;_nc_sid=8ae9d6&amp;_nc_ohc=tIDOsmy6VmYAX8Z6CDy&amp;_nc_ht=scontent-iad3-1.cdninstagram.com&amp;edm=AL-3X8kEAAAA&amp;oh=00_AT_7BtnMsJIjXqXbMQsW4I4YRGmlLUUR08Qk811X3AwiCw&amp;oe=625E2B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25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04880-382D-466A-B607-BC2C8E767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986404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9722F-7DA4-4984-85DB-9721B24F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B1C65-4035-4EAD-A0BB-A4A4B0833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60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30260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60170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785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65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696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994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601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34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- 2022-03-28 17:15:54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rutina diaria puede ser agobiante 😓 para algunos y aburrida 😴 para otros.
¿Por qué no elegir moverte de forma 𝐞𝐥𝐞𝐠𝐚𝐧𝐭𝐞 y 𝐚́𝐠𝐢𝐥 arriba de tu 𝐒𝐭𝐫𝐚𝐭𝐨 𝐄𝐮𝐫𝐨 𝟏𝟓𝟎? 🛵🤩
¡Ponele color a tus días! ¡Subite a una 𝐌𝐨𝐭𝐨𝐦𝐞𝐥!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277400307_658474021932615_5066982769853394121_n.jpg?stp=dst-jpg_e35_s640x640_sh0.08&amp;_nc_ht=scontent.cdninstagram.com&amp;_nc_cat=103&amp;_nc_ohc=qu6UQva8_QcAX8FhRYq&amp;edm=AMO9-JQAAAAA&amp;ccb=7-4&amp;oh=00_AT__us4-vhZHxbqEPmw2jmphUgFJlYStOEBsjarCZftI1w&amp;oe=6259E326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9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D3C9D-43BC-4247-BEA4-FB32EF57C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6696172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C3F7-3C48-454C-BDAB-51FC1E63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B9ED4-0AC6-40DB-B61D-4411A0706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904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649662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8032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51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294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797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94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7128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9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- 2022-04-05 16:28:31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Enzo Fernández cada día juega mejor. Gol, juego y despliegue para convertirse en el #𝐉𝐮𝐠𝐚𝐝𝐨𝐫𝐌𝐨𝐭𝐨𝐦𝐞𝐥 de la fecha 8.
Bancamos el fútbol argentino.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277870072_1389174338200508_3870609071935044548_n.jpg?_nc_cat=106&amp;ccb=1-5&amp;_nc_sid=8ae9d6&amp;_nc_ohc=BAww6e7Rr9MAX-ZORkR&amp;_nc_ht=scontent-iad3-1.cdninstagram.com&amp;edm=AL-3X8kEAAAA&amp;oh=00_AT9TKxumUemn3_0wnDgWX6N8vc0eXYshqSSMZeQQPPyAsw&amp;oe=625D90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249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1F7CA-5D16-4CD7-9CCC-77213DB49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9825149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BAD75-8B40-48A9-A8A6-D23425678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2DD53-7A5F-4061-9B82-8E6377744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258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427412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48401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792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202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141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53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113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68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- 2022-04-11 12:09:41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𝐌𝐀𝐗 𝟏𝟏𝟎 tiene un color para todos 🤩
Encontrá el tuyo y salí a recorrer la ciudad con toda la onda que su 𝐝𝐢𝐬𝐞ñ𝐨 𝐜𝐨𝐦𝐩𝐚𝐜𝐭𝐨 𝐒𝐦𝐚𝐫𝐭 te brinda 😎
👉 En nuestra web vas a poder ver todos sus detalles. Link en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278310470_1157748514796514_2749271200304951424_n.jpg?stp=dst-jpg_e35_s640x640_sh0.08&amp;_nc_ht=scontent.cdninstagram.com&amp;_nc_cat=106&amp;_nc_ohc=p7pmTM9Gp5QAX8X-tLT&amp;edm=AMO9-JQAAAAA&amp;ccb=7-4&amp;oh=00_AT9l517Q_Wm1WyzBQwAu2exNramGQycjhpW9gREYAIAdLg&amp;oe=625A044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678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9AF97-A725-4A38-BCDB-1A6A54358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964825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3035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25</vt:lpstr>
      <vt:lpstr>Instagram Posts Table | Motomel - 2 of 25</vt:lpstr>
      <vt:lpstr>Instagram Posts Table | Motomel - 3 of 25</vt:lpstr>
      <vt:lpstr>Instagram Posts Table | Motomel - 4 of 25</vt:lpstr>
      <vt:lpstr>Instagram Posts Table | Motomel - 5 of 25</vt:lpstr>
      <vt:lpstr>Instagram Posts Table | Motomel - 6 of 25</vt:lpstr>
      <vt:lpstr>Instagram Posts Table | Motomel - 7 of 25</vt:lpstr>
      <vt:lpstr>Instagram Posts Table | Motomel - 8 of 25</vt:lpstr>
      <vt:lpstr>Instagram Posts Table | Motomel - 9 of 25</vt:lpstr>
      <vt:lpstr>Instagram Posts Table | Motomel - 10 of 25</vt:lpstr>
      <vt:lpstr>Instagram Posts Table | Motomel - 11 of 25</vt:lpstr>
      <vt:lpstr>Instagram Posts Table | Motomel - 12 of 25</vt:lpstr>
      <vt:lpstr>Instagram Posts Table | Motomel - 13 of 25</vt:lpstr>
      <vt:lpstr>Instagram Posts Table | Motomel - 14 of 25</vt:lpstr>
      <vt:lpstr>Instagram Posts Table | Motomel - 15 of 25</vt:lpstr>
      <vt:lpstr>Instagram Posts Table | Motomel - 16 of 25</vt:lpstr>
      <vt:lpstr>Instagram Posts Table | Motomel - 17 of 25</vt:lpstr>
      <vt:lpstr>Instagram Posts Table | Motomel - 18 of 25</vt:lpstr>
      <vt:lpstr>Instagram Posts Table | Motomel - 19 of 25</vt:lpstr>
      <vt:lpstr>Instagram Posts Table | Motomel - 20 of 25</vt:lpstr>
      <vt:lpstr>Instagram Posts Table | Motomel - 21 of 25</vt:lpstr>
      <vt:lpstr>Instagram Posts Table | Motomel - 22 of 25</vt:lpstr>
      <vt:lpstr>Instagram Posts Table | Motomel - 23 of 25</vt:lpstr>
      <vt:lpstr>Instagram Posts Table | Motomel - 24 of 25</vt:lpstr>
      <vt:lpstr>Instagram Posts Table | Motomel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2022-04-15T12:13:25Z</dcterms:created>
  <dcterms:modified xsi:type="dcterms:W3CDTF">2022-04-15T12:14:40Z</dcterms:modified>
</cp:coreProperties>
</file>