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CB1-4BE9-A8CA-C94D613BE824}"/>
            </c:ext>
          </c:extLst>
        </c:ser>
        <c:dLbls>
          <c:showLegendKey val="0"/>
          <c:showVal val="0"/>
          <c:showCatName val="0"/>
          <c:showSerName val="0"/>
          <c:showPercent val="0"/>
          <c:showBubbleSize val="0"/>
        </c:dLbls>
        <c:axId val="386923472"/>
        <c:axId val="386922816"/>
      </c:radarChart>
      <c:catAx>
        <c:axId val="38692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22816"/>
        <c:crosses val="autoZero"/>
        <c:auto val="1"/>
        <c:lblAlgn val="ctr"/>
        <c:lblOffset val="100"/>
        <c:noMultiLvlLbl val="0"/>
      </c:catAx>
      <c:valAx>
        <c:axId val="38692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2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13113</c:v>
                </c:pt>
                <c:pt idx="1">
                  <c:v>13204</c:v>
                </c:pt>
                <c:pt idx="2">
                  <c:v>13262</c:v>
                </c:pt>
                <c:pt idx="3">
                  <c:v>13317</c:v>
                </c:pt>
                <c:pt idx="4">
                  <c:v>13386</c:v>
                </c:pt>
                <c:pt idx="5">
                  <c:v>13449</c:v>
                </c:pt>
                <c:pt idx="6">
                  <c:v>13519</c:v>
                </c:pt>
                <c:pt idx="7">
                  <c:v>13571</c:v>
                </c:pt>
                <c:pt idx="8">
                  <c:v>13633</c:v>
                </c:pt>
                <c:pt idx="9">
                  <c:v>13694</c:v>
                </c:pt>
                <c:pt idx="10">
                  <c:v>13764</c:v>
                </c:pt>
                <c:pt idx="11">
                  <c:v>13816</c:v>
                </c:pt>
                <c:pt idx="12">
                  <c:v>13876</c:v>
                </c:pt>
                <c:pt idx="13">
                  <c:v>13915</c:v>
                </c:pt>
                <c:pt idx="14">
                  <c:v>13938</c:v>
                </c:pt>
                <c:pt idx="15">
                  <c:v>13974</c:v>
                </c:pt>
                <c:pt idx="16">
                  <c:v>14005</c:v>
                </c:pt>
                <c:pt idx="17">
                  <c:v>14046</c:v>
                </c:pt>
                <c:pt idx="18">
                  <c:v>14081</c:v>
                </c:pt>
                <c:pt idx="19">
                  <c:v>14110</c:v>
                </c:pt>
                <c:pt idx="20">
                  <c:v>14147</c:v>
                </c:pt>
                <c:pt idx="21">
                  <c:v>14205</c:v>
                </c:pt>
                <c:pt idx="22">
                  <c:v>14278</c:v>
                </c:pt>
                <c:pt idx="23">
                  <c:v>14348</c:v>
                </c:pt>
                <c:pt idx="24">
                  <c:v>14405</c:v>
                </c:pt>
                <c:pt idx="25">
                  <c:v>14451</c:v>
                </c:pt>
                <c:pt idx="26">
                  <c:v>14498</c:v>
                </c:pt>
                <c:pt idx="27">
                  <c:v>14539</c:v>
                </c:pt>
                <c:pt idx="28">
                  <c:v>14598</c:v>
                </c:pt>
                <c:pt idx="29">
                  <c:v>14667</c:v>
                </c:pt>
                <c:pt idx="30">
                  <c:v>14735</c:v>
                </c:pt>
                <c:pt idx="31">
                  <c:v>14778</c:v>
                </c:pt>
              </c:numCache>
            </c:numRef>
          </c:val>
          <c:smooth val="0"/>
          <c:extLst>
            <c:ext xmlns:c16="http://schemas.microsoft.com/office/drawing/2014/chart" uri="{C3380CC4-5D6E-409C-BE32-E72D297353CC}">
              <c16:uniqueId val="{00000000-2840-4A3D-AE8C-D1BCADE53A12}"/>
            </c:ext>
          </c:extLst>
        </c:ser>
        <c:dLbls>
          <c:showLegendKey val="0"/>
          <c:showVal val="0"/>
          <c:showCatName val="0"/>
          <c:showSerName val="0"/>
          <c:showPercent val="0"/>
          <c:showBubbleSize val="0"/>
        </c:dLbls>
        <c:smooth val="0"/>
        <c:axId val="401232584"/>
        <c:axId val="401234552"/>
      </c:lineChart>
      <c:dateAx>
        <c:axId val="40123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34552"/>
        <c:crosses val="autoZero"/>
        <c:auto val="1"/>
        <c:lblOffset val="100"/>
        <c:baseTimeUnit val="days"/>
      </c:dateAx>
      <c:valAx>
        <c:axId val="40123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3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52</c:v>
                </c:pt>
                <c:pt idx="1">
                  <c:v>91</c:v>
                </c:pt>
                <c:pt idx="2">
                  <c:v>58</c:v>
                </c:pt>
                <c:pt idx="3">
                  <c:v>55</c:v>
                </c:pt>
                <c:pt idx="4">
                  <c:v>69</c:v>
                </c:pt>
                <c:pt idx="5">
                  <c:v>63</c:v>
                </c:pt>
                <c:pt idx="6">
                  <c:v>70</c:v>
                </c:pt>
                <c:pt idx="7">
                  <c:v>52</c:v>
                </c:pt>
                <c:pt idx="8">
                  <c:v>62</c:v>
                </c:pt>
                <c:pt idx="9">
                  <c:v>61</c:v>
                </c:pt>
                <c:pt idx="10">
                  <c:v>70</c:v>
                </c:pt>
                <c:pt idx="11">
                  <c:v>52</c:v>
                </c:pt>
                <c:pt idx="12">
                  <c:v>60</c:v>
                </c:pt>
                <c:pt idx="13">
                  <c:v>39</c:v>
                </c:pt>
                <c:pt idx="14">
                  <c:v>23</c:v>
                </c:pt>
                <c:pt idx="15">
                  <c:v>36</c:v>
                </c:pt>
                <c:pt idx="16">
                  <c:v>31</c:v>
                </c:pt>
                <c:pt idx="17">
                  <c:v>41</c:v>
                </c:pt>
                <c:pt idx="18">
                  <c:v>35</c:v>
                </c:pt>
                <c:pt idx="19">
                  <c:v>29</c:v>
                </c:pt>
                <c:pt idx="20">
                  <c:v>37</c:v>
                </c:pt>
                <c:pt idx="21">
                  <c:v>58</c:v>
                </c:pt>
                <c:pt idx="22">
                  <c:v>73</c:v>
                </c:pt>
                <c:pt idx="23">
                  <c:v>70</c:v>
                </c:pt>
                <c:pt idx="24">
                  <c:v>57</c:v>
                </c:pt>
                <c:pt idx="25">
                  <c:v>46</c:v>
                </c:pt>
                <c:pt idx="26">
                  <c:v>47</c:v>
                </c:pt>
                <c:pt idx="27">
                  <c:v>41</c:v>
                </c:pt>
                <c:pt idx="28">
                  <c:v>59</c:v>
                </c:pt>
                <c:pt idx="29">
                  <c:v>69</c:v>
                </c:pt>
                <c:pt idx="30">
                  <c:v>68</c:v>
                </c:pt>
                <c:pt idx="31">
                  <c:v>43</c:v>
                </c:pt>
              </c:numCache>
            </c:numRef>
          </c:val>
          <c:smooth val="0"/>
          <c:extLst>
            <c:ext xmlns:c16="http://schemas.microsoft.com/office/drawing/2014/chart" uri="{C3380CC4-5D6E-409C-BE32-E72D297353CC}">
              <c16:uniqueId val="{00000000-ED20-4673-882A-844EA9AC2A0B}"/>
            </c:ext>
          </c:extLst>
        </c:ser>
        <c:dLbls>
          <c:showLegendKey val="0"/>
          <c:showVal val="0"/>
          <c:showCatName val="0"/>
          <c:showSerName val="0"/>
          <c:showPercent val="0"/>
          <c:showBubbleSize val="0"/>
        </c:dLbls>
        <c:smooth val="0"/>
        <c:axId val="401236192"/>
        <c:axId val="401239144"/>
      </c:lineChart>
      <c:dateAx>
        <c:axId val="401236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39144"/>
        <c:crosses val="autoZero"/>
        <c:auto val="1"/>
        <c:lblOffset val="100"/>
        <c:baseTimeUnit val="days"/>
      </c:dateAx>
      <c:valAx>
        <c:axId val="40123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3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58</c:v>
                </c:pt>
                <c:pt idx="1">
                  <c:v>53</c:v>
                </c:pt>
                <c:pt idx="2">
                  <c:v>51</c:v>
                </c:pt>
                <c:pt idx="3">
                  <c:v>50</c:v>
                </c:pt>
                <c:pt idx="4">
                  <c:v>47</c:v>
                </c:pt>
                <c:pt idx="5">
                  <c:v>49</c:v>
                </c:pt>
                <c:pt idx="6">
                  <c:v>66</c:v>
                </c:pt>
              </c:numCache>
            </c:numRef>
          </c:val>
          <c:extLst>
            <c:ext xmlns:c16="http://schemas.microsoft.com/office/drawing/2014/chart" uri="{C3380CC4-5D6E-409C-BE32-E72D297353CC}">
              <c16:uniqueId val="{00000000-1844-4BA0-9E5F-1DAEDE47BAD2}"/>
            </c:ext>
          </c:extLst>
        </c:ser>
        <c:dLbls>
          <c:showLegendKey val="0"/>
          <c:showVal val="0"/>
          <c:showCatName val="0"/>
          <c:showSerName val="0"/>
          <c:showPercent val="0"/>
          <c:showBubbleSize val="0"/>
        </c:dLbls>
        <c:gapWidth val="219"/>
        <c:overlap val="-27"/>
        <c:axId val="421831224"/>
        <c:axId val="421834832"/>
      </c:barChart>
      <c:catAx>
        <c:axId val="42183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34832"/>
        <c:crosses val="autoZero"/>
        <c:auto val="1"/>
        <c:lblAlgn val="ctr"/>
        <c:lblOffset val="100"/>
        <c:noMultiLvlLbl val="0"/>
      </c:catAx>
      <c:valAx>
        <c:axId val="42183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3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0.39813184289105003</c:v>
                </c:pt>
                <c:pt idx="1">
                  <c:v>0.69396781819568398</c:v>
                </c:pt>
                <c:pt idx="2">
                  <c:v>0.43926083005150002</c:v>
                </c:pt>
                <c:pt idx="3">
                  <c:v>0.41471874528728703</c:v>
                </c:pt>
                <c:pt idx="4">
                  <c:v>0.51813471502590702</c:v>
                </c:pt>
                <c:pt idx="5">
                  <c:v>0.470640968175706</c:v>
                </c:pt>
                <c:pt idx="6">
                  <c:v>0.52048479440850604</c:v>
                </c:pt>
                <c:pt idx="7">
                  <c:v>0.38464383460315099</c:v>
                </c:pt>
                <c:pt idx="8">
                  <c:v>0.45685653231154699</c:v>
                </c:pt>
                <c:pt idx="9">
                  <c:v>0.44744370278001899</c:v>
                </c:pt>
                <c:pt idx="10">
                  <c:v>0.51117277639842296</c:v>
                </c:pt>
                <c:pt idx="11">
                  <c:v>0.37779715199070002</c:v>
                </c:pt>
                <c:pt idx="12">
                  <c:v>0.43427909669947901</c:v>
                </c:pt>
                <c:pt idx="13">
                  <c:v>0.28106082444508501</c:v>
                </c:pt>
                <c:pt idx="14">
                  <c:v>0.165289256198347</c:v>
                </c:pt>
                <c:pt idx="15">
                  <c:v>0.25828669823504102</c:v>
                </c:pt>
                <c:pt idx="16">
                  <c:v>0.221840561041935</c:v>
                </c:pt>
                <c:pt idx="17">
                  <c:v>0.29275258836130003</c:v>
                </c:pt>
                <c:pt idx="18">
                  <c:v>0.24918126156913001</c:v>
                </c:pt>
                <c:pt idx="19">
                  <c:v>0.20595128186918499</c:v>
                </c:pt>
                <c:pt idx="20">
                  <c:v>0.26222537207654101</c:v>
                </c:pt>
                <c:pt idx="21">
                  <c:v>0.40998091468155801</c:v>
                </c:pt>
                <c:pt idx="22">
                  <c:v>0.51390355508623697</c:v>
                </c:pt>
                <c:pt idx="23">
                  <c:v>0.49026474296119898</c:v>
                </c:pt>
                <c:pt idx="24">
                  <c:v>0.39726791190409799</c:v>
                </c:pt>
                <c:pt idx="25">
                  <c:v>0.319333564734467</c:v>
                </c:pt>
                <c:pt idx="26">
                  <c:v>0.32523700781952802</c:v>
                </c:pt>
                <c:pt idx="27">
                  <c:v>0.28279762725893198</c:v>
                </c:pt>
                <c:pt idx="28">
                  <c:v>0.40580507600247601</c:v>
                </c:pt>
                <c:pt idx="29">
                  <c:v>0.47266748869708203</c:v>
                </c:pt>
                <c:pt idx="30">
                  <c:v>0.46362582668575703</c:v>
                </c:pt>
                <c:pt idx="31">
                  <c:v>0.29182219205972199</c:v>
                </c:pt>
              </c:numCache>
            </c:numRef>
          </c:val>
          <c:smooth val="0"/>
          <c:extLst>
            <c:ext xmlns:c16="http://schemas.microsoft.com/office/drawing/2014/chart" uri="{C3380CC4-5D6E-409C-BE32-E72D297353CC}">
              <c16:uniqueId val="{00000000-1AAD-47C9-A6C8-B326CC0AE031}"/>
            </c:ext>
          </c:extLst>
        </c:ser>
        <c:dLbls>
          <c:showLegendKey val="0"/>
          <c:showVal val="0"/>
          <c:showCatName val="0"/>
          <c:showSerName val="0"/>
          <c:showPercent val="0"/>
          <c:showBubbleSize val="0"/>
        </c:dLbls>
        <c:smooth val="0"/>
        <c:axId val="421838112"/>
        <c:axId val="421832208"/>
      </c:lineChart>
      <c:dateAx>
        <c:axId val="42183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32208"/>
        <c:crosses val="autoZero"/>
        <c:auto val="1"/>
        <c:lblOffset val="100"/>
        <c:baseTimeUnit val="days"/>
      </c:dateAx>
      <c:valAx>
        <c:axId val="42183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3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0</c:v>
                </c:pt>
                <c:pt idx="1">
                  <c:v>0</c:v>
                </c:pt>
                <c:pt idx="2">
                  <c:v>0</c:v>
                </c:pt>
                <c:pt idx="3">
                  <c:v>0</c:v>
                </c:pt>
                <c:pt idx="4">
                  <c:v>0</c:v>
                </c:pt>
                <c:pt idx="5">
                  <c:v>1</c:v>
                </c:pt>
                <c:pt idx="6">
                  <c:v>0</c:v>
                </c:pt>
                <c:pt idx="7">
                  <c:v>0</c:v>
                </c:pt>
                <c:pt idx="8">
                  <c:v>1</c:v>
                </c:pt>
                <c:pt idx="9">
                  <c:v>0</c:v>
                </c:pt>
                <c:pt idx="10">
                  <c:v>0</c:v>
                </c:pt>
                <c:pt idx="11">
                  <c:v>1</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pt idx="26">
                  <c:v>1</c:v>
                </c:pt>
                <c:pt idx="27">
                  <c:v>0</c:v>
                </c:pt>
                <c:pt idx="28">
                  <c:v>0</c:v>
                </c:pt>
                <c:pt idx="29">
                  <c:v>0</c:v>
                </c:pt>
                <c:pt idx="30">
                  <c:v>0</c:v>
                </c:pt>
                <c:pt idx="31">
                  <c:v>0</c:v>
                </c:pt>
              </c:numCache>
            </c:numRef>
          </c:val>
          <c:smooth val="0"/>
          <c:extLst>
            <c:ext xmlns:c16="http://schemas.microsoft.com/office/drawing/2014/chart" uri="{C3380CC4-5D6E-409C-BE32-E72D297353CC}">
              <c16:uniqueId val="{00000000-C6ED-4860-A842-4D820BE4741D}"/>
            </c:ext>
          </c:extLst>
        </c:ser>
        <c:dLbls>
          <c:showLegendKey val="0"/>
          <c:showVal val="0"/>
          <c:showCatName val="0"/>
          <c:showSerName val="0"/>
          <c:showPercent val="0"/>
          <c:showBubbleSize val="0"/>
        </c:dLbls>
        <c:smooth val="0"/>
        <c:axId val="421836472"/>
        <c:axId val="421838768"/>
      </c:lineChart>
      <c:dateAx>
        <c:axId val="421836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38768"/>
        <c:crosses val="autoZero"/>
        <c:auto val="1"/>
        <c:lblOffset val="100"/>
        <c:baseTimeUnit val="days"/>
      </c:dateAx>
      <c:valAx>
        <c:axId val="42183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3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0</c:v>
                </c:pt>
                <c:pt idx="1">
                  <c:v>0</c:v>
                </c:pt>
                <c:pt idx="2">
                  <c:v>0</c:v>
                </c:pt>
                <c:pt idx="3">
                  <c:v>0</c:v>
                </c:pt>
                <c:pt idx="4">
                  <c:v>0</c:v>
                </c:pt>
                <c:pt idx="5">
                  <c:v>0.19378400536632601</c:v>
                </c:pt>
                <c:pt idx="6">
                  <c:v>0</c:v>
                </c:pt>
                <c:pt idx="7">
                  <c:v>0</c:v>
                </c:pt>
                <c:pt idx="8">
                  <c:v>7.3518600205852103E-2</c:v>
                </c:pt>
                <c:pt idx="9">
                  <c:v>0</c:v>
                </c:pt>
                <c:pt idx="10">
                  <c:v>0</c:v>
                </c:pt>
                <c:pt idx="11">
                  <c:v>0.20304568527918801</c:v>
                </c:pt>
                <c:pt idx="12">
                  <c:v>0</c:v>
                </c:pt>
                <c:pt idx="13">
                  <c:v>0</c:v>
                </c:pt>
                <c:pt idx="14">
                  <c:v>0</c:v>
                </c:pt>
                <c:pt idx="15">
                  <c:v>0</c:v>
                </c:pt>
                <c:pt idx="16">
                  <c:v>0</c:v>
                </c:pt>
                <c:pt idx="17">
                  <c:v>0</c:v>
                </c:pt>
                <c:pt idx="18">
                  <c:v>0</c:v>
                </c:pt>
                <c:pt idx="19">
                  <c:v>3.5473572188719403E-2</c:v>
                </c:pt>
                <c:pt idx="20">
                  <c:v>0</c:v>
                </c:pt>
                <c:pt idx="21">
                  <c:v>0</c:v>
                </c:pt>
                <c:pt idx="22">
                  <c:v>0</c:v>
                </c:pt>
                <c:pt idx="23">
                  <c:v>0</c:v>
                </c:pt>
                <c:pt idx="24">
                  <c:v>0</c:v>
                </c:pt>
                <c:pt idx="25">
                  <c:v>0</c:v>
                </c:pt>
                <c:pt idx="26">
                  <c:v>0.13817880337156299</c:v>
                </c:pt>
                <c:pt idx="27">
                  <c:v>0</c:v>
                </c:pt>
                <c:pt idx="28">
                  <c:v>0</c:v>
                </c:pt>
                <c:pt idx="29">
                  <c:v>0</c:v>
                </c:pt>
                <c:pt idx="30">
                  <c:v>0</c:v>
                </c:pt>
                <c:pt idx="31">
                  <c:v>0</c:v>
                </c:pt>
              </c:numCache>
            </c:numRef>
          </c:val>
          <c:smooth val="0"/>
          <c:extLst>
            <c:ext xmlns:c16="http://schemas.microsoft.com/office/drawing/2014/chart" uri="{C3380CC4-5D6E-409C-BE32-E72D297353CC}">
              <c16:uniqueId val="{00000000-D0A5-43B0-80B0-65A7C6EE4696}"/>
            </c:ext>
          </c:extLst>
        </c:ser>
        <c:dLbls>
          <c:showLegendKey val="0"/>
          <c:showVal val="0"/>
          <c:showCatName val="0"/>
          <c:showSerName val="0"/>
          <c:showPercent val="0"/>
          <c:showBubbleSize val="0"/>
        </c:dLbls>
        <c:smooth val="0"/>
        <c:axId val="421845984"/>
        <c:axId val="421841064"/>
      </c:lineChart>
      <c:dateAx>
        <c:axId val="42184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41064"/>
        <c:crosses val="autoZero"/>
        <c:auto val="1"/>
        <c:lblOffset val="100"/>
        <c:baseTimeUnit val="days"/>
      </c:dateAx>
      <c:valAx>
        <c:axId val="42184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4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1</c:v>
                </c:pt>
                <c:pt idx="3">
                  <c:v>3</c:v>
                </c:pt>
                <c:pt idx="4">
                  <c:v>0</c:v>
                </c:pt>
                <c:pt idx="5">
                  <c:v>0</c:v>
                </c:pt>
                <c:pt idx="6">
                  <c:v>1</c:v>
                </c:pt>
              </c:numCache>
            </c:numRef>
          </c:val>
          <c:extLst>
            <c:ext xmlns:c16="http://schemas.microsoft.com/office/drawing/2014/chart" uri="{C3380CC4-5D6E-409C-BE32-E72D297353CC}">
              <c16:uniqueId val="{00000000-04CE-4A1E-BD6C-A1787542B0F3}"/>
            </c:ext>
          </c:extLst>
        </c:ser>
        <c:dLbls>
          <c:showLegendKey val="0"/>
          <c:showVal val="0"/>
          <c:showCatName val="0"/>
          <c:showSerName val="0"/>
          <c:showPercent val="0"/>
          <c:showBubbleSize val="0"/>
        </c:dLbls>
        <c:gapWidth val="219"/>
        <c:overlap val="-27"/>
        <c:axId val="421841720"/>
        <c:axId val="421842048"/>
      </c:barChart>
      <c:catAx>
        <c:axId val="42184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42048"/>
        <c:crosses val="autoZero"/>
        <c:auto val="1"/>
        <c:lblAlgn val="ctr"/>
        <c:lblOffset val="100"/>
        <c:noMultiLvlLbl val="0"/>
      </c:catAx>
      <c:valAx>
        <c:axId val="42184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4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0.20078881319469299</c:v>
                </c:pt>
                <c:pt idx="3">
                  <c:v>0.12190749372534999</c:v>
                </c:pt>
                <c:pt idx="6">
                  <c:v>7.1710290426676204E-2</c:v>
                </c:pt>
              </c:numCache>
            </c:numRef>
          </c:val>
          <c:extLst>
            <c:ext xmlns:c16="http://schemas.microsoft.com/office/drawing/2014/chart" uri="{C3380CC4-5D6E-409C-BE32-E72D297353CC}">
              <c16:uniqueId val="{00000000-8A45-47FA-AE8F-CEFB21BC7DB0}"/>
            </c:ext>
          </c:extLst>
        </c:ser>
        <c:dLbls>
          <c:showLegendKey val="0"/>
          <c:showVal val="0"/>
          <c:showCatName val="0"/>
          <c:showSerName val="0"/>
          <c:showPercent val="0"/>
          <c:showBubbleSize val="0"/>
        </c:dLbls>
        <c:gapWidth val="219"/>
        <c:overlap val="-27"/>
        <c:axId val="421840080"/>
        <c:axId val="421843688"/>
      </c:barChart>
      <c:catAx>
        <c:axId val="42184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43688"/>
        <c:crosses val="autoZero"/>
        <c:auto val="1"/>
        <c:lblAlgn val="ctr"/>
        <c:lblOffset val="100"/>
        <c:noMultiLvlLbl val="0"/>
      </c:catAx>
      <c:valAx>
        <c:axId val="42184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4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676-4BCB-8D61-6BF46F48B1C5}"/>
            </c:ext>
          </c:extLst>
        </c:ser>
        <c:dLbls>
          <c:showLegendKey val="0"/>
          <c:showVal val="0"/>
          <c:showCatName val="0"/>
          <c:showSerName val="0"/>
          <c:showPercent val="0"/>
          <c:showBubbleSize val="0"/>
        </c:dLbls>
        <c:smooth val="0"/>
        <c:axId val="421821056"/>
        <c:axId val="421824664"/>
      </c:lineChart>
      <c:catAx>
        <c:axId val="42182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24664"/>
        <c:crosses val="autoZero"/>
        <c:auto val="1"/>
        <c:lblAlgn val="ctr"/>
        <c:lblOffset val="100"/>
        <c:noMultiLvlLbl val="0"/>
      </c:catAx>
      <c:valAx>
        <c:axId val="42182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2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0.12686102733496099</c:v>
                </c:pt>
                <c:pt idx="11">
                  <c:v>0.12925463162430001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4C7-4032-9D4C-CCE398ABEE6D}"/>
            </c:ext>
          </c:extLst>
        </c:ser>
        <c:dLbls>
          <c:showLegendKey val="0"/>
          <c:showVal val="0"/>
          <c:showCatName val="0"/>
          <c:showSerName val="0"/>
          <c:showPercent val="0"/>
          <c:showBubbleSize val="0"/>
        </c:dLbls>
        <c:smooth val="0"/>
        <c:axId val="421826632"/>
        <c:axId val="421820728"/>
      </c:lineChart>
      <c:catAx>
        <c:axId val="42182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20728"/>
        <c:crosses val="autoZero"/>
        <c:auto val="1"/>
        <c:lblAlgn val="ctr"/>
        <c:lblOffset val="100"/>
        <c:noMultiLvlLbl val="0"/>
      </c:catAx>
      <c:valAx>
        <c:axId val="42182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2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2</c:v>
                </c:pt>
              </c:numCache>
            </c:numRef>
          </c:val>
          <c:extLst>
            <c:ext xmlns:c16="http://schemas.microsoft.com/office/drawing/2014/chart" uri="{C3380CC4-5D6E-409C-BE32-E72D297353CC}">
              <c16:uniqueId val="{00000000-0230-418E-80EA-799A0FE954B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2</c:v>
                </c:pt>
              </c:numCache>
            </c:numRef>
          </c:val>
          <c:extLst>
            <c:ext xmlns:c16="http://schemas.microsoft.com/office/drawing/2014/chart" uri="{C3380CC4-5D6E-409C-BE32-E72D297353CC}">
              <c16:uniqueId val="{00000001-0230-418E-80EA-799A0FE954B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1</c:v>
                </c:pt>
              </c:numCache>
            </c:numRef>
          </c:val>
          <c:extLst>
            <c:ext xmlns:c16="http://schemas.microsoft.com/office/drawing/2014/chart" uri="{C3380CC4-5D6E-409C-BE32-E72D297353CC}">
              <c16:uniqueId val="{00000002-0230-418E-80EA-799A0FE954BC}"/>
            </c:ext>
          </c:extLst>
        </c:ser>
        <c:dLbls>
          <c:showLegendKey val="0"/>
          <c:showVal val="0"/>
          <c:showCatName val="0"/>
          <c:showSerName val="0"/>
          <c:showPercent val="0"/>
          <c:showBubbleSize val="0"/>
        </c:dLbls>
        <c:gapWidth val="150"/>
        <c:overlap val="100"/>
        <c:axId val="421823352"/>
        <c:axId val="421827616"/>
      </c:barChart>
      <c:catAx>
        <c:axId val="421823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27616"/>
        <c:crosses val="autoZero"/>
        <c:auto val="1"/>
        <c:lblAlgn val="ctr"/>
        <c:lblOffset val="100"/>
        <c:noMultiLvlLbl val="0"/>
      </c:catAx>
      <c:valAx>
        <c:axId val="421827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2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0.16563649285748699</c:v>
                </c:pt>
                <c:pt idx="1">
                  <c:v>5.4393643888336798E-2</c:v>
                </c:pt>
                <c:pt idx="2">
                  <c:v>0.20266357845975699</c:v>
                </c:pt>
              </c:numCache>
            </c:numRef>
          </c:val>
          <c:extLst>
            <c:ext xmlns:c16="http://schemas.microsoft.com/office/drawing/2014/chart" uri="{C3380CC4-5D6E-409C-BE32-E72D297353CC}">
              <c16:uniqueId val="{00000000-AE46-4426-9F2D-3E3A3047F912}"/>
            </c:ext>
          </c:extLst>
        </c:ser>
        <c:dLbls>
          <c:showLegendKey val="0"/>
          <c:showVal val="0"/>
          <c:showCatName val="0"/>
          <c:showSerName val="0"/>
          <c:showPercent val="0"/>
          <c:showBubbleSize val="0"/>
        </c:dLbls>
        <c:gapWidth val="219"/>
        <c:overlap val="-27"/>
        <c:axId val="401231928"/>
        <c:axId val="401234880"/>
      </c:barChart>
      <c:catAx>
        <c:axId val="401231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34880"/>
        <c:crosses val="autoZero"/>
        <c:auto val="1"/>
        <c:lblAlgn val="ctr"/>
        <c:lblOffset val="100"/>
        <c:noMultiLvlLbl val="0"/>
      </c:catAx>
      <c:valAx>
        <c:axId val="40123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3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72</c:v>
                </c:pt>
              </c:numCache>
            </c:numRef>
          </c:val>
          <c:extLst>
            <c:ext xmlns:c16="http://schemas.microsoft.com/office/drawing/2014/chart" uri="{C3380CC4-5D6E-409C-BE32-E72D297353CC}">
              <c16:uniqueId val="{00000000-069F-48A1-9361-3CD55B858C2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6</c:v>
                </c:pt>
              </c:numCache>
            </c:numRef>
          </c:val>
          <c:extLst>
            <c:ext xmlns:c16="http://schemas.microsoft.com/office/drawing/2014/chart" uri="{C3380CC4-5D6E-409C-BE32-E72D297353CC}">
              <c16:uniqueId val="{00000001-069F-48A1-9361-3CD55B858C2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0</c:v>
                </c:pt>
              </c:numCache>
            </c:numRef>
          </c:val>
          <c:extLst>
            <c:ext xmlns:c16="http://schemas.microsoft.com/office/drawing/2014/chart" uri="{C3380CC4-5D6E-409C-BE32-E72D297353CC}">
              <c16:uniqueId val="{00000002-069F-48A1-9361-3CD55B858C2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Camelbak Argentina</c:v>
                </c:pt>
              </c:strCache>
            </c:strRef>
          </c:cat>
          <c:val>
            <c:numRef>
              <c:f>Sheet1!$E$2</c:f>
              <c:numCache>
                <c:formatCode>General</c:formatCode>
                <c:ptCount val="1"/>
                <c:pt idx="0">
                  <c:v>0</c:v>
                </c:pt>
              </c:numCache>
            </c:numRef>
          </c:val>
          <c:extLst>
            <c:ext xmlns:c16="http://schemas.microsoft.com/office/drawing/2014/chart" uri="{C3380CC4-5D6E-409C-BE32-E72D297353CC}">
              <c16:uniqueId val="{00000003-069F-48A1-9361-3CD55B858C2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Camelbak Argentina</c:v>
                </c:pt>
              </c:strCache>
            </c:strRef>
          </c:cat>
          <c:val>
            <c:numRef>
              <c:f>Sheet1!$F$2</c:f>
              <c:numCache>
                <c:formatCode>General</c:formatCode>
                <c:ptCount val="1"/>
                <c:pt idx="0">
                  <c:v>0</c:v>
                </c:pt>
              </c:numCache>
            </c:numRef>
          </c:val>
          <c:extLst>
            <c:ext xmlns:c16="http://schemas.microsoft.com/office/drawing/2014/chart" uri="{C3380CC4-5D6E-409C-BE32-E72D297353CC}">
              <c16:uniqueId val="{00000004-069F-48A1-9361-3CD55B858C2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Camelbak Argentina</c:v>
                </c:pt>
              </c:strCache>
            </c:strRef>
          </c:cat>
          <c:val>
            <c:numRef>
              <c:f>Sheet1!$G$2</c:f>
              <c:numCache>
                <c:formatCode>General</c:formatCode>
                <c:ptCount val="1"/>
                <c:pt idx="0">
                  <c:v>0</c:v>
                </c:pt>
              </c:numCache>
            </c:numRef>
          </c:val>
          <c:extLst>
            <c:ext xmlns:c16="http://schemas.microsoft.com/office/drawing/2014/chart" uri="{C3380CC4-5D6E-409C-BE32-E72D297353CC}">
              <c16:uniqueId val="{00000005-069F-48A1-9361-3CD55B858C2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Camelbak Argentina</c:v>
                </c:pt>
              </c:strCache>
            </c:strRef>
          </c:cat>
          <c:val>
            <c:numRef>
              <c:f>Sheet1!$H$2</c:f>
              <c:numCache>
                <c:formatCode>General</c:formatCode>
                <c:ptCount val="1"/>
                <c:pt idx="0">
                  <c:v>10</c:v>
                </c:pt>
              </c:numCache>
            </c:numRef>
          </c:val>
          <c:extLst>
            <c:ext xmlns:c16="http://schemas.microsoft.com/office/drawing/2014/chart" uri="{C3380CC4-5D6E-409C-BE32-E72D297353CC}">
              <c16:uniqueId val="{00000006-069F-48A1-9361-3CD55B858C2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Camelbak Argentina</c:v>
                </c:pt>
              </c:strCache>
            </c:strRef>
          </c:cat>
          <c:val>
            <c:numRef>
              <c:f>Sheet1!$I$2</c:f>
              <c:numCache>
                <c:formatCode>General</c:formatCode>
                <c:ptCount val="1"/>
                <c:pt idx="0">
                  <c:v>1</c:v>
                </c:pt>
              </c:numCache>
            </c:numRef>
          </c:val>
          <c:extLst>
            <c:ext xmlns:c16="http://schemas.microsoft.com/office/drawing/2014/chart" uri="{C3380CC4-5D6E-409C-BE32-E72D297353CC}">
              <c16:uniqueId val="{00000007-069F-48A1-9361-3CD55B858C22}"/>
            </c:ext>
          </c:extLst>
        </c:ser>
        <c:dLbls>
          <c:showLegendKey val="0"/>
          <c:showVal val="0"/>
          <c:showCatName val="0"/>
          <c:showSerName val="0"/>
          <c:showPercent val="0"/>
          <c:showBubbleSize val="0"/>
        </c:dLbls>
        <c:gapWidth val="150"/>
        <c:overlap val="100"/>
        <c:axId val="401243736"/>
        <c:axId val="401244064"/>
      </c:barChart>
      <c:catAx>
        <c:axId val="40124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44064"/>
        <c:crosses val="autoZero"/>
        <c:auto val="1"/>
        <c:lblAlgn val="ctr"/>
        <c:lblOffset val="100"/>
        <c:noMultiLvlLbl val="0"/>
      </c:catAx>
      <c:valAx>
        <c:axId val="401244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4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91D2-46C4-91CD-941C6301FD99}"/>
            </c:ext>
          </c:extLst>
        </c:ser>
        <c:dLbls>
          <c:showLegendKey val="0"/>
          <c:showVal val="0"/>
          <c:showCatName val="0"/>
          <c:showSerName val="0"/>
          <c:showPercent val="0"/>
          <c:showBubbleSize val="0"/>
        </c:dLbls>
        <c:smooth val="0"/>
        <c:axId val="270176480"/>
        <c:axId val="270172872"/>
      </c:lineChart>
      <c:dateAx>
        <c:axId val="27017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72872"/>
        <c:crosses val="autoZero"/>
        <c:auto val="1"/>
        <c:lblOffset val="100"/>
        <c:baseTimeUnit val="days"/>
      </c:dateAx>
      <c:valAx>
        <c:axId val="27017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7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318A6-AA14-42BF-850F-F9D4914D8C6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2A06375-37C2-48D4-9C8B-4B30811DE76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90745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8764D-0B1D-4ED9-B98E-9C0866A270C8}"/>
              </a:ext>
            </a:extLst>
          </p:cNvPr>
          <p:cNvSpPr>
            <a:spLocks noGrp="1"/>
          </p:cNvSpPr>
          <p:nvPr>
            <p:ph type="title"/>
          </p:nvPr>
        </p:nvSpPr>
        <p:spPr/>
        <p:txBody>
          <a:bodyPr/>
          <a:lstStyle/>
          <a:p>
            <a:r>
              <a:rPr lang="en-US"/>
              <a:t>Facebook Key Metrics Table | CamelBak</a:t>
            </a:r>
          </a:p>
        </p:txBody>
      </p:sp>
      <p:graphicFrame>
        <p:nvGraphicFramePr>
          <p:cNvPr id="5" name="Table Placeholder 4">
            <a:extLst>
              <a:ext uri="{FF2B5EF4-FFF2-40B4-BE49-F238E27FC236}">
                <a16:creationId xmlns:a16="http://schemas.microsoft.com/office/drawing/2014/main" id="{136310B6-26E2-450A-800D-157BD3B2A9C3}"/>
              </a:ext>
            </a:extLst>
          </p:cNvPr>
          <p:cNvGraphicFramePr>
            <a:graphicFrameLocks noGrp="1"/>
          </p:cNvGraphicFramePr>
          <p:nvPr>
            <p:ph type="tbl" sz="quarter" idx="13"/>
            <p:extLst>
              <p:ext uri="{D42A27DB-BD31-4B8C-83A1-F6EECF244321}">
                <p14:modId xmlns:p14="http://schemas.microsoft.com/office/powerpoint/2010/main" val="1053322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20638096"/>
                    </a:ext>
                  </a:extLst>
                </a:gridCol>
                <a:gridCol w="740664">
                  <a:extLst>
                    <a:ext uri="{9D8B030D-6E8A-4147-A177-3AD203B41FA5}">
                      <a16:colId xmlns:a16="http://schemas.microsoft.com/office/drawing/2014/main" val="3700325854"/>
                    </a:ext>
                  </a:extLst>
                </a:gridCol>
                <a:gridCol w="740664">
                  <a:extLst>
                    <a:ext uri="{9D8B030D-6E8A-4147-A177-3AD203B41FA5}">
                      <a16:colId xmlns:a16="http://schemas.microsoft.com/office/drawing/2014/main" val="1923533068"/>
                    </a:ext>
                  </a:extLst>
                </a:gridCol>
                <a:gridCol w="740664">
                  <a:extLst>
                    <a:ext uri="{9D8B030D-6E8A-4147-A177-3AD203B41FA5}">
                      <a16:colId xmlns:a16="http://schemas.microsoft.com/office/drawing/2014/main" val="2559445048"/>
                    </a:ext>
                  </a:extLst>
                </a:gridCol>
                <a:gridCol w="740664">
                  <a:extLst>
                    <a:ext uri="{9D8B030D-6E8A-4147-A177-3AD203B41FA5}">
                      <a16:colId xmlns:a16="http://schemas.microsoft.com/office/drawing/2014/main" val="2868002731"/>
                    </a:ext>
                  </a:extLst>
                </a:gridCol>
                <a:gridCol w="740664">
                  <a:extLst>
                    <a:ext uri="{9D8B030D-6E8A-4147-A177-3AD203B41FA5}">
                      <a16:colId xmlns:a16="http://schemas.microsoft.com/office/drawing/2014/main" val="1514365129"/>
                    </a:ext>
                  </a:extLst>
                </a:gridCol>
                <a:gridCol w="740664">
                  <a:extLst>
                    <a:ext uri="{9D8B030D-6E8A-4147-A177-3AD203B41FA5}">
                      <a16:colId xmlns:a16="http://schemas.microsoft.com/office/drawing/2014/main" val="3382012439"/>
                    </a:ext>
                  </a:extLst>
                </a:gridCol>
                <a:gridCol w="740664">
                  <a:extLst>
                    <a:ext uri="{9D8B030D-6E8A-4147-A177-3AD203B41FA5}">
                      <a16:colId xmlns:a16="http://schemas.microsoft.com/office/drawing/2014/main" val="1773789438"/>
                    </a:ext>
                  </a:extLst>
                </a:gridCol>
                <a:gridCol w="740664">
                  <a:extLst>
                    <a:ext uri="{9D8B030D-6E8A-4147-A177-3AD203B41FA5}">
                      <a16:colId xmlns:a16="http://schemas.microsoft.com/office/drawing/2014/main" val="25513833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498190483"/>
                  </a:ext>
                </a:extLst>
              </a:tr>
              <a:tr h="370840">
                <a:tc>
                  <a:txBody>
                    <a:bodyPr/>
                    <a:lstStyle/>
                    <a:p>
                      <a:r>
                        <a:rPr lang="en-US" sz="1000"/>
                        <a:t>Camelbak Argentina</a:t>
                      </a:r>
                    </a:p>
                  </a:txBody>
                  <a:tcPr/>
                </a:tc>
                <a:tc>
                  <a:txBody>
                    <a:bodyPr/>
                    <a:lstStyle/>
                    <a:p>
                      <a:r>
                        <a:rPr lang="en-US" sz="1000"/>
                        <a:t>14778</a:t>
                      </a:r>
                    </a:p>
                  </a:txBody>
                  <a:tcPr/>
                </a:tc>
                <a:tc>
                  <a:txBody>
                    <a:bodyPr/>
                    <a:lstStyle/>
                    <a:p>
                      <a:r>
                        <a:rPr lang="en-US" sz="1000"/>
                        <a:t>1717</a:t>
                      </a:r>
                    </a:p>
                  </a:txBody>
                  <a:tcPr/>
                </a:tc>
                <a:tc>
                  <a:txBody>
                    <a:bodyPr/>
                    <a:lstStyle/>
                    <a:p>
                      <a:r>
                        <a:rPr lang="en-US" sz="1000"/>
                        <a:t>5</a:t>
                      </a:r>
                    </a:p>
                  </a:txBody>
                  <a:tcPr/>
                </a:tc>
                <a:tc>
                  <a:txBody>
                    <a:bodyPr/>
                    <a:lstStyle/>
                    <a:p>
                      <a:r>
                        <a:rPr lang="en-US" sz="1000"/>
                        <a:t>78</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0.1279 %</a:t>
                      </a:r>
                    </a:p>
                  </a:txBody>
                  <a:tcPr/>
                </a:tc>
                <a:extLst>
                  <a:ext uri="{0D108BD9-81ED-4DB2-BD59-A6C34878D82A}">
                    <a16:rowId xmlns:a16="http://schemas.microsoft.com/office/drawing/2014/main" val="1417674063"/>
                  </a:ext>
                </a:extLst>
              </a:tr>
            </a:tbl>
          </a:graphicData>
        </a:graphic>
      </p:graphicFrame>
      <p:sp>
        <p:nvSpPr>
          <p:cNvPr id="4" name="Text Placeholder 3">
            <a:extLst>
              <a:ext uri="{FF2B5EF4-FFF2-40B4-BE49-F238E27FC236}">
                <a16:creationId xmlns:a16="http://schemas.microsoft.com/office/drawing/2014/main" id="{36836111-066E-406F-97C4-C1559F854F1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547299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72057-E6CD-491B-8435-DEBDBE45FDF3}"/>
              </a:ext>
            </a:extLst>
          </p:cNvPr>
          <p:cNvSpPr>
            <a:spLocks noGrp="1"/>
          </p:cNvSpPr>
          <p:nvPr>
            <p:ph type="title"/>
          </p:nvPr>
        </p:nvSpPr>
        <p:spPr/>
        <p:txBody>
          <a:bodyPr/>
          <a:lstStyle/>
          <a:p>
            <a:r>
              <a:rPr lang="en-US"/>
              <a:t>Facebook Key Metrics Radar | CamelBak</a:t>
            </a:r>
          </a:p>
        </p:txBody>
      </p:sp>
      <p:graphicFrame>
        <p:nvGraphicFramePr>
          <p:cNvPr id="6" name="Chart Placeholder 5">
            <a:extLst>
              <a:ext uri="{FF2B5EF4-FFF2-40B4-BE49-F238E27FC236}">
                <a16:creationId xmlns:a16="http://schemas.microsoft.com/office/drawing/2014/main" id="{23A30293-1E70-4CF9-A228-81EE3652FDF9}"/>
              </a:ext>
            </a:extLst>
          </p:cNvPr>
          <p:cNvGraphicFramePr>
            <a:graphicFrameLocks noGrp="1"/>
          </p:cNvGraphicFramePr>
          <p:nvPr>
            <p:ph type="chart" sz="quarter" idx="13"/>
            <p:extLst>
              <p:ext uri="{D42A27DB-BD31-4B8C-83A1-F6EECF244321}">
                <p14:modId xmlns:p14="http://schemas.microsoft.com/office/powerpoint/2010/main" val="2669274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F87169-4FA4-42FA-9926-21B75F1D959F}"/>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1C3AB9D7-0375-4AF0-A5AB-3D570704B1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521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159CE-23C3-4DCE-94FD-AD9696C28A31}"/>
              </a:ext>
            </a:extLst>
          </p:cNvPr>
          <p:cNvSpPr>
            <a:spLocks noGrp="1"/>
          </p:cNvSpPr>
          <p:nvPr>
            <p:ph type="title"/>
          </p:nvPr>
        </p:nvSpPr>
        <p:spPr/>
        <p:txBody>
          <a:bodyPr/>
          <a:lstStyle/>
          <a:p>
            <a:r>
              <a:rPr lang="en-US"/>
              <a:t>Facebook Page Likes Total | CamelBak</a:t>
            </a:r>
          </a:p>
        </p:txBody>
      </p:sp>
      <p:graphicFrame>
        <p:nvGraphicFramePr>
          <p:cNvPr id="6" name="Chart Placeholder 5">
            <a:extLst>
              <a:ext uri="{FF2B5EF4-FFF2-40B4-BE49-F238E27FC236}">
                <a16:creationId xmlns:a16="http://schemas.microsoft.com/office/drawing/2014/main" id="{F94CAD51-E160-45E7-9A2D-367D49F14435}"/>
              </a:ext>
            </a:extLst>
          </p:cNvPr>
          <p:cNvGraphicFramePr>
            <a:graphicFrameLocks noGrp="1"/>
          </p:cNvGraphicFramePr>
          <p:nvPr>
            <p:ph type="chart" sz="quarter" idx="13"/>
            <p:extLst>
              <p:ext uri="{D42A27DB-BD31-4B8C-83A1-F6EECF244321}">
                <p14:modId xmlns:p14="http://schemas.microsoft.com/office/powerpoint/2010/main" val="1617033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DBDB9F-D43A-4634-BD65-C47102FF1EC3}"/>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4659FB5A-96E9-4634-9561-96354129F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5045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C89AF-2F99-416F-8CDC-0DAC2F7B9D64}"/>
              </a:ext>
            </a:extLst>
          </p:cNvPr>
          <p:cNvSpPr>
            <a:spLocks noGrp="1"/>
          </p:cNvSpPr>
          <p:nvPr>
            <p:ph type="title"/>
          </p:nvPr>
        </p:nvSpPr>
        <p:spPr/>
        <p:txBody>
          <a:bodyPr/>
          <a:lstStyle/>
          <a:p>
            <a:r>
              <a:rPr lang="en-US"/>
              <a:t>Facebook Fans Change | CamelBak</a:t>
            </a:r>
          </a:p>
        </p:txBody>
      </p:sp>
      <p:graphicFrame>
        <p:nvGraphicFramePr>
          <p:cNvPr id="6" name="Chart Placeholder 5">
            <a:extLst>
              <a:ext uri="{FF2B5EF4-FFF2-40B4-BE49-F238E27FC236}">
                <a16:creationId xmlns:a16="http://schemas.microsoft.com/office/drawing/2014/main" id="{2700FF41-25A2-4DD6-95DA-EE21D72092DD}"/>
              </a:ext>
            </a:extLst>
          </p:cNvPr>
          <p:cNvGraphicFramePr>
            <a:graphicFrameLocks noGrp="1"/>
          </p:cNvGraphicFramePr>
          <p:nvPr>
            <p:ph type="chart" sz="quarter" idx="13"/>
            <p:extLst>
              <p:ext uri="{D42A27DB-BD31-4B8C-83A1-F6EECF244321}">
                <p14:modId xmlns:p14="http://schemas.microsoft.com/office/powerpoint/2010/main" val="2521853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15A53D-81EA-4E16-9AA9-24DE735463B2}"/>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87A6A869-5891-4F13-BEFD-94473BB1C1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5186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8A235-B189-46A3-90C8-7C5882583F2C}"/>
              </a:ext>
            </a:extLst>
          </p:cNvPr>
          <p:cNvSpPr>
            <a:spLocks noGrp="1"/>
          </p:cNvSpPr>
          <p:nvPr>
            <p:ph type="title"/>
          </p:nvPr>
        </p:nvSpPr>
        <p:spPr/>
        <p:txBody>
          <a:bodyPr/>
          <a:lstStyle/>
          <a:p>
            <a:r>
              <a:rPr lang="en-US"/>
              <a:t>Facebook Fans Change Per Weekday | CamelBak</a:t>
            </a:r>
          </a:p>
        </p:txBody>
      </p:sp>
      <p:graphicFrame>
        <p:nvGraphicFramePr>
          <p:cNvPr id="6" name="Chart Placeholder 5">
            <a:extLst>
              <a:ext uri="{FF2B5EF4-FFF2-40B4-BE49-F238E27FC236}">
                <a16:creationId xmlns:a16="http://schemas.microsoft.com/office/drawing/2014/main" id="{95EB62EB-EB8A-4D80-8484-A917F2FA90DE}"/>
              </a:ext>
            </a:extLst>
          </p:cNvPr>
          <p:cNvGraphicFramePr>
            <a:graphicFrameLocks noGrp="1"/>
          </p:cNvGraphicFramePr>
          <p:nvPr>
            <p:ph type="chart" sz="quarter" idx="13"/>
            <p:extLst>
              <p:ext uri="{D42A27DB-BD31-4B8C-83A1-F6EECF244321}">
                <p14:modId xmlns:p14="http://schemas.microsoft.com/office/powerpoint/2010/main" val="715638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7D409B-1519-4599-832B-73F617B0A938}"/>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3AE56F13-7A37-41D6-9F3D-DB95AB5A20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9229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5A2DA-0C19-41A7-B083-A706EFB9EB88}"/>
              </a:ext>
            </a:extLst>
          </p:cNvPr>
          <p:cNvSpPr>
            <a:spLocks noGrp="1"/>
          </p:cNvSpPr>
          <p:nvPr>
            <p:ph type="title"/>
          </p:nvPr>
        </p:nvSpPr>
        <p:spPr/>
        <p:txBody>
          <a:bodyPr/>
          <a:lstStyle/>
          <a:p>
            <a:r>
              <a:rPr lang="en-US"/>
              <a:t>Facebook Fans Change Rate | CamelBak</a:t>
            </a:r>
          </a:p>
        </p:txBody>
      </p:sp>
      <p:graphicFrame>
        <p:nvGraphicFramePr>
          <p:cNvPr id="6" name="Chart Placeholder 5">
            <a:extLst>
              <a:ext uri="{FF2B5EF4-FFF2-40B4-BE49-F238E27FC236}">
                <a16:creationId xmlns:a16="http://schemas.microsoft.com/office/drawing/2014/main" id="{AECBE685-9209-445A-A0DD-91105816B77B}"/>
              </a:ext>
            </a:extLst>
          </p:cNvPr>
          <p:cNvGraphicFramePr>
            <a:graphicFrameLocks noGrp="1"/>
          </p:cNvGraphicFramePr>
          <p:nvPr>
            <p:ph type="chart" sz="quarter" idx="13"/>
            <p:extLst>
              <p:ext uri="{D42A27DB-BD31-4B8C-83A1-F6EECF244321}">
                <p14:modId xmlns:p14="http://schemas.microsoft.com/office/powerpoint/2010/main" val="1217675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F94732-729F-4C5F-8604-E81A146D049C}"/>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57672642-8D98-408D-A5B6-82EFDF5A81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070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F128B-CBEB-4349-BC41-4F2DFA8ADC47}"/>
              </a:ext>
            </a:extLst>
          </p:cNvPr>
          <p:cNvSpPr>
            <a:spLocks noGrp="1"/>
          </p:cNvSpPr>
          <p:nvPr>
            <p:ph type="title"/>
          </p:nvPr>
        </p:nvSpPr>
        <p:spPr/>
        <p:txBody>
          <a:bodyPr/>
          <a:lstStyle/>
          <a:p>
            <a:r>
              <a:rPr lang="en-US"/>
              <a:t>Facebook Own Posts | CamelBak</a:t>
            </a:r>
          </a:p>
        </p:txBody>
      </p:sp>
      <p:graphicFrame>
        <p:nvGraphicFramePr>
          <p:cNvPr id="6" name="Chart Placeholder 5">
            <a:extLst>
              <a:ext uri="{FF2B5EF4-FFF2-40B4-BE49-F238E27FC236}">
                <a16:creationId xmlns:a16="http://schemas.microsoft.com/office/drawing/2014/main" id="{79490EEF-0FF7-4CA9-A3C1-086CD9FAB058}"/>
              </a:ext>
            </a:extLst>
          </p:cNvPr>
          <p:cNvGraphicFramePr>
            <a:graphicFrameLocks noGrp="1"/>
          </p:cNvGraphicFramePr>
          <p:nvPr>
            <p:ph type="chart" sz="quarter" idx="13"/>
            <p:extLst>
              <p:ext uri="{D42A27DB-BD31-4B8C-83A1-F6EECF244321}">
                <p14:modId xmlns:p14="http://schemas.microsoft.com/office/powerpoint/2010/main" val="1988672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0E4F12-ABEA-456E-8DE2-FB0BADA85DF7}"/>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81C27CCD-4A75-40FD-A64D-49DE4ACC6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1781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19F9-E4D1-4345-9025-ACEAFA980798}"/>
              </a:ext>
            </a:extLst>
          </p:cNvPr>
          <p:cNvSpPr>
            <a:spLocks noGrp="1"/>
          </p:cNvSpPr>
          <p:nvPr>
            <p:ph type="title"/>
          </p:nvPr>
        </p:nvSpPr>
        <p:spPr/>
        <p:txBody>
          <a:bodyPr/>
          <a:lstStyle/>
          <a:p>
            <a:r>
              <a:rPr lang="en-US"/>
              <a:t>Facebook Interaction Rate | CamelBak</a:t>
            </a:r>
          </a:p>
        </p:txBody>
      </p:sp>
      <p:graphicFrame>
        <p:nvGraphicFramePr>
          <p:cNvPr id="6" name="Chart Placeholder 5">
            <a:extLst>
              <a:ext uri="{FF2B5EF4-FFF2-40B4-BE49-F238E27FC236}">
                <a16:creationId xmlns:a16="http://schemas.microsoft.com/office/drawing/2014/main" id="{5C55DD4E-045F-4259-9D38-6291BBDD4355}"/>
              </a:ext>
            </a:extLst>
          </p:cNvPr>
          <p:cNvGraphicFramePr>
            <a:graphicFrameLocks noGrp="1"/>
          </p:cNvGraphicFramePr>
          <p:nvPr>
            <p:ph type="chart" sz="quarter" idx="13"/>
            <p:extLst>
              <p:ext uri="{D42A27DB-BD31-4B8C-83A1-F6EECF244321}">
                <p14:modId xmlns:p14="http://schemas.microsoft.com/office/powerpoint/2010/main" val="2237221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C4F61B-ECC6-4584-B59B-37B094E5E5B4}"/>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7A8F78E4-2295-4359-AA8F-95D509C52E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0335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8FC29-D196-4280-A82F-EF1B10925C6C}"/>
              </a:ext>
            </a:extLst>
          </p:cNvPr>
          <p:cNvSpPr>
            <a:spLocks noGrp="1"/>
          </p:cNvSpPr>
          <p:nvPr>
            <p:ph type="title"/>
          </p:nvPr>
        </p:nvSpPr>
        <p:spPr/>
        <p:txBody>
          <a:bodyPr/>
          <a:lstStyle/>
          <a:p>
            <a:r>
              <a:rPr lang="en-US"/>
              <a:t>Facebook Own Posts By Weekday | CamelBak</a:t>
            </a:r>
          </a:p>
        </p:txBody>
      </p:sp>
      <p:graphicFrame>
        <p:nvGraphicFramePr>
          <p:cNvPr id="6" name="Chart Placeholder 5">
            <a:extLst>
              <a:ext uri="{FF2B5EF4-FFF2-40B4-BE49-F238E27FC236}">
                <a16:creationId xmlns:a16="http://schemas.microsoft.com/office/drawing/2014/main" id="{96898AF9-235B-4151-A73F-AD9DDC0E214C}"/>
              </a:ext>
            </a:extLst>
          </p:cNvPr>
          <p:cNvGraphicFramePr>
            <a:graphicFrameLocks noGrp="1"/>
          </p:cNvGraphicFramePr>
          <p:nvPr>
            <p:ph type="chart" sz="quarter" idx="13"/>
            <p:extLst>
              <p:ext uri="{D42A27DB-BD31-4B8C-83A1-F6EECF244321}">
                <p14:modId xmlns:p14="http://schemas.microsoft.com/office/powerpoint/2010/main" val="3114892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F8A92-82AD-4772-9414-60E2A6731671}"/>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FC11B788-573B-43A2-98C1-078C7E5DB1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7340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7449D-B928-4F7A-8C78-F989E3FAF8FA}"/>
              </a:ext>
            </a:extLst>
          </p:cNvPr>
          <p:cNvSpPr>
            <a:spLocks noGrp="1"/>
          </p:cNvSpPr>
          <p:nvPr>
            <p:ph type="title"/>
          </p:nvPr>
        </p:nvSpPr>
        <p:spPr/>
        <p:txBody>
          <a:bodyPr/>
          <a:lstStyle/>
          <a:p>
            <a:r>
              <a:rPr lang="en-US"/>
              <a:t>Facebook Interaction Rate By Weekday | CamelBak</a:t>
            </a:r>
          </a:p>
        </p:txBody>
      </p:sp>
      <p:graphicFrame>
        <p:nvGraphicFramePr>
          <p:cNvPr id="6" name="Chart Placeholder 5">
            <a:extLst>
              <a:ext uri="{FF2B5EF4-FFF2-40B4-BE49-F238E27FC236}">
                <a16:creationId xmlns:a16="http://schemas.microsoft.com/office/drawing/2014/main" id="{2C491F3F-B616-4B7D-B845-C6888446E927}"/>
              </a:ext>
            </a:extLst>
          </p:cNvPr>
          <p:cNvGraphicFramePr>
            <a:graphicFrameLocks noGrp="1"/>
          </p:cNvGraphicFramePr>
          <p:nvPr>
            <p:ph type="chart" sz="quarter" idx="13"/>
            <p:extLst>
              <p:ext uri="{D42A27DB-BD31-4B8C-83A1-F6EECF244321}">
                <p14:modId xmlns:p14="http://schemas.microsoft.com/office/powerpoint/2010/main" val="4249345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943156-76A8-498D-BDB9-0DD3A2A6FBDC}"/>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6F9004D2-453F-4FD2-8760-0F9F669E55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7340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89740-792F-48C9-940C-23E30A36C854}"/>
              </a:ext>
            </a:extLst>
          </p:cNvPr>
          <p:cNvSpPr>
            <a:spLocks noGrp="1"/>
          </p:cNvSpPr>
          <p:nvPr>
            <p:ph type="title"/>
          </p:nvPr>
        </p:nvSpPr>
        <p:spPr/>
        <p:txBody>
          <a:bodyPr/>
          <a:lstStyle/>
          <a:p>
            <a:r>
              <a:rPr lang="en-US"/>
              <a:t>Facebook Own Posts By Hour | CamelBak</a:t>
            </a:r>
          </a:p>
        </p:txBody>
      </p:sp>
      <p:graphicFrame>
        <p:nvGraphicFramePr>
          <p:cNvPr id="6" name="Chart Placeholder 5">
            <a:extLst>
              <a:ext uri="{FF2B5EF4-FFF2-40B4-BE49-F238E27FC236}">
                <a16:creationId xmlns:a16="http://schemas.microsoft.com/office/drawing/2014/main" id="{DD35DC06-ADC2-4388-AB71-3775FE7F0322}"/>
              </a:ext>
            </a:extLst>
          </p:cNvPr>
          <p:cNvGraphicFramePr>
            <a:graphicFrameLocks noGrp="1"/>
          </p:cNvGraphicFramePr>
          <p:nvPr>
            <p:ph type="chart" sz="quarter" idx="13"/>
            <p:extLst>
              <p:ext uri="{D42A27DB-BD31-4B8C-83A1-F6EECF244321}">
                <p14:modId xmlns:p14="http://schemas.microsoft.com/office/powerpoint/2010/main" val="3929807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6B44F7-16FE-497E-BE1F-62553E0B6840}"/>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70859994-8887-4B9D-B661-86F42BFF63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9459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6F8F6-BA6C-4D92-9B64-43A9A58F7D29}"/>
              </a:ext>
            </a:extLst>
          </p:cNvPr>
          <p:cNvSpPr>
            <a:spLocks noGrp="1"/>
          </p:cNvSpPr>
          <p:nvPr>
            <p:ph type="title"/>
          </p:nvPr>
        </p:nvSpPr>
        <p:spPr/>
        <p:txBody>
          <a:bodyPr/>
          <a:lstStyle/>
          <a:p>
            <a:r>
              <a:rPr lang="en-US"/>
              <a:t>Facebook Interaction Rate By Hour | CamelBak</a:t>
            </a:r>
          </a:p>
        </p:txBody>
      </p:sp>
      <p:graphicFrame>
        <p:nvGraphicFramePr>
          <p:cNvPr id="6" name="Chart Placeholder 5">
            <a:extLst>
              <a:ext uri="{FF2B5EF4-FFF2-40B4-BE49-F238E27FC236}">
                <a16:creationId xmlns:a16="http://schemas.microsoft.com/office/drawing/2014/main" id="{5F9C799E-6423-4143-B3BF-000118771BB0}"/>
              </a:ext>
            </a:extLst>
          </p:cNvPr>
          <p:cNvGraphicFramePr>
            <a:graphicFrameLocks noGrp="1"/>
          </p:cNvGraphicFramePr>
          <p:nvPr>
            <p:ph type="chart" sz="quarter" idx="13"/>
            <p:extLst>
              <p:ext uri="{D42A27DB-BD31-4B8C-83A1-F6EECF244321}">
                <p14:modId xmlns:p14="http://schemas.microsoft.com/office/powerpoint/2010/main" val="2206382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0DF6C8-A18D-4CD8-9328-CEFB7E0B97C2}"/>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C36965F3-6809-4913-9C21-C59A1D2B38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1491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69C37-4483-4D6D-89A9-3E416DD696D8}"/>
              </a:ext>
            </a:extLst>
          </p:cNvPr>
          <p:cNvSpPr>
            <a:spLocks noGrp="1"/>
          </p:cNvSpPr>
          <p:nvPr>
            <p:ph type="title"/>
          </p:nvPr>
        </p:nvSpPr>
        <p:spPr/>
        <p:txBody>
          <a:bodyPr/>
          <a:lstStyle/>
          <a:p>
            <a:r>
              <a:rPr lang="en-US"/>
              <a:t>Facebook Post Type Distribution Per Profile | CamelBak</a:t>
            </a:r>
          </a:p>
        </p:txBody>
      </p:sp>
      <p:graphicFrame>
        <p:nvGraphicFramePr>
          <p:cNvPr id="6" name="Chart Placeholder 5">
            <a:extLst>
              <a:ext uri="{FF2B5EF4-FFF2-40B4-BE49-F238E27FC236}">
                <a16:creationId xmlns:a16="http://schemas.microsoft.com/office/drawing/2014/main" id="{2A964AD6-B17D-4CC0-A2D6-FEFD056ACEAD}"/>
              </a:ext>
            </a:extLst>
          </p:cNvPr>
          <p:cNvGraphicFramePr>
            <a:graphicFrameLocks noGrp="1"/>
          </p:cNvGraphicFramePr>
          <p:nvPr>
            <p:ph type="chart" sz="quarter" idx="13"/>
            <p:extLst>
              <p:ext uri="{D42A27DB-BD31-4B8C-83A1-F6EECF244321}">
                <p14:modId xmlns:p14="http://schemas.microsoft.com/office/powerpoint/2010/main" val="377203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0F396A-A3C7-40F4-A9EB-4CA27A804050}"/>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6FF92A68-EB4F-4540-A7B4-F2385F5A89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8711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01CAA-A87F-44E2-926F-656D85B45D38}"/>
              </a:ext>
            </a:extLst>
          </p:cNvPr>
          <p:cNvSpPr>
            <a:spLocks noGrp="1"/>
          </p:cNvSpPr>
          <p:nvPr>
            <p:ph type="title"/>
          </p:nvPr>
        </p:nvSpPr>
        <p:spPr/>
        <p:txBody>
          <a:bodyPr/>
          <a:lstStyle/>
          <a:p>
            <a:r>
              <a:rPr lang="en-US"/>
              <a:t>Facebook Interaction Rate By Post Type | CamelBak</a:t>
            </a:r>
          </a:p>
        </p:txBody>
      </p:sp>
      <p:graphicFrame>
        <p:nvGraphicFramePr>
          <p:cNvPr id="6" name="Chart Placeholder 5">
            <a:extLst>
              <a:ext uri="{FF2B5EF4-FFF2-40B4-BE49-F238E27FC236}">
                <a16:creationId xmlns:a16="http://schemas.microsoft.com/office/drawing/2014/main" id="{01C3CF30-AC2E-4F85-B3E4-56D3963B651E}"/>
              </a:ext>
            </a:extLst>
          </p:cNvPr>
          <p:cNvGraphicFramePr>
            <a:graphicFrameLocks noGrp="1"/>
          </p:cNvGraphicFramePr>
          <p:nvPr>
            <p:ph type="chart" sz="quarter" idx="13"/>
            <p:extLst>
              <p:ext uri="{D42A27DB-BD31-4B8C-83A1-F6EECF244321}">
                <p14:modId xmlns:p14="http://schemas.microsoft.com/office/powerpoint/2010/main" val="1374294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9F5069-D125-4607-841F-83615B5BA4F7}"/>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D35F69FF-B3EF-48DD-963B-1B977AC1B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2785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1790-77FC-42AF-AC92-7242B4C3001E}"/>
              </a:ext>
            </a:extLst>
          </p:cNvPr>
          <p:cNvSpPr>
            <a:spLocks noGrp="1"/>
          </p:cNvSpPr>
          <p:nvPr>
            <p:ph type="title"/>
          </p:nvPr>
        </p:nvSpPr>
        <p:spPr/>
        <p:txBody>
          <a:bodyPr/>
          <a:lstStyle/>
          <a:p>
            <a:r>
              <a:rPr lang="en-US"/>
              <a:t>Facebook Interactions Distribution | CamelBak</a:t>
            </a:r>
          </a:p>
        </p:txBody>
      </p:sp>
      <p:graphicFrame>
        <p:nvGraphicFramePr>
          <p:cNvPr id="6" name="Chart Placeholder 5">
            <a:extLst>
              <a:ext uri="{FF2B5EF4-FFF2-40B4-BE49-F238E27FC236}">
                <a16:creationId xmlns:a16="http://schemas.microsoft.com/office/drawing/2014/main" id="{C700F9D2-67AA-41C7-8CFA-0F1E7541193D}"/>
              </a:ext>
            </a:extLst>
          </p:cNvPr>
          <p:cNvGraphicFramePr>
            <a:graphicFrameLocks noGrp="1"/>
          </p:cNvGraphicFramePr>
          <p:nvPr>
            <p:ph type="chart" sz="quarter" idx="13"/>
            <p:extLst>
              <p:ext uri="{D42A27DB-BD31-4B8C-83A1-F6EECF244321}">
                <p14:modId xmlns:p14="http://schemas.microsoft.com/office/powerpoint/2010/main" val="276031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2D3023-B41F-43FF-8A41-EE219D97A7DE}"/>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48998437-9A45-4570-91E2-21B8B41837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056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E62FE-8A42-410A-B7CC-FB6982DCB176}"/>
              </a:ext>
            </a:extLst>
          </p:cNvPr>
          <p:cNvSpPr>
            <a:spLocks noGrp="1"/>
          </p:cNvSpPr>
          <p:nvPr>
            <p:ph type="title"/>
          </p:nvPr>
        </p:nvSpPr>
        <p:spPr/>
        <p:txBody>
          <a:bodyPr/>
          <a:lstStyle/>
          <a:p>
            <a:r>
              <a:rPr lang="en-US"/>
              <a:t>Facebook Hashtag Detection | CamelBak</a:t>
            </a:r>
          </a:p>
        </p:txBody>
      </p:sp>
      <p:graphicFrame>
        <p:nvGraphicFramePr>
          <p:cNvPr id="5" name="Table Placeholder 4">
            <a:extLst>
              <a:ext uri="{FF2B5EF4-FFF2-40B4-BE49-F238E27FC236}">
                <a16:creationId xmlns:a16="http://schemas.microsoft.com/office/drawing/2014/main" id="{487988FC-672A-438B-9AC3-222048A28846}"/>
              </a:ext>
            </a:extLst>
          </p:cNvPr>
          <p:cNvGraphicFramePr>
            <a:graphicFrameLocks noGrp="1"/>
          </p:cNvGraphicFramePr>
          <p:nvPr>
            <p:ph type="tbl" sz="quarter" idx="13"/>
            <p:extLst>
              <p:ext uri="{D42A27DB-BD31-4B8C-83A1-F6EECF244321}">
                <p14:modId xmlns:p14="http://schemas.microsoft.com/office/powerpoint/2010/main" val="3393279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2586691"/>
                    </a:ext>
                  </a:extLst>
                </a:gridCol>
                <a:gridCol w="1152144">
                  <a:extLst>
                    <a:ext uri="{9D8B030D-6E8A-4147-A177-3AD203B41FA5}">
                      <a16:colId xmlns:a16="http://schemas.microsoft.com/office/drawing/2014/main" val="640875170"/>
                    </a:ext>
                  </a:extLst>
                </a:gridCol>
                <a:gridCol w="1152144">
                  <a:extLst>
                    <a:ext uri="{9D8B030D-6E8A-4147-A177-3AD203B41FA5}">
                      <a16:colId xmlns:a16="http://schemas.microsoft.com/office/drawing/2014/main" val="4073539918"/>
                    </a:ext>
                  </a:extLst>
                </a:gridCol>
                <a:gridCol w="1152144">
                  <a:extLst>
                    <a:ext uri="{9D8B030D-6E8A-4147-A177-3AD203B41FA5}">
                      <a16:colId xmlns:a16="http://schemas.microsoft.com/office/drawing/2014/main" val="283169481"/>
                    </a:ext>
                  </a:extLst>
                </a:gridCol>
                <a:gridCol w="1152144">
                  <a:extLst>
                    <a:ext uri="{9D8B030D-6E8A-4147-A177-3AD203B41FA5}">
                      <a16:colId xmlns:a16="http://schemas.microsoft.com/office/drawing/2014/main" val="3110803625"/>
                    </a:ext>
                  </a:extLst>
                </a:gridCol>
                <a:gridCol w="1152144">
                  <a:extLst>
                    <a:ext uri="{9D8B030D-6E8A-4147-A177-3AD203B41FA5}">
                      <a16:colId xmlns:a16="http://schemas.microsoft.com/office/drawing/2014/main" val="188148384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994218861"/>
                  </a:ext>
                </a:extLst>
              </a:tr>
              <a:tr h="370840">
                <a:tc>
                  <a:txBody>
                    <a:bodyPr/>
                    <a:lstStyle/>
                    <a:p>
                      <a:r>
                        <a:rPr lang="en-US" sz="1000"/>
                        <a:t>#CamelbakArgentina</a:t>
                      </a:r>
                    </a:p>
                  </a:txBody>
                  <a:tcPr/>
                </a:tc>
                <a:tc>
                  <a:txBody>
                    <a:bodyPr/>
                    <a:lstStyle/>
                    <a:p>
                      <a:r>
                        <a:rPr lang="en-US" sz="1000"/>
                        <a:t>5</a:t>
                      </a:r>
                    </a:p>
                  </a:txBody>
                  <a:tcPr/>
                </a:tc>
                <a:tc>
                  <a:txBody>
                    <a:bodyPr/>
                    <a:lstStyle/>
                    <a:p>
                      <a:r>
                        <a:rPr lang="en-US" sz="1000"/>
                        <a:t>15.6</a:t>
                      </a:r>
                    </a:p>
                  </a:txBody>
                  <a:tcPr/>
                </a:tc>
                <a:tc>
                  <a:txBody>
                    <a:bodyPr/>
                    <a:lstStyle/>
                    <a:p>
                      <a:r>
                        <a:rPr lang="en-US" sz="1000"/>
                        <a:t>2</a:t>
                      </a:r>
                    </a:p>
                  </a:txBody>
                  <a:tcPr/>
                </a:tc>
                <a:tc>
                  <a:txBody>
                    <a:bodyPr/>
                    <a:lstStyle/>
                    <a:p>
                      <a:r>
                        <a:rPr lang="en-US" sz="1000"/>
                        <a:t>0.2</a:t>
                      </a:r>
                    </a:p>
                  </a:txBody>
                  <a:tcPr/>
                </a:tc>
                <a:tc>
                  <a:txBody>
                    <a:bodyPr/>
                    <a:lstStyle/>
                    <a:p>
                      <a:r>
                        <a:rPr lang="en-US" sz="1000"/>
                        <a:t>17.8</a:t>
                      </a:r>
                    </a:p>
                  </a:txBody>
                  <a:tcPr/>
                </a:tc>
                <a:extLst>
                  <a:ext uri="{0D108BD9-81ED-4DB2-BD59-A6C34878D82A}">
                    <a16:rowId xmlns:a16="http://schemas.microsoft.com/office/drawing/2014/main" val="121416534"/>
                  </a:ext>
                </a:extLst>
              </a:tr>
              <a:tr h="370840">
                <a:tc>
                  <a:txBody>
                    <a:bodyPr/>
                    <a:lstStyle/>
                    <a:p>
                      <a:r>
                        <a:rPr lang="en-US" sz="1000"/>
                        <a:t>#Camelbak</a:t>
                      </a:r>
                    </a:p>
                  </a:txBody>
                  <a:tcPr/>
                </a:tc>
                <a:tc>
                  <a:txBody>
                    <a:bodyPr/>
                    <a:lstStyle/>
                    <a:p>
                      <a:r>
                        <a:rPr lang="en-US" sz="1000"/>
                        <a:t>5</a:t>
                      </a:r>
                    </a:p>
                  </a:txBody>
                  <a:tcPr/>
                </a:tc>
                <a:tc>
                  <a:txBody>
                    <a:bodyPr/>
                    <a:lstStyle/>
                    <a:p>
                      <a:r>
                        <a:rPr lang="en-US" sz="1000"/>
                        <a:t>15.6</a:t>
                      </a:r>
                    </a:p>
                  </a:txBody>
                  <a:tcPr/>
                </a:tc>
                <a:tc>
                  <a:txBody>
                    <a:bodyPr/>
                    <a:lstStyle/>
                    <a:p>
                      <a:r>
                        <a:rPr lang="en-US" sz="1000"/>
                        <a:t>2</a:t>
                      </a:r>
                    </a:p>
                  </a:txBody>
                  <a:tcPr/>
                </a:tc>
                <a:tc>
                  <a:txBody>
                    <a:bodyPr/>
                    <a:lstStyle/>
                    <a:p>
                      <a:r>
                        <a:rPr lang="en-US" sz="1000"/>
                        <a:t>0.2</a:t>
                      </a:r>
                    </a:p>
                  </a:txBody>
                  <a:tcPr/>
                </a:tc>
                <a:tc>
                  <a:txBody>
                    <a:bodyPr/>
                    <a:lstStyle/>
                    <a:p>
                      <a:r>
                        <a:rPr lang="en-US" sz="1000"/>
                        <a:t>17.8</a:t>
                      </a:r>
                    </a:p>
                  </a:txBody>
                  <a:tcPr/>
                </a:tc>
                <a:extLst>
                  <a:ext uri="{0D108BD9-81ED-4DB2-BD59-A6C34878D82A}">
                    <a16:rowId xmlns:a16="http://schemas.microsoft.com/office/drawing/2014/main" val="3606414468"/>
                  </a:ext>
                </a:extLst>
              </a:tr>
              <a:tr h="370840">
                <a:tc>
                  <a:txBody>
                    <a:bodyPr/>
                    <a:lstStyle/>
                    <a:p>
                      <a:r>
                        <a:rPr lang="en-US" sz="1000"/>
                        <a:t>#hidratacion</a:t>
                      </a:r>
                    </a:p>
                  </a:txBody>
                  <a:tcPr/>
                </a:tc>
                <a:tc>
                  <a:txBody>
                    <a:bodyPr/>
                    <a:lstStyle/>
                    <a:p>
                      <a:r>
                        <a:rPr lang="en-US" sz="1000"/>
                        <a:t>4</a:t>
                      </a:r>
                    </a:p>
                  </a:txBody>
                  <a:tcPr/>
                </a:tc>
                <a:tc>
                  <a:txBody>
                    <a:bodyPr/>
                    <a:lstStyle/>
                    <a:p>
                      <a:r>
                        <a:rPr lang="en-US" sz="1000"/>
                        <a:t>17</a:t>
                      </a:r>
                    </a:p>
                  </a:txBody>
                  <a:tcPr/>
                </a:tc>
                <a:tc>
                  <a:txBody>
                    <a:bodyPr/>
                    <a:lstStyle/>
                    <a:p>
                      <a:r>
                        <a:rPr lang="en-US" sz="1000"/>
                        <a:t>2.5</a:t>
                      </a:r>
                    </a:p>
                  </a:txBody>
                  <a:tcPr/>
                </a:tc>
                <a:tc>
                  <a:txBody>
                    <a:bodyPr/>
                    <a:lstStyle/>
                    <a:p>
                      <a:r>
                        <a:rPr lang="en-US" sz="1000"/>
                        <a:t>0.25</a:t>
                      </a:r>
                    </a:p>
                  </a:txBody>
                  <a:tcPr/>
                </a:tc>
                <a:tc>
                  <a:txBody>
                    <a:bodyPr/>
                    <a:lstStyle/>
                    <a:p>
                      <a:r>
                        <a:rPr lang="en-US" sz="1000"/>
                        <a:t>19.75</a:t>
                      </a:r>
                    </a:p>
                  </a:txBody>
                  <a:tcPr/>
                </a:tc>
                <a:extLst>
                  <a:ext uri="{0D108BD9-81ED-4DB2-BD59-A6C34878D82A}">
                    <a16:rowId xmlns:a16="http://schemas.microsoft.com/office/drawing/2014/main" val="2972493729"/>
                  </a:ext>
                </a:extLst>
              </a:tr>
              <a:tr h="370840">
                <a:tc>
                  <a:txBody>
                    <a:bodyPr/>
                    <a:lstStyle/>
                    <a:p>
                      <a:r>
                        <a:rPr lang="en-US" sz="1000"/>
                        <a:t>#deportes</a:t>
                      </a:r>
                    </a:p>
                  </a:txBody>
                  <a:tcPr/>
                </a:tc>
                <a:tc>
                  <a:txBody>
                    <a:bodyPr/>
                    <a:lstStyle/>
                    <a:p>
                      <a:r>
                        <a:rPr lang="en-US" sz="1000"/>
                        <a:t>4</a:t>
                      </a:r>
                    </a:p>
                  </a:txBody>
                  <a:tcPr/>
                </a:tc>
                <a:tc>
                  <a:txBody>
                    <a:bodyPr/>
                    <a:lstStyle/>
                    <a:p>
                      <a:r>
                        <a:rPr lang="en-US" sz="1000"/>
                        <a:t>17</a:t>
                      </a:r>
                    </a:p>
                  </a:txBody>
                  <a:tcPr/>
                </a:tc>
                <a:tc>
                  <a:txBody>
                    <a:bodyPr/>
                    <a:lstStyle/>
                    <a:p>
                      <a:r>
                        <a:rPr lang="en-US" sz="1000"/>
                        <a:t>2.5</a:t>
                      </a:r>
                    </a:p>
                  </a:txBody>
                  <a:tcPr/>
                </a:tc>
                <a:tc>
                  <a:txBody>
                    <a:bodyPr/>
                    <a:lstStyle/>
                    <a:p>
                      <a:r>
                        <a:rPr lang="en-US" sz="1000"/>
                        <a:t>0.25</a:t>
                      </a:r>
                    </a:p>
                  </a:txBody>
                  <a:tcPr/>
                </a:tc>
                <a:tc>
                  <a:txBody>
                    <a:bodyPr/>
                    <a:lstStyle/>
                    <a:p>
                      <a:r>
                        <a:rPr lang="en-US" sz="1000"/>
                        <a:t>19.75</a:t>
                      </a:r>
                    </a:p>
                  </a:txBody>
                  <a:tcPr/>
                </a:tc>
                <a:extLst>
                  <a:ext uri="{0D108BD9-81ED-4DB2-BD59-A6C34878D82A}">
                    <a16:rowId xmlns:a16="http://schemas.microsoft.com/office/drawing/2014/main" val="1505481155"/>
                  </a:ext>
                </a:extLst>
              </a:tr>
              <a:tr h="370840">
                <a:tc>
                  <a:txBody>
                    <a:bodyPr/>
                    <a:lstStyle/>
                    <a:p>
                      <a:r>
                        <a:rPr lang="en-US" sz="1000"/>
                        <a:t>#ciclismo</a:t>
                      </a:r>
                    </a:p>
                  </a:txBody>
                  <a:tcPr/>
                </a:tc>
                <a:tc>
                  <a:txBody>
                    <a:bodyPr/>
                    <a:lstStyle/>
                    <a:p>
                      <a:r>
                        <a:rPr lang="en-US" sz="1000"/>
                        <a:t>4</a:t>
                      </a:r>
                    </a:p>
                  </a:txBody>
                  <a:tcPr/>
                </a:tc>
                <a:tc>
                  <a:txBody>
                    <a:bodyPr/>
                    <a:lstStyle/>
                    <a:p>
                      <a:r>
                        <a:rPr lang="en-US" sz="1000"/>
                        <a:t>17</a:t>
                      </a:r>
                    </a:p>
                  </a:txBody>
                  <a:tcPr/>
                </a:tc>
                <a:tc>
                  <a:txBody>
                    <a:bodyPr/>
                    <a:lstStyle/>
                    <a:p>
                      <a:r>
                        <a:rPr lang="en-US" sz="1000"/>
                        <a:t>2.5</a:t>
                      </a:r>
                    </a:p>
                  </a:txBody>
                  <a:tcPr/>
                </a:tc>
                <a:tc>
                  <a:txBody>
                    <a:bodyPr/>
                    <a:lstStyle/>
                    <a:p>
                      <a:r>
                        <a:rPr lang="en-US" sz="1000"/>
                        <a:t>0.25</a:t>
                      </a:r>
                    </a:p>
                  </a:txBody>
                  <a:tcPr/>
                </a:tc>
                <a:tc>
                  <a:txBody>
                    <a:bodyPr/>
                    <a:lstStyle/>
                    <a:p>
                      <a:r>
                        <a:rPr lang="en-US" sz="1000"/>
                        <a:t>19.75</a:t>
                      </a:r>
                    </a:p>
                  </a:txBody>
                  <a:tcPr/>
                </a:tc>
                <a:extLst>
                  <a:ext uri="{0D108BD9-81ED-4DB2-BD59-A6C34878D82A}">
                    <a16:rowId xmlns:a16="http://schemas.microsoft.com/office/drawing/2014/main" val="2694684096"/>
                  </a:ext>
                </a:extLst>
              </a:tr>
              <a:tr h="370840">
                <a:tc>
                  <a:txBody>
                    <a:bodyPr/>
                    <a:lstStyle/>
                    <a:p>
                      <a:r>
                        <a:rPr lang="en-US" sz="1000"/>
                        <a:t>#agua</a:t>
                      </a:r>
                    </a:p>
                  </a:txBody>
                  <a:tcPr/>
                </a:tc>
                <a:tc>
                  <a:txBody>
                    <a:bodyPr/>
                    <a:lstStyle/>
                    <a:p>
                      <a:r>
                        <a:rPr lang="en-US" sz="1000"/>
                        <a:t>2</a:t>
                      </a:r>
                    </a:p>
                  </a:txBody>
                  <a:tcPr/>
                </a:tc>
                <a:tc>
                  <a:txBody>
                    <a:bodyPr/>
                    <a:lstStyle/>
                    <a:p>
                      <a:r>
                        <a:rPr lang="en-US" sz="1000"/>
                        <a:t>15.5</a:t>
                      </a:r>
                    </a:p>
                  </a:txBody>
                  <a:tcPr/>
                </a:tc>
                <a:tc>
                  <a:txBody>
                    <a:bodyPr/>
                    <a:lstStyle/>
                    <a:p>
                      <a:r>
                        <a:rPr lang="en-US" sz="1000"/>
                        <a:t>0</a:t>
                      </a:r>
                    </a:p>
                  </a:txBody>
                  <a:tcPr/>
                </a:tc>
                <a:tc>
                  <a:txBody>
                    <a:bodyPr/>
                    <a:lstStyle/>
                    <a:p>
                      <a:r>
                        <a:rPr lang="en-US" sz="1000"/>
                        <a:t>0</a:t>
                      </a:r>
                    </a:p>
                  </a:txBody>
                  <a:tcPr/>
                </a:tc>
                <a:tc>
                  <a:txBody>
                    <a:bodyPr/>
                    <a:lstStyle/>
                    <a:p>
                      <a:r>
                        <a:rPr lang="en-US" sz="1000"/>
                        <a:t>15.5</a:t>
                      </a:r>
                    </a:p>
                  </a:txBody>
                  <a:tcPr/>
                </a:tc>
                <a:extLst>
                  <a:ext uri="{0D108BD9-81ED-4DB2-BD59-A6C34878D82A}">
                    <a16:rowId xmlns:a16="http://schemas.microsoft.com/office/drawing/2014/main" val="697029393"/>
                  </a:ext>
                </a:extLst>
              </a:tr>
              <a:tr h="370840">
                <a:tc>
                  <a:txBody>
                    <a:bodyPr/>
                    <a:lstStyle/>
                    <a:p>
                      <a:r>
                        <a:rPr lang="en-US" sz="1000"/>
                        <a:t>#mochilas</a:t>
                      </a:r>
                    </a:p>
                  </a:txBody>
                  <a:tcPr/>
                </a:tc>
                <a:tc>
                  <a:txBody>
                    <a:bodyPr/>
                    <a:lstStyle/>
                    <a:p>
                      <a:r>
                        <a:rPr lang="en-US" sz="1000"/>
                        <a:t>2</a:t>
                      </a:r>
                    </a:p>
                  </a:txBody>
                  <a:tcPr/>
                </a:tc>
                <a:tc>
                  <a:txBody>
                    <a:bodyPr/>
                    <a:lstStyle/>
                    <a:p>
                      <a:r>
                        <a:rPr lang="en-US" sz="1000"/>
                        <a:t>18.5</a:t>
                      </a:r>
                    </a:p>
                  </a:txBody>
                  <a:tcPr/>
                </a:tc>
                <a:tc>
                  <a:txBody>
                    <a:bodyPr/>
                    <a:lstStyle/>
                    <a:p>
                      <a:r>
                        <a:rPr lang="en-US" sz="1000"/>
                        <a:t>5</a:t>
                      </a:r>
                    </a:p>
                  </a:txBody>
                  <a:tcPr/>
                </a:tc>
                <a:tc>
                  <a:txBody>
                    <a:bodyPr/>
                    <a:lstStyle/>
                    <a:p>
                      <a:r>
                        <a:rPr lang="en-US" sz="1000"/>
                        <a:t>0.5</a:t>
                      </a:r>
                    </a:p>
                  </a:txBody>
                  <a:tcPr/>
                </a:tc>
                <a:tc>
                  <a:txBody>
                    <a:bodyPr/>
                    <a:lstStyle/>
                    <a:p>
                      <a:r>
                        <a:rPr lang="en-US" sz="1000"/>
                        <a:t>24</a:t>
                      </a:r>
                    </a:p>
                  </a:txBody>
                  <a:tcPr/>
                </a:tc>
                <a:extLst>
                  <a:ext uri="{0D108BD9-81ED-4DB2-BD59-A6C34878D82A}">
                    <a16:rowId xmlns:a16="http://schemas.microsoft.com/office/drawing/2014/main" val="736080747"/>
                  </a:ext>
                </a:extLst>
              </a:tr>
              <a:tr h="370840">
                <a:tc>
                  <a:txBody>
                    <a:bodyPr/>
                    <a:lstStyle/>
                    <a:p>
                      <a:r>
                        <a:rPr lang="en-US" sz="1000"/>
                        <a:t>#chutemag</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extLst>
                  <a:ext uri="{0D108BD9-81ED-4DB2-BD59-A6C34878D82A}">
                    <a16:rowId xmlns:a16="http://schemas.microsoft.com/office/drawing/2014/main" val="2283652759"/>
                  </a:ext>
                </a:extLst>
              </a:tr>
              <a:tr h="370840">
                <a:tc>
                  <a:txBody>
                    <a:bodyPr/>
                    <a:lstStyle/>
                    <a:p>
                      <a:r>
                        <a:rPr lang="en-US" sz="1000"/>
                        <a:t>#running</a:t>
                      </a:r>
                    </a:p>
                  </a:txBody>
                  <a:tcPr/>
                </a:tc>
                <a:tc>
                  <a:txBody>
                    <a:bodyPr/>
                    <a:lstStyle/>
                    <a:p>
                      <a:r>
                        <a:rPr lang="en-US" sz="1000"/>
                        <a:t>1</a:t>
                      </a:r>
                    </a:p>
                  </a:txBody>
                  <a:tcPr/>
                </a:tc>
                <a:tc>
                  <a:txBody>
                    <a:bodyPr/>
                    <a:lstStyle/>
                    <a:p>
                      <a:r>
                        <a:rPr lang="en-US" sz="1000"/>
                        <a:t>14</a:t>
                      </a:r>
                    </a:p>
                  </a:txBody>
                  <a:tcPr/>
                </a:tc>
                <a:tc>
                  <a:txBody>
                    <a:bodyPr/>
                    <a:lstStyle/>
                    <a:p>
                      <a:r>
                        <a:rPr lang="en-US" sz="1000"/>
                        <a:t>6</a:t>
                      </a:r>
                    </a:p>
                  </a:txBody>
                  <a:tcPr/>
                </a:tc>
                <a:tc>
                  <a:txBody>
                    <a:bodyPr/>
                    <a:lstStyle/>
                    <a:p>
                      <a:r>
                        <a:rPr lang="en-US" sz="1000"/>
                        <a:t>0</a:t>
                      </a:r>
                    </a:p>
                  </a:txBody>
                  <a:tcPr/>
                </a:tc>
                <a:tc>
                  <a:txBody>
                    <a:bodyPr/>
                    <a:lstStyle/>
                    <a:p>
                      <a:r>
                        <a:rPr lang="en-US" sz="1000"/>
                        <a:t>20</a:t>
                      </a:r>
                    </a:p>
                  </a:txBody>
                  <a:tcPr/>
                </a:tc>
                <a:extLst>
                  <a:ext uri="{0D108BD9-81ED-4DB2-BD59-A6C34878D82A}">
                    <a16:rowId xmlns:a16="http://schemas.microsoft.com/office/drawing/2014/main" val="1341529508"/>
                  </a:ext>
                </a:extLst>
              </a:tr>
            </a:tbl>
          </a:graphicData>
        </a:graphic>
      </p:graphicFrame>
      <p:sp>
        <p:nvSpPr>
          <p:cNvPr id="4" name="Text Placeholder 3">
            <a:extLst>
              <a:ext uri="{FF2B5EF4-FFF2-40B4-BE49-F238E27FC236}">
                <a16:creationId xmlns:a16="http://schemas.microsoft.com/office/drawing/2014/main" id="{0FADEDA8-4E03-4F36-A26A-C946277967B6}"/>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895626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CF930-47D6-47E7-88A7-EB8C92743202}"/>
              </a:ext>
            </a:extLst>
          </p:cNvPr>
          <p:cNvSpPr>
            <a:spLocks noGrp="1"/>
          </p:cNvSpPr>
          <p:nvPr>
            <p:ph type="title"/>
          </p:nvPr>
        </p:nvSpPr>
        <p:spPr/>
        <p:txBody>
          <a:bodyPr/>
          <a:lstStyle/>
          <a:p>
            <a:r>
              <a:rPr lang="en-US"/>
              <a:t>Facebook Post Table + Reactions | CamelBak - 1 of 5</a:t>
            </a:r>
          </a:p>
        </p:txBody>
      </p:sp>
      <p:graphicFrame>
        <p:nvGraphicFramePr>
          <p:cNvPr id="5" name="Table Placeholder 4">
            <a:extLst>
              <a:ext uri="{FF2B5EF4-FFF2-40B4-BE49-F238E27FC236}">
                <a16:creationId xmlns:a16="http://schemas.microsoft.com/office/drawing/2014/main" id="{CF3E0E11-1EEE-4A89-B069-672B00593AE1}"/>
              </a:ext>
            </a:extLst>
          </p:cNvPr>
          <p:cNvGraphicFramePr>
            <a:graphicFrameLocks noGrp="1"/>
          </p:cNvGraphicFramePr>
          <p:nvPr>
            <p:ph type="tbl" sz="quarter" idx="13"/>
            <p:extLst>
              <p:ext uri="{D42A27DB-BD31-4B8C-83A1-F6EECF244321}">
                <p14:modId xmlns:p14="http://schemas.microsoft.com/office/powerpoint/2010/main" val="1799147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3827799"/>
                    </a:ext>
                  </a:extLst>
                </a:gridCol>
                <a:gridCol w="493776">
                  <a:extLst>
                    <a:ext uri="{9D8B030D-6E8A-4147-A177-3AD203B41FA5}">
                      <a16:colId xmlns:a16="http://schemas.microsoft.com/office/drawing/2014/main" val="3275900864"/>
                    </a:ext>
                  </a:extLst>
                </a:gridCol>
                <a:gridCol w="493776">
                  <a:extLst>
                    <a:ext uri="{9D8B030D-6E8A-4147-A177-3AD203B41FA5}">
                      <a16:colId xmlns:a16="http://schemas.microsoft.com/office/drawing/2014/main" val="3902723945"/>
                    </a:ext>
                  </a:extLst>
                </a:gridCol>
                <a:gridCol w="493776">
                  <a:extLst>
                    <a:ext uri="{9D8B030D-6E8A-4147-A177-3AD203B41FA5}">
                      <a16:colId xmlns:a16="http://schemas.microsoft.com/office/drawing/2014/main" val="2488168240"/>
                    </a:ext>
                  </a:extLst>
                </a:gridCol>
                <a:gridCol w="493776">
                  <a:extLst>
                    <a:ext uri="{9D8B030D-6E8A-4147-A177-3AD203B41FA5}">
                      <a16:colId xmlns:a16="http://schemas.microsoft.com/office/drawing/2014/main" val="4216942300"/>
                    </a:ext>
                  </a:extLst>
                </a:gridCol>
                <a:gridCol w="493776">
                  <a:extLst>
                    <a:ext uri="{9D8B030D-6E8A-4147-A177-3AD203B41FA5}">
                      <a16:colId xmlns:a16="http://schemas.microsoft.com/office/drawing/2014/main" val="3225668771"/>
                    </a:ext>
                  </a:extLst>
                </a:gridCol>
                <a:gridCol w="493776">
                  <a:extLst>
                    <a:ext uri="{9D8B030D-6E8A-4147-A177-3AD203B41FA5}">
                      <a16:colId xmlns:a16="http://schemas.microsoft.com/office/drawing/2014/main" val="3818770929"/>
                    </a:ext>
                  </a:extLst>
                </a:gridCol>
                <a:gridCol w="493776">
                  <a:extLst>
                    <a:ext uri="{9D8B030D-6E8A-4147-A177-3AD203B41FA5}">
                      <a16:colId xmlns:a16="http://schemas.microsoft.com/office/drawing/2014/main" val="1312873297"/>
                    </a:ext>
                  </a:extLst>
                </a:gridCol>
                <a:gridCol w="493776">
                  <a:extLst>
                    <a:ext uri="{9D8B030D-6E8A-4147-A177-3AD203B41FA5}">
                      <a16:colId xmlns:a16="http://schemas.microsoft.com/office/drawing/2014/main" val="3914728560"/>
                    </a:ext>
                  </a:extLst>
                </a:gridCol>
                <a:gridCol w="493776">
                  <a:extLst>
                    <a:ext uri="{9D8B030D-6E8A-4147-A177-3AD203B41FA5}">
                      <a16:colId xmlns:a16="http://schemas.microsoft.com/office/drawing/2014/main" val="1588042155"/>
                    </a:ext>
                  </a:extLst>
                </a:gridCol>
                <a:gridCol w="493776">
                  <a:extLst>
                    <a:ext uri="{9D8B030D-6E8A-4147-A177-3AD203B41FA5}">
                      <a16:colId xmlns:a16="http://schemas.microsoft.com/office/drawing/2014/main" val="3198602771"/>
                    </a:ext>
                  </a:extLst>
                </a:gridCol>
                <a:gridCol w="493776">
                  <a:extLst>
                    <a:ext uri="{9D8B030D-6E8A-4147-A177-3AD203B41FA5}">
                      <a16:colId xmlns:a16="http://schemas.microsoft.com/office/drawing/2014/main" val="3067820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009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- 2022-03-23 10:56:11</a:t>
                      </a:r>
                      <a:r>
                        <a:rPr kumimoji="0" lang="en-US" sz="1000" b="0" i="0" u="none" strike="noStrike" kern="1200" cap="none" spc="0" normalizeH="0" baseline="0" noProof="0">
                          <a:ln>
                            <a:noFill/>
                          </a:ln>
                          <a:solidFill>
                            <a:prstClr val="black"/>
                          </a:solidFill>
                          <a:effectLst/>
                          <a:uLnTx/>
                          <a:uFillTx/>
                          <a:latin typeface="+mn-lt"/>
                          <a:ea typeface="+mn-ea"/>
                          <a:cs typeface="+mn-cs"/>
                        </a:rPr>
                        <a:t>
 Tu nueva 𝐌𝐨𝐜𝐡𝐢𝐥𝐚 𝐝𝐞 𝐇𝐢𝐝𝐫𝐚𝐭𝐚𝐜𝐢𝐨́𝐧 𝐂𝐚𝐦𝐞𝐥𝐛𝐚𝐤 𝐇𝐲𝐝𝐫𝐨𝐛𝐚𝐤 está llegando 🔥🔥
¡Preparate!
#CamelbakArgentina #Camelbak #mochilas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3664765"/>
                  </a:ext>
                </a:extLst>
              </a:tr>
            </a:tbl>
          </a:graphicData>
        </a:graphic>
      </p:graphicFrame>
      <p:sp>
        <p:nvSpPr>
          <p:cNvPr id="4" name="Text Placeholder 3">
            <a:extLst>
              <a:ext uri="{FF2B5EF4-FFF2-40B4-BE49-F238E27FC236}">
                <a16:creationId xmlns:a16="http://schemas.microsoft.com/office/drawing/2014/main" id="{B0E446AD-9D8A-4FED-8060-62E10E1574B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572429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C6055-AB6A-4EE8-AEC9-DA5BD0081F8B}"/>
              </a:ext>
            </a:extLst>
          </p:cNvPr>
          <p:cNvSpPr>
            <a:spLocks noGrp="1"/>
          </p:cNvSpPr>
          <p:nvPr>
            <p:ph type="title"/>
          </p:nvPr>
        </p:nvSpPr>
        <p:spPr/>
        <p:txBody>
          <a:bodyPr/>
          <a:lstStyle/>
          <a:p>
            <a:r>
              <a:rPr lang="en-US"/>
              <a:t>Facebook Post Table + Reactions | CamelBak - 2 of 5</a:t>
            </a:r>
          </a:p>
        </p:txBody>
      </p:sp>
      <p:graphicFrame>
        <p:nvGraphicFramePr>
          <p:cNvPr id="5" name="Table Placeholder 4">
            <a:extLst>
              <a:ext uri="{FF2B5EF4-FFF2-40B4-BE49-F238E27FC236}">
                <a16:creationId xmlns:a16="http://schemas.microsoft.com/office/drawing/2014/main" id="{C9D0699F-97F0-4327-BA98-C4B4A59B160E}"/>
              </a:ext>
            </a:extLst>
          </p:cNvPr>
          <p:cNvGraphicFramePr>
            <a:graphicFrameLocks noGrp="1"/>
          </p:cNvGraphicFramePr>
          <p:nvPr>
            <p:ph type="tbl" sz="quarter" idx="13"/>
            <p:extLst>
              <p:ext uri="{D42A27DB-BD31-4B8C-83A1-F6EECF244321}">
                <p14:modId xmlns:p14="http://schemas.microsoft.com/office/powerpoint/2010/main" val="111727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1225542"/>
                    </a:ext>
                  </a:extLst>
                </a:gridCol>
                <a:gridCol w="493776">
                  <a:extLst>
                    <a:ext uri="{9D8B030D-6E8A-4147-A177-3AD203B41FA5}">
                      <a16:colId xmlns:a16="http://schemas.microsoft.com/office/drawing/2014/main" val="604921061"/>
                    </a:ext>
                  </a:extLst>
                </a:gridCol>
                <a:gridCol w="493776">
                  <a:extLst>
                    <a:ext uri="{9D8B030D-6E8A-4147-A177-3AD203B41FA5}">
                      <a16:colId xmlns:a16="http://schemas.microsoft.com/office/drawing/2014/main" val="1254019639"/>
                    </a:ext>
                  </a:extLst>
                </a:gridCol>
                <a:gridCol w="493776">
                  <a:extLst>
                    <a:ext uri="{9D8B030D-6E8A-4147-A177-3AD203B41FA5}">
                      <a16:colId xmlns:a16="http://schemas.microsoft.com/office/drawing/2014/main" val="835344198"/>
                    </a:ext>
                  </a:extLst>
                </a:gridCol>
                <a:gridCol w="493776">
                  <a:extLst>
                    <a:ext uri="{9D8B030D-6E8A-4147-A177-3AD203B41FA5}">
                      <a16:colId xmlns:a16="http://schemas.microsoft.com/office/drawing/2014/main" val="483528146"/>
                    </a:ext>
                  </a:extLst>
                </a:gridCol>
                <a:gridCol w="493776">
                  <a:extLst>
                    <a:ext uri="{9D8B030D-6E8A-4147-A177-3AD203B41FA5}">
                      <a16:colId xmlns:a16="http://schemas.microsoft.com/office/drawing/2014/main" val="4259712573"/>
                    </a:ext>
                  </a:extLst>
                </a:gridCol>
                <a:gridCol w="493776">
                  <a:extLst>
                    <a:ext uri="{9D8B030D-6E8A-4147-A177-3AD203B41FA5}">
                      <a16:colId xmlns:a16="http://schemas.microsoft.com/office/drawing/2014/main" val="1886980894"/>
                    </a:ext>
                  </a:extLst>
                </a:gridCol>
                <a:gridCol w="493776">
                  <a:extLst>
                    <a:ext uri="{9D8B030D-6E8A-4147-A177-3AD203B41FA5}">
                      <a16:colId xmlns:a16="http://schemas.microsoft.com/office/drawing/2014/main" val="803914262"/>
                    </a:ext>
                  </a:extLst>
                </a:gridCol>
                <a:gridCol w="493776">
                  <a:extLst>
                    <a:ext uri="{9D8B030D-6E8A-4147-A177-3AD203B41FA5}">
                      <a16:colId xmlns:a16="http://schemas.microsoft.com/office/drawing/2014/main" val="4015374509"/>
                    </a:ext>
                  </a:extLst>
                </a:gridCol>
                <a:gridCol w="493776">
                  <a:extLst>
                    <a:ext uri="{9D8B030D-6E8A-4147-A177-3AD203B41FA5}">
                      <a16:colId xmlns:a16="http://schemas.microsoft.com/office/drawing/2014/main" val="2844826866"/>
                    </a:ext>
                  </a:extLst>
                </a:gridCol>
                <a:gridCol w="493776">
                  <a:extLst>
                    <a:ext uri="{9D8B030D-6E8A-4147-A177-3AD203B41FA5}">
                      <a16:colId xmlns:a16="http://schemas.microsoft.com/office/drawing/2014/main" val="607308628"/>
                    </a:ext>
                  </a:extLst>
                </a:gridCol>
                <a:gridCol w="493776">
                  <a:extLst>
                    <a:ext uri="{9D8B030D-6E8A-4147-A177-3AD203B41FA5}">
                      <a16:colId xmlns:a16="http://schemas.microsoft.com/office/drawing/2014/main" val="3687603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69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- 2022-03-17 11:47:20</a:t>
                      </a:r>
                      <a:r>
                        <a:rPr kumimoji="0" lang="en-US" sz="1000" b="0" i="0" u="none" strike="noStrike" kern="1200" cap="none" spc="0" normalizeH="0" baseline="0" noProof="0">
                          <a:ln>
                            <a:noFill/>
                          </a:ln>
                          <a:solidFill>
                            <a:prstClr val="black"/>
                          </a:solidFill>
                          <a:effectLst/>
                          <a:uLnTx/>
                          <a:uFillTx/>
                          <a:latin typeface="+mn-lt"/>
                          <a:ea typeface="+mn-ea"/>
                          <a:cs typeface="+mn-cs"/>
                        </a:rPr>
                        <a:t>
 𝐌𝐨𝐯𝐞𝐭𝐞 𝐌Á𝐒 𝐫𝐚́𝐩𝐢𝐝𝐨 𝐲 𝐥𝐢𝐠𝐞𝐫𝐨 𝐜𝐨𝐧 𝐐𝐮𝐢𝐜𝐤 𝐆𝐫𝐢𝐩 𝐂𝐡𝐢𝐥𝐥 .
Incluye una botella Peak Fitnes Chill que mantiene tu bebida fria y lista para tomar. Y vas a poder llevar suficiente agua para una carrera de 8 a 16 km. Además, cuenta con una bolsa con cierre y espacio suficiente para tus elementos esenciales.
𝘚𝘢𝘭í 𝘢 𝘥𝘪𝘴𝘧𝘳𝘶𝘵𝘢𝘳 𝘵𝘶𝘴 𝘥í𝘢𝘴 𝘤𝘰𝘯 𝘊𝘢𝘮𝘦𝘭𝘣𝘢𝘬
#CamelbakArgentina #Camelbak #agua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93045175"/>
                  </a:ext>
                </a:extLst>
              </a:tr>
            </a:tbl>
          </a:graphicData>
        </a:graphic>
      </p:graphicFrame>
      <p:sp>
        <p:nvSpPr>
          <p:cNvPr id="4" name="Text Placeholder 3">
            <a:extLst>
              <a:ext uri="{FF2B5EF4-FFF2-40B4-BE49-F238E27FC236}">
                <a16:creationId xmlns:a16="http://schemas.microsoft.com/office/drawing/2014/main" id="{ED1AC3D8-7BDB-495B-925A-3E8FE171D332}"/>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001489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349F5-8673-4976-980B-8513D9FD9C89}"/>
              </a:ext>
            </a:extLst>
          </p:cNvPr>
          <p:cNvSpPr>
            <a:spLocks noGrp="1"/>
          </p:cNvSpPr>
          <p:nvPr>
            <p:ph type="title"/>
          </p:nvPr>
        </p:nvSpPr>
        <p:spPr/>
        <p:txBody>
          <a:bodyPr/>
          <a:lstStyle/>
          <a:p>
            <a:r>
              <a:rPr lang="en-US"/>
              <a:t>Facebook Post Table + Reactions | CamelBak - 3 of 5</a:t>
            </a:r>
          </a:p>
        </p:txBody>
      </p:sp>
      <p:graphicFrame>
        <p:nvGraphicFramePr>
          <p:cNvPr id="5" name="Table Placeholder 4">
            <a:extLst>
              <a:ext uri="{FF2B5EF4-FFF2-40B4-BE49-F238E27FC236}">
                <a16:creationId xmlns:a16="http://schemas.microsoft.com/office/drawing/2014/main" id="{2DDF2549-1549-4843-B725-5AB1A02BED4C}"/>
              </a:ext>
            </a:extLst>
          </p:cNvPr>
          <p:cNvGraphicFramePr>
            <a:graphicFrameLocks noGrp="1"/>
          </p:cNvGraphicFramePr>
          <p:nvPr>
            <p:ph type="tbl" sz="quarter" idx="13"/>
            <p:extLst>
              <p:ext uri="{D42A27DB-BD31-4B8C-83A1-F6EECF244321}">
                <p14:modId xmlns:p14="http://schemas.microsoft.com/office/powerpoint/2010/main" val="520866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3770608"/>
                    </a:ext>
                  </a:extLst>
                </a:gridCol>
                <a:gridCol w="493776">
                  <a:extLst>
                    <a:ext uri="{9D8B030D-6E8A-4147-A177-3AD203B41FA5}">
                      <a16:colId xmlns:a16="http://schemas.microsoft.com/office/drawing/2014/main" val="4166015289"/>
                    </a:ext>
                  </a:extLst>
                </a:gridCol>
                <a:gridCol w="493776">
                  <a:extLst>
                    <a:ext uri="{9D8B030D-6E8A-4147-A177-3AD203B41FA5}">
                      <a16:colId xmlns:a16="http://schemas.microsoft.com/office/drawing/2014/main" val="3788343371"/>
                    </a:ext>
                  </a:extLst>
                </a:gridCol>
                <a:gridCol w="493776">
                  <a:extLst>
                    <a:ext uri="{9D8B030D-6E8A-4147-A177-3AD203B41FA5}">
                      <a16:colId xmlns:a16="http://schemas.microsoft.com/office/drawing/2014/main" val="1339127582"/>
                    </a:ext>
                  </a:extLst>
                </a:gridCol>
                <a:gridCol w="493776">
                  <a:extLst>
                    <a:ext uri="{9D8B030D-6E8A-4147-A177-3AD203B41FA5}">
                      <a16:colId xmlns:a16="http://schemas.microsoft.com/office/drawing/2014/main" val="24941821"/>
                    </a:ext>
                  </a:extLst>
                </a:gridCol>
                <a:gridCol w="493776">
                  <a:extLst>
                    <a:ext uri="{9D8B030D-6E8A-4147-A177-3AD203B41FA5}">
                      <a16:colId xmlns:a16="http://schemas.microsoft.com/office/drawing/2014/main" val="2054745079"/>
                    </a:ext>
                  </a:extLst>
                </a:gridCol>
                <a:gridCol w="493776">
                  <a:extLst>
                    <a:ext uri="{9D8B030D-6E8A-4147-A177-3AD203B41FA5}">
                      <a16:colId xmlns:a16="http://schemas.microsoft.com/office/drawing/2014/main" val="856467626"/>
                    </a:ext>
                  </a:extLst>
                </a:gridCol>
                <a:gridCol w="493776">
                  <a:extLst>
                    <a:ext uri="{9D8B030D-6E8A-4147-A177-3AD203B41FA5}">
                      <a16:colId xmlns:a16="http://schemas.microsoft.com/office/drawing/2014/main" val="1584993681"/>
                    </a:ext>
                  </a:extLst>
                </a:gridCol>
                <a:gridCol w="493776">
                  <a:extLst>
                    <a:ext uri="{9D8B030D-6E8A-4147-A177-3AD203B41FA5}">
                      <a16:colId xmlns:a16="http://schemas.microsoft.com/office/drawing/2014/main" val="1664791674"/>
                    </a:ext>
                  </a:extLst>
                </a:gridCol>
                <a:gridCol w="493776">
                  <a:extLst>
                    <a:ext uri="{9D8B030D-6E8A-4147-A177-3AD203B41FA5}">
                      <a16:colId xmlns:a16="http://schemas.microsoft.com/office/drawing/2014/main" val="3090606467"/>
                    </a:ext>
                  </a:extLst>
                </a:gridCol>
                <a:gridCol w="493776">
                  <a:extLst>
                    <a:ext uri="{9D8B030D-6E8A-4147-A177-3AD203B41FA5}">
                      <a16:colId xmlns:a16="http://schemas.microsoft.com/office/drawing/2014/main" val="944053555"/>
                    </a:ext>
                  </a:extLst>
                </a:gridCol>
                <a:gridCol w="493776">
                  <a:extLst>
                    <a:ext uri="{9D8B030D-6E8A-4147-A177-3AD203B41FA5}">
                      <a16:colId xmlns:a16="http://schemas.microsoft.com/office/drawing/2014/main" val="333234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0411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- 2022-04-07 10:25:08</a:t>
                      </a:r>
                      <a:r>
                        <a:rPr kumimoji="0" lang="en-US" sz="1000" b="0" i="0" u="none" strike="noStrike" kern="1200" cap="none" spc="0" normalizeH="0" baseline="0" noProof="0">
                          <a:ln>
                            <a:noFill/>
                          </a:ln>
                          <a:solidFill>
                            <a:prstClr val="black"/>
                          </a:solidFill>
                          <a:effectLst/>
                          <a:uLnTx/>
                          <a:uFillTx/>
                          <a:latin typeface="+mn-lt"/>
                          <a:ea typeface="+mn-ea"/>
                          <a:cs typeface="+mn-cs"/>
                        </a:rPr>
                        <a:t>
 ¡𝐍𝐮𝐞𝐬𝐭𝐫𝐨 𝐜𝐡𝐚𝐥𝐞𝐜𝐨 𝐩𝐚𝐫𝐚 𝐜𝐨𝐫𝐫𝐞𝐫 𝐦𝐚́𝐬 𝐩𝐨𝐩𝐮𝐥𝐚𝐫 𝐚𝐡𝐨𝐫𝐚 𝐞𝐬𝐭𝐚́ 𝐝𝐢𝐬𝐩𝐨𝐧𝐢𝐛𝐥𝐞 𝐜𝐨𝐧 𝐮𝐧 𝐚𝐣𝐮𝐬𝐭𝐞 𝐞𝐬𝐩𝐞𝐜𝐢́𝐟𝐢𝐜𝐨 𝐩𝐚𝐫𝐚 𝐦𝐮𝐣𝐞𝐫𝐞𝐬! 
El chaleco Circuit Vest para mujeres incluye un depósito CRUX de 1,5 litros que proporciona un 20% más de agua por sorbo.
Las 4 fundas frontales brindan fácil acceso a geles, botellas y pequeños accesorios, y un bolsillo con cierre permite guardar el teléfono de manera más segura.
#CamelbakArgentina #Camelbak #mochilas #hidratacion #deportes #ciclismo #running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31965729"/>
                  </a:ext>
                </a:extLst>
              </a:tr>
            </a:tbl>
          </a:graphicData>
        </a:graphic>
      </p:graphicFrame>
      <p:sp>
        <p:nvSpPr>
          <p:cNvPr id="4" name="Text Placeholder 3">
            <a:extLst>
              <a:ext uri="{FF2B5EF4-FFF2-40B4-BE49-F238E27FC236}">
                <a16:creationId xmlns:a16="http://schemas.microsoft.com/office/drawing/2014/main" id="{2B7447A3-5CDB-478C-BC4D-FFD953B69372}"/>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725292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249BE-85C1-49FC-8666-83D61365CC15}"/>
              </a:ext>
            </a:extLst>
          </p:cNvPr>
          <p:cNvSpPr>
            <a:spLocks noGrp="1"/>
          </p:cNvSpPr>
          <p:nvPr>
            <p:ph type="title"/>
          </p:nvPr>
        </p:nvSpPr>
        <p:spPr/>
        <p:txBody>
          <a:bodyPr/>
          <a:lstStyle/>
          <a:p>
            <a:r>
              <a:rPr lang="en-US"/>
              <a:t>Facebook Post Table + Reactions | CamelBak - 4 of 5</a:t>
            </a:r>
          </a:p>
        </p:txBody>
      </p:sp>
      <p:graphicFrame>
        <p:nvGraphicFramePr>
          <p:cNvPr id="5" name="Table Placeholder 4">
            <a:extLst>
              <a:ext uri="{FF2B5EF4-FFF2-40B4-BE49-F238E27FC236}">
                <a16:creationId xmlns:a16="http://schemas.microsoft.com/office/drawing/2014/main" id="{B258C624-A00F-4A8F-AE2F-39C3262D6C79}"/>
              </a:ext>
            </a:extLst>
          </p:cNvPr>
          <p:cNvGraphicFramePr>
            <a:graphicFrameLocks noGrp="1"/>
          </p:cNvGraphicFramePr>
          <p:nvPr>
            <p:ph type="tbl" sz="quarter" idx="13"/>
            <p:extLst>
              <p:ext uri="{D42A27DB-BD31-4B8C-83A1-F6EECF244321}">
                <p14:modId xmlns:p14="http://schemas.microsoft.com/office/powerpoint/2010/main" val="1339308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2152978"/>
                    </a:ext>
                  </a:extLst>
                </a:gridCol>
                <a:gridCol w="493776">
                  <a:extLst>
                    <a:ext uri="{9D8B030D-6E8A-4147-A177-3AD203B41FA5}">
                      <a16:colId xmlns:a16="http://schemas.microsoft.com/office/drawing/2014/main" val="4088947864"/>
                    </a:ext>
                  </a:extLst>
                </a:gridCol>
                <a:gridCol w="493776">
                  <a:extLst>
                    <a:ext uri="{9D8B030D-6E8A-4147-A177-3AD203B41FA5}">
                      <a16:colId xmlns:a16="http://schemas.microsoft.com/office/drawing/2014/main" val="1777638767"/>
                    </a:ext>
                  </a:extLst>
                </a:gridCol>
                <a:gridCol w="493776">
                  <a:extLst>
                    <a:ext uri="{9D8B030D-6E8A-4147-A177-3AD203B41FA5}">
                      <a16:colId xmlns:a16="http://schemas.microsoft.com/office/drawing/2014/main" val="219767497"/>
                    </a:ext>
                  </a:extLst>
                </a:gridCol>
                <a:gridCol w="493776">
                  <a:extLst>
                    <a:ext uri="{9D8B030D-6E8A-4147-A177-3AD203B41FA5}">
                      <a16:colId xmlns:a16="http://schemas.microsoft.com/office/drawing/2014/main" val="551436161"/>
                    </a:ext>
                  </a:extLst>
                </a:gridCol>
                <a:gridCol w="493776">
                  <a:extLst>
                    <a:ext uri="{9D8B030D-6E8A-4147-A177-3AD203B41FA5}">
                      <a16:colId xmlns:a16="http://schemas.microsoft.com/office/drawing/2014/main" val="3048856288"/>
                    </a:ext>
                  </a:extLst>
                </a:gridCol>
                <a:gridCol w="493776">
                  <a:extLst>
                    <a:ext uri="{9D8B030D-6E8A-4147-A177-3AD203B41FA5}">
                      <a16:colId xmlns:a16="http://schemas.microsoft.com/office/drawing/2014/main" val="2005200010"/>
                    </a:ext>
                  </a:extLst>
                </a:gridCol>
                <a:gridCol w="493776">
                  <a:extLst>
                    <a:ext uri="{9D8B030D-6E8A-4147-A177-3AD203B41FA5}">
                      <a16:colId xmlns:a16="http://schemas.microsoft.com/office/drawing/2014/main" val="968145485"/>
                    </a:ext>
                  </a:extLst>
                </a:gridCol>
                <a:gridCol w="493776">
                  <a:extLst>
                    <a:ext uri="{9D8B030D-6E8A-4147-A177-3AD203B41FA5}">
                      <a16:colId xmlns:a16="http://schemas.microsoft.com/office/drawing/2014/main" val="3889124050"/>
                    </a:ext>
                  </a:extLst>
                </a:gridCol>
                <a:gridCol w="493776">
                  <a:extLst>
                    <a:ext uri="{9D8B030D-6E8A-4147-A177-3AD203B41FA5}">
                      <a16:colId xmlns:a16="http://schemas.microsoft.com/office/drawing/2014/main" val="3019522842"/>
                    </a:ext>
                  </a:extLst>
                </a:gridCol>
                <a:gridCol w="493776">
                  <a:extLst>
                    <a:ext uri="{9D8B030D-6E8A-4147-A177-3AD203B41FA5}">
                      <a16:colId xmlns:a16="http://schemas.microsoft.com/office/drawing/2014/main" val="10051819"/>
                    </a:ext>
                  </a:extLst>
                </a:gridCol>
                <a:gridCol w="493776">
                  <a:extLst>
                    <a:ext uri="{9D8B030D-6E8A-4147-A177-3AD203B41FA5}">
                      <a16:colId xmlns:a16="http://schemas.microsoft.com/office/drawing/2014/main" val="1761803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0116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- 2022-03-20 11:00:24</a:t>
                      </a:r>
                      <a:r>
                        <a:rPr kumimoji="0" lang="en-US" sz="1000" b="0" i="0" u="none" strike="noStrike" kern="1200" cap="none" spc="0" normalizeH="0" baseline="0" noProof="0">
                          <a:ln>
                            <a:noFill/>
                          </a:ln>
                          <a:solidFill>
                            <a:prstClr val="black"/>
                          </a:solidFill>
                          <a:effectLst/>
                          <a:uLnTx/>
                          <a:uFillTx/>
                          <a:latin typeface="+mn-lt"/>
                          <a:ea typeface="+mn-ea"/>
                          <a:cs typeface="+mn-cs"/>
                        </a:rPr>
                        <a:t>
 Hoy celebramos el 𝘋í𝘢 𝘥𝘦 𝘭𝘢 𝘍𝘦𝘭𝘪𝘤𝘪𝘥𝘢𝘥. 
Sigamos apostando por MÁS momentos únicos junto a Camelbak.
#CamelbakArgentina #Camelbak ##DíaDeLaFelicidad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6663755"/>
                  </a:ext>
                </a:extLst>
              </a:tr>
            </a:tbl>
          </a:graphicData>
        </a:graphic>
      </p:graphicFrame>
      <p:sp>
        <p:nvSpPr>
          <p:cNvPr id="4" name="Text Placeholder 3">
            <a:extLst>
              <a:ext uri="{FF2B5EF4-FFF2-40B4-BE49-F238E27FC236}">
                <a16:creationId xmlns:a16="http://schemas.microsoft.com/office/drawing/2014/main" id="{5DD7DA94-B015-48C0-AB72-62298CA327E2}"/>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004555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D182-ED0A-4D3E-B94E-6F8126D86EE1}"/>
              </a:ext>
            </a:extLst>
          </p:cNvPr>
          <p:cNvSpPr>
            <a:spLocks noGrp="1"/>
          </p:cNvSpPr>
          <p:nvPr>
            <p:ph type="title"/>
          </p:nvPr>
        </p:nvSpPr>
        <p:spPr/>
        <p:txBody>
          <a:bodyPr/>
          <a:lstStyle/>
          <a:p>
            <a:r>
              <a:rPr lang="en-US"/>
              <a:t>Facebook Post Table + Reactions | CamelBak - 5 of 5</a:t>
            </a:r>
          </a:p>
        </p:txBody>
      </p:sp>
      <p:graphicFrame>
        <p:nvGraphicFramePr>
          <p:cNvPr id="5" name="Table Placeholder 4">
            <a:extLst>
              <a:ext uri="{FF2B5EF4-FFF2-40B4-BE49-F238E27FC236}">
                <a16:creationId xmlns:a16="http://schemas.microsoft.com/office/drawing/2014/main" id="{D5FDAA7B-9777-4E8B-97CE-3DA1419F7203}"/>
              </a:ext>
            </a:extLst>
          </p:cNvPr>
          <p:cNvGraphicFramePr>
            <a:graphicFrameLocks noGrp="1"/>
          </p:cNvGraphicFramePr>
          <p:nvPr>
            <p:ph type="tbl" sz="quarter" idx="13"/>
            <p:extLst>
              <p:ext uri="{D42A27DB-BD31-4B8C-83A1-F6EECF244321}">
                <p14:modId xmlns:p14="http://schemas.microsoft.com/office/powerpoint/2010/main" val="404430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0619819"/>
                    </a:ext>
                  </a:extLst>
                </a:gridCol>
                <a:gridCol w="493776">
                  <a:extLst>
                    <a:ext uri="{9D8B030D-6E8A-4147-A177-3AD203B41FA5}">
                      <a16:colId xmlns:a16="http://schemas.microsoft.com/office/drawing/2014/main" val="2512234753"/>
                    </a:ext>
                  </a:extLst>
                </a:gridCol>
                <a:gridCol w="493776">
                  <a:extLst>
                    <a:ext uri="{9D8B030D-6E8A-4147-A177-3AD203B41FA5}">
                      <a16:colId xmlns:a16="http://schemas.microsoft.com/office/drawing/2014/main" val="1357401969"/>
                    </a:ext>
                  </a:extLst>
                </a:gridCol>
                <a:gridCol w="493776">
                  <a:extLst>
                    <a:ext uri="{9D8B030D-6E8A-4147-A177-3AD203B41FA5}">
                      <a16:colId xmlns:a16="http://schemas.microsoft.com/office/drawing/2014/main" val="1337871221"/>
                    </a:ext>
                  </a:extLst>
                </a:gridCol>
                <a:gridCol w="493776">
                  <a:extLst>
                    <a:ext uri="{9D8B030D-6E8A-4147-A177-3AD203B41FA5}">
                      <a16:colId xmlns:a16="http://schemas.microsoft.com/office/drawing/2014/main" val="2420403671"/>
                    </a:ext>
                  </a:extLst>
                </a:gridCol>
                <a:gridCol w="493776">
                  <a:extLst>
                    <a:ext uri="{9D8B030D-6E8A-4147-A177-3AD203B41FA5}">
                      <a16:colId xmlns:a16="http://schemas.microsoft.com/office/drawing/2014/main" val="992508207"/>
                    </a:ext>
                  </a:extLst>
                </a:gridCol>
                <a:gridCol w="493776">
                  <a:extLst>
                    <a:ext uri="{9D8B030D-6E8A-4147-A177-3AD203B41FA5}">
                      <a16:colId xmlns:a16="http://schemas.microsoft.com/office/drawing/2014/main" val="1520842660"/>
                    </a:ext>
                  </a:extLst>
                </a:gridCol>
                <a:gridCol w="493776">
                  <a:extLst>
                    <a:ext uri="{9D8B030D-6E8A-4147-A177-3AD203B41FA5}">
                      <a16:colId xmlns:a16="http://schemas.microsoft.com/office/drawing/2014/main" val="1473671351"/>
                    </a:ext>
                  </a:extLst>
                </a:gridCol>
                <a:gridCol w="493776">
                  <a:extLst>
                    <a:ext uri="{9D8B030D-6E8A-4147-A177-3AD203B41FA5}">
                      <a16:colId xmlns:a16="http://schemas.microsoft.com/office/drawing/2014/main" val="2000589674"/>
                    </a:ext>
                  </a:extLst>
                </a:gridCol>
                <a:gridCol w="493776">
                  <a:extLst>
                    <a:ext uri="{9D8B030D-6E8A-4147-A177-3AD203B41FA5}">
                      <a16:colId xmlns:a16="http://schemas.microsoft.com/office/drawing/2014/main" val="113511267"/>
                    </a:ext>
                  </a:extLst>
                </a:gridCol>
                <a:gridCol w="493776">
                  <a:extLst>
                    <a:ext uri="{9D8B030D-6E8A-4147-A177-3AD203B41FA5}">
                      <a16:colId xmlns:a16="http://schemas.microsoft.com/office/drawing/2014/main" val="180626465"/>
                    </a:ext>
                  </a:extLst>
                </a:gridCol>
                <a:gridCol w="493776">
                  <a:extLst>
                    <a:ext uri="{9D8B030D-6E8A-4147-A177-3AD203B41FA5}">
                      <a16:colId xmlns:a16="http://schemas.microsoft.com/office/drawing/2014/main" val="362950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568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- 2022-03-31 10:29:13</a:t>
                      </a:r>
                      <a:r>
                        <a:rPr kumimoji="0" lang="en-US" sz="1000" b="0" i="0" u="none" strike="noStrike" kern="1200" cap="none" spc="0" normalizeH="0" baseline="0" noProof="0">
                          <a:ln>
                            <a:noFill/>
                          </a:ln>
                          <a:solidFill>
                            <a:prstClr val="black"/>
                          </a:solidFill>
                          <a:effectLst/>
                          <a:uLnTx/>
                          <a:uFillTx/>
                          <a:latin typeface="+mn-lt"/>
                          <a:ea typeface="+mn-ea"/>
                          <a:cs typeface="+mn-cs"/>
                        </a:rPr>
                        <a:t>
 La hidratación simplificada, 𝐂𝐡𝐮𝐭𝐞 𝐌𝐚𝐠.
💧 Tapa magnética a prueba de fugas
💧 Fácil de transportar.
💧100% libre de BPA, BPS y BPF. 
💧Capacidad: 0,6 Litros.}
𝘕𝘰 𝘴𝘢𝘭𝘨𝘢𝘴 𝘴𝘪𝘯 𝘵𝘶 𝘣𝘰𝘵𝘦𝘭𝘭𝘢. 𝘛𝘶 𝘯𝘶𝘦𝘷𝘢 𝘩𝘪𝘥𝘳𝘢𝘵𝘢𝘤𝘪ó𝘯 𝘱𝘢𝘳𝘢 𝘵𝘰𝘥𝘰𝘴 𝘭𝘰𝘴 𝘥í𝘢𝘴.
#CamelbakArgentina #Camelbak #agua #hidratacion #deportes #ciclismo #chutemag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2834195"/>
                  </a:ext>
                </a:extLst>
              </a:tr>
            </a:tbl>
          </a:graphicData>
        </a:graphic>
      </p:graphicFrame>
      <p:sp>
        <p:nvSpPr>
          <p:cNvPr id="4" name="Text Placeholder 3">
            <a:extLst>
              <a:ext uri="{FF2B5EF4-FFF2-40B4-BE49-F238E27FC236}">
                <a16:creationId xmlns:a16="http://schemas.microsoft.com/office/drawing/2014/main" id="{E0B334BE-A62A-446D-901C-309F23F51B6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550275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7511A-811F-4349-92D6-86A122915CCE}"/>
              </a:ext>
            </a:extLst>
          </p:cNvPr>
          <p:cNvSpPr>
            <a:spLocks noGrp="1"/>
          </p:cNvSpPr>
          <p:nvPr>
            <p:ph type="title"/>
          </p:nvPr>
        </p:nvSpPr>
        <p:spPr/>
        <p:txBody>
          <a:bodyPr/>
          <a:lstStyle/>
          <a:p>
            <a:r>
              <a:rPr lang="en-US"/>
              <a:t>Facebook User Posts | CamelBak</a:t>
            </a:r>
          </a:p>
        </p:txBody>
      </p:sp>
      <p:graphicFrame>
        <p:nvGraphicFramePr>
          <p:cNvPr id="6" name="Chart Placeholder 5">
            <a:extLst>
              <a:ext uri="{FF2B5EF4-FFF2-40B4-BE49-F238E27FC236}">
                <a16:creationId xmlns:a16="http://schemas.microsoft.com/office/drawing/2014/main" id="{2A7C2991-4727-4A82-9236-1C876B5F1C9C}"/>
              </a:ext>
            </a:extLst>
          </p:cNvPr>
          <p:cNvGraphicFramePr>
            <a:graphicFrameLocks noGrp="1"/>
          </p:cNvGraphicFramePr>
          <p:nvPr>
            <p:ph type="chart" sz="quarter" idx="13"/>
            <p:extLst>
              <p:ext uri="{D42A27DB-BD31-4B8C-83A1-F6EECF244321}">
                <p14:modId xmlns:p14="http://schemas.microsoft.com/office/powerpoint/2010/main" val="1424013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58FBF-BC1F-42C7-B3F5-4558AA37F0F7}"/>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5EA03D47-6760-4A87-8700-2872D28934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74277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534</Words>
  <Application>Microsoft Office PowerPoint</Application>
  <PresentationFormat>On-screen Show (4:3)</PresentationFormat>
  <Paragraphs>259</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FACEBOOK NUEVO - La emilia usar</vt:lpstr>
      <vt:lpstr>Facebook Key Metrics Table | CamelBak</vt:lpstr>
      <vt:lpstr>Facebook Key Metrics Radar | CamelBak</vt:lpstr>
      <vt:lpstr>Facebook Page Likes Total | CamelBak</vt:lpstr>
      <vt:lpstr>Facebook Fans Change | CamelBak</vt:lpstr>
      <vt:lpstr>Facebook Fans Change Per Weekday | CamelBak</vt:lpstr>
      <vt:lpstr>Facebook Fans Change Rate | CamelBak</vt:lpstr>
      <vt:lpstr>Facebook Own Posts | CamelBak</vt:lpstr>
      <vt:lpstr>Facebook Interaction Rate | CamelBak</vt:lpstr>
      <vt:lpstr>Facebook Own Posts By Weekday | CamelBak</vt:lpstr>
      <vt:lpstr>Facebook Interaction Rate By Weekday | CamelBak</vt:lpstr>
      <vt:lpstr>Facebook Own Posts By Hour | CamelBak</vt:lpstr>
      <vt:lpstr>Facebook Interaction Rate By Hour | CamelBak</vt:lpstr>
      <vt:lpstr>Facebook Post Type Distribution Per Profile | CamelBak</vt:lpstr>
      <vt:lpstr>Facebook Interaction Rate By Post Type | CamelBak</vt:lpstr>
      <vt:lpstr>Facebook Interactions Distribution | CamelBak</vt:lpstr>
      <vt:lpstr>Facebook Hashtag Detection | CamelBak</vt:lpstr>
      <vt:lpstr>Facebook Post Table + Reactions | CamelBak - 1 of 5</vt:lpstr>
      <vt:lpstr>Facebook Post Table + Reactions | CamelBak - 2 of 5</vt:lpstr>
      <vt:lpstr>Facebook Post Table + Reactions | CamelBak - 3 of 5</vt:lpstr>
      <vt:lpstr>Facebook Post Table + Reactions | CamelBak - 4 of 5</vt:lpstr>
      <vt:lpstr>Facebook Post Table + Reactions | CamelBak - 5 of 5</vt:lpstr>
      <vt:lpstr>Facebook User Posts | CamelBak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2022-04-12T19:58:57Z</dcterms:created>
  <dcterms:modified xsi:type="dcterms:W3CDTF">2022-04-12T19:59:49Z</dcterms:modified>
</cp:coreProperties>
</file>