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Cervelo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0.12570000000000001</c:v>
                </c:pt>
                <c:pt idx="1">
                  <c:v>0</c:v>
                </c:pt>
                <c:pt idx="2">
                  <c:v>0</c:v>
                </c:pt>
                <c:pt idx="3">
                  <c:v>0</c:v>
                </c:pt>
                <c:pt idx="4">
                  <c:v>0</c:v>
                </c:pt>
                <c:pt idx="5">
                  <c:v>51.551699999999997</c:v>
                </c:pt>
              </c:numCache>
            </c:numRef>
          </c:val>
          <c:extLst>
            <c:ext xmlns:c16="http://schemas.microsoft.com/office/drawing/2014/chart" uri="{C3380CC4-5D6E-409C-BE32-E72D297353CC}">
              <c16:uniqueId val="{00000000-1ED6-4B2A-95AA-DAE6C64BFD82}"/>
            </c:ext>
          </c:extLst>
        </c:ser>
        <c:ser>
          <c:idx val="1"/>
          <c:order val="1"/>
          <c:tx>
            <c:strRef>
              <c:f>Sheet1!$C$1</c:f>
              <c:strCache>
                <c:ptCount val="1"/>
                <c:pt idx="0">
                  <c:v>Specialized Bicycles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56</c:v>
                </c:pt>
                <c:pt idx="2">
                  <c:v>100</c:v>
                </c:pt>
                <c:pt idx="3">
                  <c:v>0</c:v>
                </c:pt>
                <c:pt idx="4">
                  <c:v>4.8766999999999996</c:v>
                </c:pt>
                <c:pt idx="5">
                  <c:v>5.9339000000000004</c:v>
                </c:pt>
              </c:numCache>
            </c:numRef>
          </c:val>
          <c:extLst>
            <c:ext xmlns:c16="http://schemas.microsoft.com/office/drawing/2014/chart" uri="{C3380CC4-5D6E-409C-BE32-E72D297353CC}">
              <c16:uniqueId val="{00000001-1ED6-4B2A-95AA-DAE6C64BFD82}"/>
            </c:ext>
          </c:extLst>
        </c:ser>
        <c:ser>
          <c:idx val="2"/>
          <c:order val="2"/>
          <c:tx>
            <c:strRef>
              <c:f>Sheet1!$D$1</c:f>
              <c:strCache>
                <c:ptCount val="1"/>
                <c:pt idx="0">
                  <c:v>Scott Sports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4.3428000000000004</c:v>
                </c:pt>
                <c:pt idx="1">
                  <c:v>100</c:v>
                </c:pt>
                <c:pt idx="2">
                  <c:v>34.907699999999998</c:v>
                </c:pt>
                <c:pt idx="3">
                  <c:v>0</c:v>
                </c:pt>
                <c:pt idx="4">
                  <c:v>22.12</c:v>
                </c:pt>
                <c:pt idx="5">
                  <c:v>100</c:v>
                </c:pt>
              </c:numCache>
            </c:numRef>
          </c:val>
          <c:extLst>
            <c:ext xmlns:c16="http://schemas.microsoft.com/office/drawing/2014/chart" uri="{C3380CC4-5D6E-409C-BE32-E72D297353CC}">
              <c16:uniqueId val="{00000002-1ED6-4B2A-95AA-DAE6C64BFD82}"/>
            </c:ext>
          </c:extLst>
        </c:ser>
        <c:ser>
          <c:idx val="3"/>
          <c:order val="3"/>
          <c:tx>
            <c:strRef>
              <c:f>Sheet1!$E$1</c:f>
              <c:strCache>
                <c:ptCount val="1"/>
                <c:pt idx="0">
                  <c:v>Giant Bicycles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0.99399999999999999</c:v>
                </c:pt>
                <c:pt idx="1">
                  <c:v>0</c:v>
                </c:pt>
                <c:pt idx="2">
                  <c:v>0</c:v>
                </c:pt>
                <c:pt idx="3">
                  <c:v>0</c:v>
                </c:pt>
                <c:pt idx="4">
                  <c:v>0</c:v>
                </c:pt>
                <c:pt idx="5">
                  <c:v>9.5594000000000001</c:v>
                </c:pt>
              </c:numCache>
            </c:numRef>
          </c:val>
          <c:extLst>
            <c:ext xmlns:c16="http://schemas.microsoft.com/office/drawing/2014/chart" uri="{C3380CC4-5D6E-409C-BE32-E72D297353CC}">
              <c16:uniqueId val="{00000003-1ED6-4B2A-95AA-DAE6C64BFD82}"/>
            </c:ext>
          </c:extLst>
        </c:ser>
        <c:ser>
          <c:idx val="4"/>
          <c:order val="4"/>
          <c:tx>
            <c:strRef>
              <c:f>Sheet1!$F$1</c:f>
              <c:strCache>
                <c:ptCount val="1"/>
                <c:pt idx="0">
                  <c:v>Orbea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3.1499000000000001</c:v>
                </c:pt>
                <c:pt idx="1">
                  <c:v>0</c:v>
                </c:pt>
                <c:pt idx="2">
                  <c:v>0</c:v>
                </c:pt>
                <c:pt idx="3">
                  <c:v>0</c:v>
                </c:pt>
                <c:pt idx="4">
                  <c:v>0</c:v>
                </c:pt>
                <c:pt idx="5">
                  <c:v>-2.5251000000000001</c:v>
                </c:pt>
              </c:numCache>
            </c:numRef>
          </c:val>
          <c:extLst>
            <c:ext xmlns:c16="http://schemas.microsoft.com/office/drawing/2014/chart" uri="{C3380CC4-5D6E-409C-BE32-E72D297353CC}">
              <c16:uniqueId val="{00000004-1ED6-4B2A-95AA-DAE6C64BFD82}"/>
            </c:ext>
          </c:extLst>
        </c:ser>
        <c:ser>
          <c:idx val="5"/>
          <c:order val="5"/>
          <c:tx>
            <c:strRef>
              <c:f>Sheet1!$G$1</c:f>
              <c:strCache>
                <c:ptCount val="1"/>
                <c:pt idx="0">
                  <c:v>Cannondale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0.52600000000000002</c:v>
                </c:pt>
                <c:pt idx="1">
                  <c:v>8</c:v>
                </c:pt>
                <c:pt idx="2">
                  <c:v>0.16289999999999999</c:v>
                </c:pt>
                <c:pt idx="3">
                  <c:v>0</c:v>
                </c:pt>
                <c:pt idx="4">
                  <c:v>10.569800000000001</c:v>
                </c:pt>
                <c:pt idx="5">
                  <c:v>6.4063999999999997</c:v>
                </c:pt>
              </c:numCache>
            </c:numRef>
          </c:val>
          <c:extLst>
            <c:ext xmlns:c16="http://schemas.microsoft.com/office/drawing/2014/chart" uri="{C3380CC4-5D6E-409C-BE32-E72D297353CC}">
              <c16:uniqueId val="{00000005-1ED6-4B2A-95AA-DAE6C64BFD82}"/>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0.3407</c:v>
                </c:pt>
                <c:pt idx="1">
                  <c:v>24</c:v>
                </c:pt>
                <c:pt idx="2">
                  <c:v>2.9859</c:v>
                </c:pt>
                <c:pt idx="3">
                  <c:v>0</c:v>
                </c:pt>
                <c:pt idx="4">
                  <c:v>100</c:v>
                </c:pt>
                <c:pt idx="5">
                  <c:v>37.059800000000003</c:v>
                </c:pt>
              </c:numCache>
            </c:numRef>
          </c:val>
          <c:extLst>
            <c:ext xmlns:c16="http://schemas.microsoft.com/office/drawing/2014/chart" uri="{C3380CC4-5D6E-409C-BE32-E72D297353CC}">
              <c16:uniqueId val="{00000006-1ED6-4B2A-95AA-DAE6C64BFD82}"/>
            </c:ext>
          </c:extLst>
        </c:ser>
        <c:ser>
          <c:idx val="7"/>
          <c:order val="7"/>
          <c:tx>
            <c:strRef>
              <c:f>Sheet1!$I$1</c:f>
              <c:strCache>
                <c:ptCount val="1"/>
                <c:pt idx="0">
                  <c:v>Trek Bicycle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1.5743</c:v>
                </c:pt>
                <c:pt idx="1">
                  <c:v>88</c:v>
                </c:pt>
                <c:pt idx="2">
                  <c:v>42.779600000000002</c:v>
                </c:pt>
                <c:pt idx="3">
                  <c:v>0</c:v>
                </c:pt>
                <c:pt idx="4">
                  <c:v>84.290099999999995</c:v>
                </c:pt>
                <c:pt idx="5">
                  <c:v>0.38879999999999998</c:v>
                </c:pt>
              </c:numCache>
            </c:numRef>
          </c:val>
          <c:extLst>
            <c:ext xmlns:c16="http://schemas.microsoft.com/office/drawing/2014/chart" uri="{C3380CC4-5D6E-409C-BE32-E72D297353CC}">
              <c16:uniqueId val="{00000007-1ED6-4B2A-95AA-DAE6C64BFD82}"/>
            </c:ext>
          </c:extLst>
        </c:ser>
        <c:dLbls>
          <c:showLegendKey val="0"/>
          <c:showVal val="0"/>
          <c:showCatName val="0"/>
          <c:showSerName val="0"/>
          <c:showPercent val="0"/>
          <c:showBubbleSize val="0"/>
        </c:dLbls>
        <c:axId val="404034240"/>
        <c:axId val="404029320"/>
      </c:radarChart>
      <c:catAx>
        <c:axId val="40403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29320"/>
        <c:crosses val="autoZero"/>
        <c:auto val="1"/>
        <c:lblAlgn val="ctr"/>
        <c:lblOffset val="100"/>
        <c:noMultiLvlLbl val="0"/>
      </c:catAx>
      <c:valAx>
        <c:axId val="40402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3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Cervelo Argentina</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2475</c:v>
                </c:pt>
                <c:pt idx="1">
                  <c:v>2475</c:v>
                </c:pt>
                <c:pt idx="2">
                  <c:v>2478</c:v>
                </c:pt>
                <c:pt idx="3">
                  <c:v>2479</c:v>
                </c:pt>
                <c:pt idx="4">
                  <c:v>2479</c:v>
                </c:pt>
                <c:pt idx="5">
                  <c:v>2480</c:v>
                </c:pt>
                <c:pt idx="6">
                  <c:v>2482</c:v>
                </c:pt>
                <c:pt idx="7">
                  <c:v>2483</c:v>
                </c:pt>
                <c:pt idx="8">
                  <c:v>2486</c:v>
                </c:pt>
                <c:pt idx="9">
                  <c:v>2486</c:v>
                </c:pt>
                <c:pt idx="10">
                  <c:v>2486</c:v>
                </c:pt>
                <c:pt idx="11">
                  <c:v>2488</c:v>
                </c:pt>
                <c:pt idx="12">
                  <c:v>2489</c:v>
                </c:pt>
                <c:pt idx="13">
                  <c:v>2491</c:v>
                </c:pt>
                <c:pt idx="14">
                  <c:v>2491</c:v>
                </c:pt>
                <c:pt idx="15">
                  <c:v>2494</c:v>
                </c:pt>
                <c:pt idx="16">
                  <c:v>2495</c:v>
                </c:pt>
                <c:pt idx="17">
                  <c:v>2495</c:v>
                </c:pt>
                <c:pt idx="18">
                  <c:v>2496</c:v>
                </c:pt>
                <c:pt idx="19">
                  <c:v>2497</c:v>
                </c:pt>
                <c:pt idx="20">
                  <c:v>2496</c:v>
                </c:pt>
                <c:pt idx="21">
                  <c:v>2497</c:v>
                </c:pt>
                <c:pt idx="22">
                  <c:v>2497</c:v>
                </c:pt>
                <c:pt idx="23">
                  <c:v>2496</c:v>
                </c:pt>
                <c:pt idx="24">
                  <c:v>2496</c:v>
                </c:pt>
                <c:pt idx="25">
                  <c:v>2496</c:v>
                </c:pt>
                <c:pt idx="26">
                  <c:v>2496</c:v>
                </c:pt>
                <c:pt idx="27">
                  <c:v>2496</c:v>
                </c:pt>
                <c:pt idx="28">
                  <c:v>2496</c:v>
                </c:pt>
                <c:pt idx="29">
                  <c:v>2496</c:v>
                </c:pt>
                <c:pt idx="30">
                  <c:v>2496</c:v>
                </c:pt>
                <c:pt idx="31">
                  <c:v>2495</c:v>
                </c:pt>
              </c:numCache>
            </c:numRef>
          </c:val>
          <c:smooth val="0"/>
          <c:extLst>
            <c:ext xmlns:c16="http://schemas.microsoft.com/office/drawing/2014/chart" uri="{C3380CC4-5D6E-409C-BE32-E72D297353CC}">
              <c16:uniqueId val="{00000000-9C71-407F-A728-E36A034AD46C}"/>
            </c:ext>
          </c:extLst>
        </c:ser>
        <c:ser>
          <c:idx val="1"/>
          <c:order val="1"/>
          <c:tx>
            <c:strRef>
              <c:f>Sheet1!$C$1</c:f>
              <c:strCache>
                <c:ptCount val="1"/>
                <c:pt idx="0">
                  <c:v>Specialized Bicycles</c:v>
                </c:pt>
              </c:strCache>
            </c:strRef>
          </c:tx>
          <c:spPr>
            <a:ln w="28575" cap="rnd">
              <a:solidFill>
                <a:schemeClr val="accent2"/>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Sheet1!$C$2:$C$33</c:f>
              <c:numCache>
                <c:formatCode>General</c:formatCode>
                <c:ptCount val="32"/>
                <c:pt idx="0">
                  <c:v>1982708</c:v>
                </c:pt>
                <c:pt idx="1">
                  <c:v>1982009</c:v>
                </c:pt>
                <c:pt idx="2">
                  <c:v>1982216</c:v>
                </c:pt>
                <c:pt idx="3">
                  <c:v>1982456</c:v>
                </c:pt>
                <c:pt idx="4">
                  <c:v>1981868</c:v>
                </c:pt>
                <c:pt idx="5">
                  <c:v>1982366</c:v>
                </c:pt>
                <c:pt idx="6">
                  <c:v>1982316</c:v>
                </c:pt>
                <c:pt idx="7">
                  <c:v>1982408</c:v>
                </c:pt>
                <c:pt idx="8">
                  <c:v>1982660</c:v>
                </c:pt>
                <c:pt idx="9">
                  <c:v>1982494</c:v>
                </c:pt>
                <c:pt idx="10">
                  <c:v>1982414</c:v>
                </c:pt>
                <c:pt idx="11">
                  <c:v>1982665</c:v>
                </c:pt>
                <c:pt idx="12">
                  <c:v>1982833</c:v>
                </c:pt>
                <c:pt idx="13">
                  <c:v>1982766</c:v>
                </c:pt>
                <c:pt idx="14">
                  <c:v>1983074</c:v>
                </c:pt>
                <c:pt idx="15">
                  <c:v>1982911</c:v>
                </c:pt>
                <c:pt idx="16">
                  <c:v>1982832</c:v>
                </c:pt>
                <c:pt idx="17">
                  <c:v>1983204</c:v>
                </c:pt>
                <c:pt idx="18">
                  <c:v>1983341</c:v>
                </c:pt>
                <c:pt idx="19">
                  <c:v>1982986</c:v>
                </c:pt>
                <c:pt idx="20">
                  <c:v>1983539</c:v>
                </c:pt>
                <c:pt idx="21">
                  <c:v>1983017</c:v>
                </c:pt>
                <c:pt idx="22">
                  <c:v>1983165</c:v>
                </c:pt>
                <c:pt idx="23">
                  <c:v>1983494</c:v>
                </c:pt>
                <c:pt idx="24">
                  <c:v>1983569</c:v>
                </c:pt>
                <c:pt idx="25">
                  <c:v>1983392</c:v>
                </c:pt>
                <c:pt idx="26">
                  <c:v>1983586</c:v>
                </c:pt>
                <c:pt idx="27">
                  <c:v>1983910</c:v>
                </c:pt>
                <c:pt idx="28">
                  <c:v>1984183</c:v>
                </c:pt>
                <c:pt idx="29">
                  <c:v>1984369</c:v>
                </c:pt>
                <c:pt idx="30">
                  <c:v>1983859</c:v>
                </c:pt>
                <c:pt idx="31">
                  <c:v>1984431</c:v>
                </c:pt>
              </c:numCache>
            </c:numRef>
          </c:val>
          <c:smooth val="0"/>
          <c:extLst>
            <c:ext xmlns:c16="http://schemas.microsoft.com/office/drawing/2014/chart" uri="{C3380CC4-5D6E-409C-BE32-E72D297353CC}">
              <c16:uniqueId val="{00000001-9C71-407F-A728-E36A034AD46C}"/>
            </c:ext>
          </c:extLst>
        </c:ser>
        <c:ser>
          <c:idx val="2"/>
          <c:order val="2"/>
          <c:tx>
            <c:strRef>
              <c:f>Sheet1!$D$1</c:f>
              <c:strCache>
                <c:ptCount val="1"/>
                <c:pt idx="0">
                  <c:v>Scott Sports Argentina</c:v>
                </c:pt>
              </c:strCache>
            </c:strRef>
          </c:tx>
          <c:spPr>
            <a:ln w="28575" cap="rnd">
              <a:solidFill>
                <a:schemeClr val="accent3"/>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Sheet1!$D$2:$D$33</c:f>
              <c:numCache>
                <c:formatCode>General</c:formatCode>
                <c:ptCount val="32"/>
                <c:pt idx="0">
                  <c:v>84815</c:v>
                </c:pt>
                <c:pt idx="1">
                  <c:v>84854</c:v>
                </c:pt>
                <c:pt idx="2">
                  <c:v>84899</c:v>
                </c:pt>
                <c:pt idx="3">
                  <c:v>84953</c:v>
                </c:pt>
                <c:pt idx="4">
                  <c:v>85000</c:v>
                </c:pt>
                <c:pt idx="5">
                  <c:v>85044</c:v>
                </c:pt>
                <c:pt idx="6">
                  <c:v>85081</c:v>
                </c:pt>
                <c:pt idx="7">
                  <c:v>85121</c:v>
                </c:pt>
                <c:pt idx="8">
                  <c:v>85162</c:v>
                </c:pt>
                <c:pt idx="9">
                  <c:v>85216</c:v>
                </c:pt>
                <c:pt idx="10">
                  <c:v>85245</c:v>
                </c:pt>
                <c:pt idx="11">
                  <c:v>85286</c:v>
                </c:pt>
                <c:pt idx="12">
                  <c:v>85331</c:v>
                </c:pt>
                <c:pt idx="13">
                  <c:v>85361</c:v>
                </c:pt>
                <c:pt idx="14">
                  <c:v>85373</c:v>
                </c:pt>
                <c:pt idx="15">
                  <c:v>85399</c:v>
                </c:pt>
                <c:pt idx="16">
                  <c:v>85415</c:v>
                </c:pt>
                <c:pt idx="17">
                  <c:v>85432</c:v>
                </c:pt>
                <c:pt idx="18">
                  <c:v>85455</c:v>
                </c:pt>
                <c:pt idx="19">
                  <c:v>85465</c:v>
                </c:pt>
                <c:pt idx="20">
                  <c:v>85517</c:v>
                </c:pt>
                <c:pt idx="21">
                  <c:v>85584</c:v>
                </c:pt>
                <c:pt idx="22">
                  <c:v>85671</c:v>
                </c:pt>
                <c:pt idx="23">
                  <c:v>85754</c:v>
                </c:pt>
                <c:pt idx="24">
                  <c:v>85809</c:v>
                </c:pt>
                <c:pt idx="25">
                  <c:v>85858</c:v>
                </c:pt>
                <c:pt idx="26">
                  <c:v>85914</c:v>
                </c:pt>
                <c:pt idx="27">
                  <c:v>85965</c:v>
                </c:pt>
                <c:pt idx="28">
                  <c:v>86025</c:v>
                </c:pt>
                <c:pt idx="29">
                  <c:v>86089</c:v>
                </c:pt>
                <c:pt idx="30">
                  <c:v>86152</c:v>
                </c:pt>
                <c:pt idx="31">
                  <c:v>86179</c:v>
                </c:pt>
              </c:numCache>
            </c:numRef>
          </c:val>
          <c:smooth val="0"/>
          <c:extLst>
            <c:ext xmlns:c16="http://schemas.microsoft.com/office/drawing/2014/chart" uri="{C3380CC4-5D6E-409C-BE32-E72D297353CC}">
              <c16:uniqueId val="{00000002-9C71-407F-A728-E36A034AD46C}"/>
            </c:ext>
          </c:extLst>
        </c:ser>
        <c:ser>
          <c:idx val="3"/>
          <c:order val="3"/>
          <c:tx>
            <c:strRef>
              <c:f>Sheet1!$E$1</c:f>
              <c:strCache>
                <c:ptCount val="1"/>
                <c:pt idx="0">
                  <c:v>Giant Bicycles Argentina</c:v>
                </c:pt>
              </c:strCache>
            </c:strRef>
          </c:tx>
          <c:spPr>
            <a:ln w="28575" cap="rnd">
              <a:solidFill>
                <a:schemeClr val="accent4"/>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Sheet1!$E$2:$E$33</c:f>
              <c:numCache>
                <c:formatCode>General</c:formatCode>
                <c:ptCount val="32"/>
                <c:pt idx="0">
                  <c:v>19693</c:v>
                </c:pt>
                <c:pt idx="1">
                  <c:v>19694</c:v>
                </c:pt>
                <c:pt idx="2">
                  <c:v>19694</c:v>
                </c:pt>
                <c:pt idx="3">
                  <c:v>19690</c:v>
                </c:pt>
                <c:pt idx="4">
                  <c:v>19691</c:v>
                </c:pt>
                <c:pt idx="5">
                  <c:v>19690</c:v>
                </c:pt>
                <c:pt idx="6">
                  <c:v>19691</c:v>
                </c:pt>
                <c:pt idx="7">
                  <c:v>19690</c:v>
                </c:pt>
                <c:pt idx="8">
                  <c:v>19688</c:v>
                </c:pt>
                <c:pt idx="9">
                  <c:v>19689</c:v>
                </c:pt>
                <c:pt idx="10">
                  <c:v>19696</c:v>
                </c:pt>
                <c:pt idx="11">
                  <c:v>19696</c:v>
                </c:pt>
                <c:pt idx="12">
                  <c:v>19697</c:v>
                </c:pt>
                <c:pt idx="13">
                  <c:v>19700</c:v>
                </c:pt>
                <c:pt idx="14">
                  <c:v>19701</c:v>
                </c:pt>
                <c:pt idx="15">
                  <c:v>19700</c:v>
                </c:pt>
                <c:pt idx="16">
                  <c:v>19700</c:v>
                </c:pt>
                <c:pt idx="17">
                  <c:v>19701</c:v>
                </c:pt>
                <c:pt idx="18">
                  <c:v>19702</c:v>
                </c:pt>
                <c:pt idx="19">
                  <c:v>19701</c:v>
                </c:pt>
                <c:pt idx="20">
                  <c:v>19702</c:v>
                </c:pt>
                <c:pt idx="21">
                  <c:v>19705</c:v>
                </c:pt>
                <c:pt idx="22">
                  <c:v>19705</c:v>
                </c:pt>
                <c:pt idx="23">
                  <c:v>19707</c:v>
                </c:pt>
                <c:pt idx="24">
                  <c:v>19706</c:v>
                </c:pt>
                <c:pt idx="25">
                  <c:v>19708</c:v>
                </c:pt>
                <c:pt idx="26">
                  <c:v>19711</c:v>
                </c:pt>
                <c:pt idx="27">
                  <c:v>19715</c:v>
                </c:pt>
                <c:pt idx="28">
                  <c:v>19717</c:v>
                </c:pt>
                <c:pt idx="29">
                  <c:v>19718</c:v>
                </c:pt>
                <c:pt idx="30">
                  <c:v>19722</c:v>
                </c:pt>
                <c:pt idx="31">
                  <c:v>19726</c:v>
                </c:pt>
              </c:numCache>
            </c:numRef>
          </c:val>
          <c:smooth val="0"/>
          <c:extLst>
            <c:ext xmlns:c16="http://schemas.microsoft.com/office/drawing/2014/chart" uri="{C3380CC4-5D6E-409C-BE32-E72D297353CC}">
              <c16:uniqueId val="{00000003-9C71-407F-A728-E36A034AD46C}"/>
            </c:ext>
          </c:extLst>
        </c:ser>
        <c:ser>
          <c:idx val="4"/>
          <c:order val="4"/>
          <c:tx>
            <c:strRef>
              <c:f>Sheet1!$F$1</c:f>
              <c:strCache>
                <c:ptCount val="1"/>
                <c:pt idx="0">
                  <c:v>Orbea Argentina</c:v>
                </c:pt>
              </c:strCache>
            </c:strRef>
          </c:tx>
          <c:spPr>
            <a:ln w="28575" cap="rnd">
              <a:solidFill>
                <a:schemeClr val="accent5"/>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Sheet1!$F$2:$F$33</c:f>
              <c:numCache>
                <c:formatCode>General</c:formatCode>
                <c:ptCount val="32"/>
                <c:pt idx="0">
                  <c:v>62532</c:v>
                </c:pt>
                <c:pt idx="1">
                  <c:v>62529</c:v>
                </c:pt>
                <c:pt idx="2">
                  <c:v>62517</c:v>
                </c:pt>
                <c:pt idx="3">
                  <c:v>62507</c:v>
                </c:pt>
                <c:pt idx="4">
                  <c:v>62504</c:v>
                </c:pt>
                <c:pt idx="5">
                  <c:v>62501</c:v>
                </c:pt>
                <c:pt idx="6">
                  <c:v>62498</c:v>
                </c:pt>
                <c:pt idx="7">
                  <c:v>62501</c:v>
                </c:pt>
                <c:pt idx="8">
                  <c:v>62500</c:v>
                </c:pt>
                <c:pt idx="9">
                  <c:v>62502</c:v>
                </c:pt>
                <c:pt idx="10">
                  <c:v>62500</c:v>
                </c:pt>
                <c:pt idx="11">
                  <c:v>62503</c:v>
                </c:pt>
                <c:pt idx="12">
                  <c:v>62505</c:v>
                </c:pt>
                <c:pt idx="13">
                  <c:v>62507</c:v>
                </c:pt>
                <c:pt idx="14">
                  <c:v>62506</c:v>
                </c:pt>
                <c:pt idx="15">
                  <c:v>62506</c:v>
                </c:pt>
                <c:pt idx="16">
                  <c:v>62507</c:v>
                </c:pt>
                <c:pt idx="17">
                  <c:v>62505</c:v>
                </c:pt>
                <c:pt idx="18">
                  <c:v>62505</c:v>
                </c:pt>
                <c:pt idx="19">
                  <c:v>62505</c:v>
                </c:pt>
                <c:pt idx="20">
                  <c:v>62503</c:v>
                </c:pt>
                <c:pt idx="21">
                  <c:v>62505</c:v>
                </c:pt>
                <c:pt idx="22">
                  <c:v>62506</c:v>
                </c:pt>
                <c:pt idx="23">
                  <c:v>62503</c:v>
                </c:pt>
                <c:pt idx="24">
                  <c:v>62502</c:v>
                </c:pt>
                <c:pt idx="25">
                  <c:v>62504</c:v>
                </c:pt>
                <c:pt idx="26">
                  <c:v>62502</c:v>
                </c:pt>
                <c:pt idx="27">
                  <c:v>62503</c:v>
                </c:pt>
                <c:pt idx="28">
                  <c:v>62506</c:v>
                </c:pt>
                <c:pt idx="29">
                  <c:v>62508</c:v>
                </c:pt>
                <c:pt idx="30">
                  <c:v>62509</c:v>
                </c:pt>
                <c:pt idx="31">
                  <c:v>62508</c:v>
                </c:pt>
              </c:numCache>
            </c:numRef>
          </c:val>
          <c:smooth val="0"/>
          <c:extLst>
            <c:ext xmlns:c16="http://schemas.microsoft.com/office/drawing/2014/chart" uri="{C3380CC4-5D6E-409C-BE32-E72D297353CC}">
              <c16:uniqueId val="{00000004-9C71-407F-A728-E36A034AD46C}"/>
            </c:ext>
          </c:extLst>
        </c:ser>
        <c:ser>
          <c:idx val="5"/>
          <c:order val="5"/>
          <c:tx>
            <c:strRef>
              <c:f>Sheet1!$G$1</c:f>
              <c:strCache>
                <c:ptCount val="1"/>
                <c:pt idx="0">
                  <c:v>Cannondale Argentina</c:v>
                </c:pt>
              </c:strCache>
            </c:strRef>
          </c:tx>
          <c:spPr>
            <a:ln w="28575" cap="rnd">
              <a:solidFill>
                <a:schemeClr val="accent6"/>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Sheet1!$G$2:$G$33</c:f>
              <c:numCache>
                <c:formatCode>General</c:formatCode>
                <c:ptCount val="32"/>
                <c:pt idx="0">
                  <c:v>10428</c:v>
                </c:pt>
                <c:pt idx="1">
                  <c:v>10428</c:v>
                </c:pt>
                <c:pt idx="2">
                  <c:v>10426</c:v>
                </c:pt>
                <c:pt idx="3">
                  <c:v>10426</c:v>
                </c:pt>
                <c:pt idx="4">
                  <c:v>10427</c:v>
                </c:pt>
                <c:pt idx="5">
                  <c:v>10428</c:v>
                </c:pt>
                <c:pt idx="6">
                  <c:v>10431</c:v>
                </c:pt>
                <c:pt idx="7">
                  <c:v>10433</c:v>
                </c:pt>
                <c:pt idx="8">
                  <c:v>10433</c:v>
                </c:pt>
                <c:pt idx="9">
                  <c:v>10434</c:v>
                </c:pt>
                <c:pt idx="10">
                  <c:v>10435</c:v>
                </c:pt>
                <c:pt idx="11">
                  <c:v>10435</c:v>
                </c:pt>
                <c:pt idx="12">
                  <c:v>10435</c:v>
                </c:pt>
                <c:pt idx="13">
                  <c:v>10435</c:v>
                </c:pt>
                <c:pt idx="14">
                  <c:v>10435</c:v>
                </c:pt>
                <c:pt idx="15">
                  <c:v>10437</c:v>
                </c:pt>
                <c:pt idx="16">
                  <c:v>10436</c:v>
                </c:pt>
                <c:pt idx="17">
                  <c:v>10436</c:v>
                </c:pt>
                <c:pt idx="18">
                  <c:v>10437</c:v>
                </c:pt>
                <c:pt idx="19">
                  <c:v>10437</c:v>
                </c:pt>
                <c:pt idx="20">
                  <c:v>10438</c:v>
                </c:pt>
                <c:pt idx="21">
                  <c:v>10439</c:v>
                </c:pt>
                <c:pt idx="22">
                  <c:v>10439</c:v>
                </c:pt>
                <c:pt idx="23">
                  <c:v>10439</c:v>
                </c:pt>
                <c:pt idx="24">
                  <c:v>10439</c:v>
                </c:pt>
                <c:pt idx="25">
                  <c:v>10440</c:v>
                </c:pt>
                <c:pt idx="26">
                  <c:v>10438</c:v>
                </c:pt>
                <c:pt idx="27">
                  <c:v>10439</c:v>
                </c:pt>
                <c:pt idx="28">
                  <c:v>10439</c:v>
                </c:pt>
                <c:pt idx="29">
                  <c:v>10440</c:v>
                </c:pt>
                <c:pt idx="30">
                  <c:v>10440</c:v>
                </c:pt>
                <c:pt idx="31">
                  <c:v>10439</c:v>
                </c:pt>
              </c:numCache>
            </c:numRef>
          </c:val>
          <c:smooth val="0"/>
          <c:extLst>
            <c:ext xmlns:c16="http://schemas.microsoft.com/office/drawing/2014/chart" uri="{C3380CC4-5D6E-409C-BE32-E72D297353CC}">
              <c16:uniqueId val="{00000005-9C71-407F-A728-E36A034AD46C}"/>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Sheet1!$H$2:$H$33</c:f>
              <c:numCache>
                <c:formatCode>General</c:formatCode>
                <c:ptCount val="32"/>
                <c:pt idx="0">
                  <c:v>6717</c:v>
                </c:pt>
                <c:pt idx="1">
                  <c:v>6717</c:v>
                </c:pt>
                <c:pt idx="2">
                  <c:v>6718</c:v>
                </c:pt>
                <c:pt idx="3">
                  <c:v>6718</c:v>
                </c:pt>
                <c:pt idx="4">
                  <c:v>6718</c:v>
                </c:pt>
                <c:pt idx="5">
                  <c:v>6720</c:v>
                </c:pt>
                <c:pt idx="6">
                  <c:v>6719</c:v>
                </c:pt>
                <c:pt idx="7">
                  <c:v>6722</c:v>
                </c:pt>
                <c:pt idx="8">
                  <c:v>6722</c:v>
                </c:pt>
                <c:pt idx="9">
                  <c:v>6722</c:v>
                </c:pt>
                <c:pt idx="10">
                  <c:v>6723</c:v>
                </c:pt>
                <c:pt idx="11">
                  <c:v>6723</c:v>
                </c:pt>
                <c:pt idx="12">
                  <c:v>6723</c:v>
                </c:pt>
                <c:pt idx="13">
                  <c:v>6725</c:v>
                </c:pt>
                <c:pt idx="14">
                  <c:v>6725</c:v>
                </c:pt>
                <c:pt idx="15">
                  <c:v>6729</c:v>
                </c:pt>
                <c:pt idx="16">
                  <c:v>6729</c:v>
                </c:pt>
                <c:pt idx="17">
                  <c:v>6734</c:v>
                </c:pt>
                <c:pt idx="18">
                  <c:v>6736</c:v>
                </c:pt>
                <c:pt idx="19">
                  <c:v>6739</c:v>
                </c:pt>
                <c:pt idx="20">
                  <c:v>6741</c:v>
                </c:pt>
                <c:pt idx="21">
                  <c:v>6743</c:v>
                </c:pt>
                <c:pt idx="22">
                  <c:v>6745</c:v>
                </c:pt>
                <c:pt idx="23">
                  <c:v>6746</c:v>
                </c:pt>
                <c:pt idx="24">
                  <c:v>6749</c:v>
                </c:pt>
                <c:pt idx="25">
                  <c:v>6749</c:v>
                </c:pt>
                <c:pt idx="26">
                  <c:v>6753</c:v>
                </c:pt>
                <c:pt idx="27">
                  <c:v>6753</c:v>
                </c:pt>
                <c:pt idx="28">
                  <c:v>6756</c:v>
                </c:pt>
                <c:pt idx="29">
                  <c:v>6756</c:v>
                </c:pt>
                <c:pt idx="30">
                  <c:v>6759</c:v>
                </c:pt>
                <c:pt idx="31">
                  <c:v>6760</c:v>
                </c:pt>
              </c:numCache>
            </c:numRef>
          </c:val>
          <c:smooth val="0"/>
          <c:extLst>
            <c:ext xmlns:c16="http://schemas.microsoft.com/office/drawing/2014/chart" uri="{C3380CC4-5D6E-409C-BE32-E72D297353CC}">
              <c16:uniqueId val="{00000006-9C71-407F-A728-E36A034AD46C}"/>
            </c:ext>
          </c:extLst>
        </c:ser>
        <c:ser>
          <c:idx val="7"/>
          <c:order val="7"/>
          <c:tx>
            <c:strRef>
              <c:f>Sheet1!$I$1</c:f>
              <c:strCache>
                <c:ptCount val="1"/>
                <c:pt idx="0">
                  <c:v>Trek Bicycle 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Sheet1!$I$2:$I$33</c:f>
              <c:numCache>
                <c:formatCode>General</c:formatCode>
                <c:ptCount val="32"/>
                <c:pt idx="0">
                  <c:v>31236</c:v>
                </c:pt>
                <c:pt idx="1">
                  <c:v>31236</c:v>
                </c:pt>
                <c:pt idx="2">
                  <c:v>31234</c:v>
                </c:pt>
                <c:pt idx="3">
                  <c:v>31231</c:v>
                </c:pt>
                <c:pt idx="4">
                  <c:v>31231</c:v>
                </c:pt>
                <c:pt idx="5">
                  <c:v>31231</c:v>
                </c:pt>
                <c:pt idx="6">
                  <c:v>31232</c:v>
                </c:pt>
                <c:pt idx="7">
                  <c:v>31237</c:v>
                </c:pt>
                <c:pt idx="8">
                  <c:v>31237</c:v>
                </c:pt>
                <c:pt idx="9">
                  <c:v>31235</c:v>
                </c:pt>
                <c:pt idx="10">
                  <c:v>31233</c:v>
                </c:pt>
                <c:pt idx="11">
                  <c:v>31233</c:v>
                </c:pt>
                <c:pt idx="12">
                  <c:v>31233</c:v>
                </c:pt>
                <c:pt idx="13">
                  <c:v>31232</c:v>
                </c:pt>
                <c:pt idx="14">
                  <c:v>31231</c:v>
                </c:pt>
                <c:pt idx="15">
                  <c:v>31239</c:v>
                </c:pt>
                <c:pt idx="16">
                  <c:v>31243</c:v>
                </c:pt>
                <c:pt idx="17">
                  <c:v>31244</c:v>
                </c:pt>
                <c:pt idx="18">
                  <c:v>31245</c:v>
                </c:pt>
                <c:pt idx="19">
                  <c:v>31244</c:v>
                </c:pt>
                <c:pt idx="20">
                  <c:v>31243</c:v>
                </c:pt>
                <c:pt idx="21">
                  <c:v>31244</c:v>
                </c:pt>
                <c:pt idx="22">
                  <c:v>31244</c:v>
                </c:pt>
                <c:pt idx="23">
                  <c:v>31241</c:v>
                </c:pt>
                <c:pt idx="24">
                  <c:v>31242</c:v>
                </c:pt>
                <c:pt idx="25">
                  <c:v>31246</c:v>
                </c:pt>
                <c:pt idx="26">
                  <c:v>31245</c:v>
                </c:pt>
                <c:pt idx="27">
                  <c:v>31245</c:v>
                </c:pt>
                <c:pt idx="28">
                  <c:v>31244</c:v>
                </c:pt>
                <c:pt idx="29">
                  <c:v>31243</c:v>
                </c:pt>
                <c:pt idx="30">
                  <c:v>31244</c:v>
                </c:pt>
                <c:pt idx="31">
                  <c:v>31241</c:v>
                </c:pt>
              </c:numCache>
            </c:numRef>
          </c:val>
          <c:smooth val="0"/>
          <c:extLst>
            <c:ext xmlns:c16="http://schemas.microsoft.com/office/drawing/2014/chart" uri="{C3380CC4-5D6E-409C-BE32-E72D297353CC}">
              <c16:uniqueId val="{00000007-9C71-407F-A728-E36A034AD46C}"/>
            </c:ext>
          </c:extLst>
        </c:ser>
        <c:dLbls>
          <c:showLegendKey val="0"/>
          <c:showVal val="0"/>
          <c:showCatName val="0"/>
          <c:showSerName val="0"/>
          <c:showPercent val="0"/>
          <c:showBubbleSize val="0"/>
        </c:dLbls>
        <c:smooth val="0"/>
        <c:axId val="428884360"/>
        <c:axId val="428886000"/>
      </c:lineChart>
      <c:dateAx>
        <c:axId val="428884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86000"/>
        <c:crosses val="autoZero"/>
        <c:auto val="1"/>
        <c:lblOffset val="100"/>
        <c:baseTimeUnit val="days"/>
      </c:dateAx>
      <c:valAx>
        <c:axId val="42888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8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Cervelo Argentina</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1</c:v>
                </c:pt>
                <c:pt idx="1">
                  <c:v>0</c:v>
                </c:pt>
                <c:pt idx="2">
                  <c:v>3</c:v>
                </c:pt>
                <c:pt idx="3">
                  <c:v>1</c:v>
                </c:pt>
                <c:pt idx="4">
                  <c:v>0</c:v>
                </c:pt>
                <c:pt idx="5">
                  <c:v>1</c:v>
                </c:pt>
                <c:pt idx="6">
                  <c:v>2</c:v>
                </c:pt>
                <c:pt idx="7">
                  <c:v>1</c:v>
                </c:pt>
                <c:pt idx="8">
                  <c:v>3</c:v>
                </c:pt>
                <c:pt idx="9">
                  <c:v>0</c:v>
                </c:pt>
                <c:pt idx="10">
                  <c:v>0</c:v>
                </c:pt>
                <c:pt idx="11">
                  <c:v>2</c:v>
                </c:pt>
                <c:pt idx="12">
                  <c:v>1</c:v>
                </c:pt>
                <c:pt idx="13">
                  <c:v>2</c:v>
                </c:pt>
                <c:pt idx="14">
                  <c:v>0</c:v>
                </c:pt>
                <c:pt idx="15">
                  <c:v>3</c:v>
                </c:pt>
                <c:pt idx="16">
                  <c:v>1</c:v>
                </c:pt>
                <c:pt idx="17">
                  <c:v>0</c:v>
                </c:pt>
                <c:pt idx="18">
                  <c:v>1</c:v>
                </c:pt>
                <c:pt idx="19">
                  <c:v>1</c:v>
                </c:pt>
                <c:pt idx="20">
                  <c:v>-1</c:v>
                </c:pt>
                <c:pt idx="21">
                  <c:v>1</c:v>
                </c:pt>
                <c:pt idx="22">
                  <c:v>0</c:v>
                </c:pt>
                <c:pt idx="23">
                  <c:v>-1</c:v>
                </c:pt>
                <c:pt idx="24">
                  <c:v>0</c:v>
                </c:pt>
                <c:pt idx="25">
                  <c:v>0</c:v>
                </c:pt>
                <c:pt idx="26">
                  <c:v>0</c:v>
                </c:pt>
                <c:pt idx="27">
                  <c:v>0</c:v>
                </c:pt>
                <c:pt idx="28">
                  <c:v>0</c:v>
                </c:pt>
                <c:pt idx="29">
                  <c:v>0</c:v>
                </c:pt>
                <c:pt idx="30">
                  <c:v>0</c:v>
                </c:pt>
                <c:pt idx="31">
                  <c:v>-1</c:v>
                </c:pt>
              </c:numCache>
            </c:numRef>
          </c:val>
          <c:smooth val="0"/>
          <c:extLst>
            <c:ext xmlns:c16="http://schemas.microsoft.com/office/drawing/2014/chart" uri="{C3380CC4-5D6E-409C-BE32-E72D297353CC}">
              <c16:uniqueId val="{00000000-8B12-4858-BE95-77E09DEEBAC4}"/>
            </c:ext>
          </c:extLst>
        </c:ser>
        <c:ser>
          <c:idx val="1"/>
          <c:order val="1"/>
          <c:tx>
            <c:strRef>
              <c:f>Sheet1!$C$1</c:f>
              <c:strCache>
                <c:ptCount val="1"/>
                <c:pt idx="0">
                  <c:v>Specialized Bicycles</c:v>
                </c:pt>
              </c:strCache>
            </c:strRef>
          </c:tx>
          <c:spPr>
            <a:ln w="28575" cap="rnd">
              <a:solidFill>
                <a:schemeClr val="accent2"/>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Sheet1!$C$2:$C$33</c:f>
              <c:numCache>
                <c:formatCode>General</c:formatCode>
                <c:ptCount val="32"/>
                <c:pt idx="0">
                  <c:v>214</c:v>
                </c:pt>
                <c:pt idx="1">
                  <c:v>-699</c:v>
                </c:pt>
                <c:pt idx="2">
                  <c:v>207</c:v>
                </c:pt>
                <c:pt idx="3">
                  <c:v>240</c:v>
                </c:pt>
                <c:pt idx="4">
                  <c:v>-588</c:v>
                </c:pt>
                <c:pt idx="5">
                  <c:v>498</c:v>
                </c:pt>
                <c:pt idx="6">
                  <c:v>-50</c:v>
                </c:pt>
                <c:pt idx="7">
                  <c:v>92</c:v>
                </c:pt>
                <c:pt idx="8">
                  <c:v>252</c:v>
                </c:pt>
                <c:pt idx="9">
                  <c:v>-166</c:v>
                </c:pt>
                <c:pt idx="10">
                  <c:v>-80</c:v>
                </c:pt>
                <c:pt idx="11">
                  <c:v>251</c:v>
                </c:pt>
                <c:pt idx="12">
                  <c:v>168</c:v>
                </c:pt>
                <c:pt idx="13">
                  <c:v>-67</c:v>
                </c:pt>
                <c:pt idx="14">
                  <c:v>308</c:v>
                </c:pt>
                <c:pt idx="15">
                  <c:v>-163</c:v>
                </c:pt>
                <c:pt idx="16">
                  <c:v>-79</c:v>
                </c:pt>
                <c:pt idx="17">
                  <c:v>372</c:v>
                </c:pt>
                <c:pt idx="18">
                  <c:v>137</c:v>
                </c:pt>
                <c:pt idx="19">
                  <c:v>-355</c:v>
                </c:pt>
                <c:pt idx="20">
                  <c:v>553</c:v>
                </c:pt>
                <c:pt idx="21">
                  <c:v>-522</c:v>
                </c:pt>
                <c:pt idx="22">
                  <c:v>148</c:v>
                </c:pt>
                <c:pt idx="23">
                  <c:v>329</c:v>
                </c:pt>
                <c:pt idx="24">
                  <c:v>75</c:v>
                </c:pt>
                <c:pt idx="25">
                  <c:v>-177</c:v>
                </c:pt>
                <c:pt idx="26">
                  <c:v>194</c:v>
                </c:pt>
                <c:pt idx="27">
                  <c:v>324</c:v>
                </c:pt>
                <c:pt idx="28">
                  <c:v>273</c:v>
                </c:pt>
                <c:pt idx="29">
                  <c:v>186</c:v>
                </c:pt>
                <c:pt idx="30">
                  <c:v>-510</c:v>
                </c:pt>
                <c:pt idx="31">
                  <c:v>572</c:v>
                </c:pt>
              </c:numCache>
            </c:numRef>
          </c:val>
          <c:smooth val="0"/>
          <c:extLst>
            <c:ext xmlns:c16="http://schemas.microsoft.com/office/drawing/2014/chart" uri="{C3380CC4-5D6E-409C-BE32-E72D297353CC}">
              <c16:uniqueId val="{00000001-8B12-4858-BE95-77E09DEEBAC4}"/>
            </c:ext>
          </c:extLst>
        </c:ser>
        <c:ser>
          <c:idx val="2"/>
          <c:order val="2"/>
          <c:tx>
            <c:strRef>
              <c:f>Sheet1!$D$1</c:f>
              <c:strCache>
                <c:ptCount val="1"/>
                <c:pt idx="0">
                  <c:v>Scott Sports Argentina</c:v>
                </c:pt>
              </c:strCache>
            </c:strRef>
          </c:tx>
          <c:spPr>
            <a:ln w="28575" cap="rnd">
              <a:solidFill>
                <a:schemeClr val="accent3"/>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Sheet1!$D$2:$D$33</c:f>
              <c:numCache>
                <c:formatCode>General</c:formatCode>
                <c:ptCount val="32"/>
                <c:pt idx="0">
                  <c:v>32</c:v>
                </c:pt>
                <c:pt idx="1">
                  <c:v>39</c:v>
                </c:pt>
                <c:pt idx="2">
                  <c:v>45</c:v>
                </c:pt>
                <c:pt idx="3">
                  <c:v>54</c:v>
                </c:pt>
                <c:pt idx="4">
                  <c:v>47</c:v>
                </c:pt>
                <c:pt idx="5">
                  <c:v>44</c:v>
                </c:pt>
                <c:pt idx="6">
                  <c:v>37</c:v>
                </c:pt>
                <c:pt idx="7">
                  <c:v>40</c:v>
                </c:pt>
                <c:pt idx="8">
                  <c:v>41</c:v>
                </c:pt>
                <c:pt idx="9">
                  <c:v>54</c:v>
                </c:pt>
                <c:pt idx="10">
                  <c:v>29</c:v>
                </c:pt>
                <c:pt idx="11">
                  <c:v>41</c:v>
                </c:pt>
                <c:pt idx="12">
                  <c:v>45</c:v>
                </c:pt>
                <c:pt idx="13">
                  <c:v>30</c:v>
                </c:pt>
                <c:pt idx="14">
                  <c:v>12</c:v>
                </c:pt>
                <c:pt idx="15">
                  <c:v>26</c:v>
                </c:pt>
                <c:pt idx="16">
                  <c:v>16</c:v>
                </c:pt>
                <c:pt idx="17">
                  <c:v>17</c:v>
                </c:pt>
                <c:pt idx="18">
                  <c:v>23</c:v>
                </c:pt>
                <c:pt idx="19">
                  <c:v>10</c:v>
                </c:pt>
                <c:pt idx="20">
                  <c:v>52</c:v>
                </c:pt>
                <c:pt idx="21">
                  <c:v>67</c:v>
                </c:pt>
                <c:pt idx="22">
                  <c:v>87</c:v>
                </c:pt>
                <c:pt idx="23">
                  <c:v>83</c:v>
                </c:pt>
                <c:pt idx="24">
                  <c:v>55</c:v>
                </c:pt>
                <c:pt idx="25">
                  <c:v>49</c:v>
                </c:pt>
                <c:pt idx="26">
                  <c:v>56</c:v>
                </c:pt>
                <c:pt idx="27">
                  <c:v>51</c:v>
                </c:pt>
                <c:pt idx="28">
                  <c:v>60</c:v>
                </c:pt>
                <c:pt idx="29">
                  <c:v>64</c:v>
                </c:pt>
                <c:pt idx="30">
                  <c:v>63</c:v>
                </c:pt>
                <c:pt idx="31">
                  <c:v>27</c:v>
                </c:pt>
              </c:numCache>
            </c:numRef>
          </c:val>
          <c:smooth val="0"/>
          <c:extLst>
            <c:ext xmlns:c16="http://schemas.microsoft.com/office/drawing/2014/chart" uri="{C3380CC4-5D6E-409C-BE32-E72D297353CC}">
              <c16:uniqueId val="{00000002-8B12-4858-BE95-77E09DEEBAC4}"/>
            </c:ext>
          </c:extLst>
        </c:ser>
        <c:ser>
          <c:idx val="3"/>
          <c:order val="3"/>
          <c:tx>
            <c:strRef>
              <c:f>Sheet1!$E$1</c:f>
              <c:strCache>
                <c:ptCount val="1"/>
                <c:pt idx="0">
                  <c:v>Giant Bicycles Argentina</c:v>
                </c:pt>
              </c:strCache>
            </c:strRef>
          </c:tx>
          <c:spPr>
            <a:ln w="28575" cap="rnd">
              <a:solidFill>
                <a:schemeClr val="accent4"/>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Sheet1!$E$2:$E$33</c:f>
              <c:numCache>
                <c:formatCode>General</c:formatCode>
                <c:ptCount val="32"/>
                <c:pt idx="0">
                  <c:v>-2</c:v>
                </c:pt>
                <c:pt idx="1">
                  <c:v>1</c:v>
                </c:pt>
                <c:pt idx="2">
                  <c:v>0</c:v>
                </c:pt>
                <c:pt idx="3">
                  <c:v>-4</c:v>
                </c:pt>
                <c:pt idx="4">
                  <c:v>1</c:v>
                </c:pt>
                <c:pt idx="5">
                  <c:v>-1</c:v>
                </c:pt>
                <c:pt idx="6">
                  <c:v>1</c:v>
                </c:pt>
                <c:pt idx="7">
                  <c:v>-1</c:v>
                </c:pt>
                <c:pt idx="8">
                  <c:v>-2</c:v>
                </c:pt>
                <c:pt idx="9">
                  <c:v>1</c:v>
                </c:pt>
                <c:pt idx="10">
                  <c:v>7</c:v>
                </c:pt>
                <c:pt idx="11">
                  <c:v>0</c:v>
                </c:pt>
                <c:pt idx="12">
                  <c:v>1</c:v>
                </c:pt>
                <c:pt idx="13">
                  <c:v>3</c:v>
                </c:pt>
                <c:pt idx="14">
                  <c:v>1</c:v>
                </c:pt>
                <c:pt idx="15">
                  <c:v>-1</c:v>
                </c:pt>
                <c:pt idx="16">
                  <c:v>0</c:v>
                </c:pt>
                <c:pt idx="17">
                  <c:v>1</c:v>
                </c:pt>
                <c:pt idx="18">
                  <c:v>1</c:v>
                </c:pt>
                <c:pt idx="19">
                  <c:v>-1</c:v>
                </c:pt>
                <c:pt idx="20">
                  <c:v>1</c:v>
                </c:pt>
                <c:pt idx="21">
                  <c:v>3</c:v>
                </c:pt>
                <c:pt idx="22">
                  <c:v>0</c:v>
                </c:pt>
                <c:pt idx="23">
                  <c:v>2</c:v>
                </c:pt>
                <c:pt idx="24">
                  <c:v>-1</c:v>
                </c:pt>
                <c:pt idx="25">
                  <c:v>2</c:v>
                </c:pt>
                <c:pt idx="26">
                  <c:v>3</c:v>
                </c:pt>
                <c:pt idx="27">
                  <c:v>4</c:v>
                </c:pt>
                <c:pt idx="28">
                  <c:v>2</c:v>
                </c:pt>
                <c:pt idx="29">
                  <c:v>1</c:v>
                </c:pt>
                <c:pt idx="30">
                  <c:v>4</c:v>
                </c:pt>
                <c:pt idx="31">
                  <c:v>4</c:v>
                </c:pt>
              </c:numCache>
            </c:numRef>
          </c:val>
          <c:smooth val="0"/>
          <c:extLst>
            <c:ext xmlns:c16="http://schemas.microsoft.com/office/drawing/2014/chart" uri="{C3380CC4-5D6E-409C-BE32-E72D297353CC}">
              <c16:uniqueId val="{00000003-8B12-4858-BE95-77E09DEEBAC4}"/>
            </c:ext>
          </c:extLst>
        </c:ser>
        <c:ser>
          <c:idx val="4"/>
          <c:order val="4"/>
          <c:tx>
            <c:strRef>
              <c:f>Sheet1!$F$1</c:f>
              <c:strCache>
                <c:ptCount val="1"/>
                <c:pt idx="0">
                  <c:v>Orbea Argentina</c:v>
                </c:pt>
              </c:strCache>
            </c:strRef>
          </c:tx>
          <c:spPr>
            <a:ln w="28575" cap="rnd">
              <a:solidFill>
                <a:schemeClr val="accent5"/>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Sheet1!$F$2:$F$33</c:f>
              <c:numCache>
                <c:formatCode>General</c:formatCode>
                <c:ptCount val="32"/>
                <c:pt idx="0">
                  <c:v>-2</c:v>
                </c:pt>
                <c:pt idx="1">
                  <c:v>-3</c:v>
                </c:pt>
                <c:pt idx="2">
                  <c:v>-12</c:v>
                </c:pt>
                <c:pt idx="3">
                  <c:v>-10</c:v>
                </c:pt>
                <c:pt idx="4">
                  <c:v>-3</c:v>
                </c:pt>
                <c:pt idx="5">
                  <c:v>-3</c:v>
                </c:pt>
                <c:pt idx="6">
                  <c:v>-3</c:v>
                </c:pt>
                <c:pt idx="7">
                  <c:v>3</c:v>
                </c:pt>
                <c:pt idx="8">
                  <c:v>-1</c:v>
                </c:pt>
                <c:pt idx="9">
                  <c:v>2</c:v>
                </c:pt>
                <c:pt idx="10">
                  <c:v>-2</c:v>
                </c:pt>
                <c:pt idx="11">
                  <c:v>3</c:v>
                </c:pt>
                <c:pt idx="12">
                  <c:v>2</c:v>
                </c:pt>
                <c:pt idx="13">
                  <c:v>2</c:v>
                </c:pt>
                <c:pt idx="14">
                  <c:v>-1</c:v>
                </c:pt>
                <c:pt idx="15">
                  <c:v>0</c:v>
                </c:pt>
                <c:pt idx="16">
                  <c:v>1</c:v>
                </c:pt>
                <c:pt idx="17">
                  <c:v>-2</c:v>
                </c:pt>
                <c:pt idx="18">
                  <c:v>0</c:v>
                </c:pt>
                <c:pt idx="19">
                  <c:v>0</c:v>
                </c:pt>
                <c:pt idx="20">
                  <c:v>-2</c:v>
                </c:pt>
                <c:pt idx="21">
                  <c:v>2</c:v>
                </c:pt>
                <c:pt idx="22">
                  <c:v>1</c:v>
                </c:pt>
                <c:pt idx="23">
                  <c:v>-3</c:v>
                </c:pt>
                <c:pt idx="24">
                  <c:v>-1</c:v>
                </c:pt>
                <c:pt idx="25">
                  <c:v>2</c:v>
                </c:pt>
                <c:pt idx="26">
                  <c:v>-2</c:v>
                </c:pt>
                <c:pt idx="27">
                  <c:v>1</c:v>
                </c:pt>
                <c:pt idx="28">
                  <c:v>3</c:v>
                </c:pt>
                <c:pt idx="29">
                  <c:v>2</c:v>
                </c:pt>
                <c:pt idx="30">
                  <c:v>1</c:v>
                </c:pt>
                <c:pt idx="31">
                  <c:v>-1</c:v>
                </c:pt>
              </c:numCache>
            </c:numRef>
          </c:val>
          <c:smooth val="0"/>
          <c:extLst>
            <c:ext xmlns:c16="http://schemas.microsoft.com/office/drawing/2014/chart" uri="{C3380CC4-5D6E-409C-BE32-E72D297353CC}">
              <c16:uniqueId val="{00000004-8B12-4858-BE95-77E09DEEBAC4}"/>
            </c:ext>
          </c:extLst>
        </c:ser>
        <c:ser>
          <c:idx val="5"/>
          <c:order val="5"/>
          <c:tx>
            <c:strRef>
              <c:f>Sheet1!$G$1</c:f>
              <c:strCache>
                <c:ptCount val="1"/>
                <c:pt idx="0">
                  <c:v>Cannondale Argentina</c:v>
                </c:pt>
              </c:strCache>
            </c:strRef>
          </c:tx>
          <c:spPr>
            <a:ln w="28575" cap="rnd">
              <a:solidFill>
                <a:schemeClr val="accent6"/>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Sheet1!$G$2:$G$33</c:f>
              <c:numCache>
                <c:formatCode>General</c:formatCode>
                <c:ptCount val="32"/>
                <c:pt idx="0">
                  <c:v>0</c:v>
                </c:pt>
                <c:pt idx="1">
                  <c:v>0</c:v>
                </c:pt>
                <c:pt idx="2">
                  <c:v>-2</c:v>
                </c:pt>
                <c:pt idx="3">
                  <c:v>0</c:v>
                </c:pt>
                <c:pt idx="4">
                  <c:v>1</c:v>
                </c:pt>
                <c:pt idx="5">
                  <c:v>1</c:v>
                </c:pt>
                <c:pt idx="6">
                  <c:v>3</c:v>
                </c:pt>
                <c:pt idx="7">
                  <c:v>2</c:v>
                </c:pt>
                <c:pt idx="8">
                  <c:v>0</c:v>
                </c:pt>
                <c:pt idx="9">
                  <c:v>1</c:v>
                </c:pt>
                <c:pt idx="10">
                  <c:v>1</c:v>
                </c:pt>
                <c:pt idx="11">
                  <c:v>0</c:v>
                </c:pt>
                <c:pt idx="12">
                  <c:v>0</c:v>
                </c:pt>
                <c:pt idx="13">
                  <c:v>0</c:v>
                </c:pt>
                <c:pt idx="14">
                  <c:v>0</c:v>
                </c:pt>
                <c:pt idx="15">
                  <c:v>2</c:v>
                </c:pt>
                <c:pt idx="16">
                  <c:v>-1</c:v>
                </c:pt>
                <c:pt idx="17">
                  <c:v>0</c:v>
                </c:pt>
                <c:pt idx="18">
                  <c:v>1</c:v>
                </c:pt>
                <c:pt idx="19">
                  <c:v>0</c:v>
                </c:pt>
                <c:pt idx="20">
                  <c:v>1</c:v>
                </c:pt>
                <c:pt idx="21">
                  <c:v>1</c:v>
                </c:pt>
                <c:pt idx="22">
                  <c:v>0</c:v>
                </c:pt>
                <c:pt idx="23">
                  <c:v>0</c:v>
                </c:pt>
                <c:pt idx="24">
                  <c:v>0</c:v>
                </c:pt>
                <c:pt idx="25">
                  <c:v>1</c:v>
                </c:pt>
                <c:pt idx="26">
                  <c:v>-2</c:v>
                </c:pt>
                <c:pt idx="27">
                  <c:v>1</c:v>
                </c:pt>
                <c:pt idx="28">
                  <c:v>0</c:v>
                </c:pt>
                <c:pt idx="29">
                  <c:v>1</c:v>
                </c:pt>
                <c:pt idx="30">
                  <c:v>0</c:v>
                </c:pt>
                <c:pt idx="31">
                  <c:v>-1</c:v>
                </c:pt>
              </c:numCache>
            </c:numRef>
          </c:val>
          <c:smooth val="0"/>
          <c:extLst>
            <c:ext xmlns:c16="http://schemas.microsoft.com/office/drawing/2014/chart" uri="{C3380CC4-5D6E-409C-BE32-E72D297353CC}">
              <c16:uniqueId val="{00000005-8B12-4858-BE95-77E09DEEBAC4}"/>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Sheet1!$H$2:$H$33</c:f>
              <c:numCache>
                <c:formatCode>General</c:formatCode>
                <c:ptCount val="32"/>
                <c:pt idx="0">
                  <c:v>-2</c:v>
                </c:pt>
                <c:pt idx="1">
                  <c:v>0</c:v>
                </c:pt>
                <c:pt idx="2">
                  <c:v>1</c:v>
                </c:pt>
                <c:pt idx="3">
                  <c:v>0</c:v>
                </c:pt>
                <c:pt idx="4">
                  <c:v>0</c:v>
                </c:pt>
                <c:pt idx="5">
                  <c:v>2</c:v>
                </c:pt>
                <c:pt idx="6">
                  <c:v>-1</c:v>
                </c:pt>
                <c:pt idx="7">
                  <c:v>3</c:v>
                </c:pt>
                <c:pt idx="8">
                  <c:v>0</c:v>
                </c:pt>
                <c:pt idx="9">
                  <c:v>0</c:v>
                </c:pt>
                <c:pt idx="10">
                  <c:v>1</c:v>
                </c:pt>
                <c:pt idx="11">
                  <c:v>0</c:v>
                </c:pt>
                <c:pt idx="12">
                  <c:v>0</c:v>
                </c:pt>
                <c:pt idx="13">
                  <c:v>2</c:v>
                </c:pt>
                <c:pt idx="14">
                  <c:v>0</c:v>
                </c:pt>
                <c:pt idx="15">
                  <c:v>4</c:v>
                </c:pt>
                <c:pt idx="16">
                  <c:v>0</c:v>
                </c:pt>
                <c:pt idx="17">
                  <c:v>5</c:v>
                </c:pt>
                <c:pt idx="18">
                  <c:v>2</c:v>
                </c:pt>
                <c:pt idx="19">
                  <c:v>3</c:v>
                </c:pt>
                <c:pt idx="20">
                  <c:v>2</c:v>
                </c:pt>
                <c:pt idx="21">
                  <c:v>2</c:v>
                </c:pt>
                <c:pt idx="22">
                  <c:v>2</c:v>
                </c:pt>
                <c:pt idx="23">
                  <c:v>1</c:v>
                </c:pt>
                <c:pt idx="24">
                  <c:v>3</c:v>
                </c:pt>
                <c:pt idx="25">
                  <c:v>0</c:v>
                </c:pt>
                <c:pt idx="26">
                  <c:v>4</c:v>
                </c:pt>
                <c:pt idx="27">
                  <c:v>0</c:v>
                </c:pt>
                <c:pt idx="28">
                  <c:v>3</c:v>
                </c:pt>
                <c:pt idx="29">
                  <c:v>0</c:v>
                </c:pt>
                <c:pt idx="30">
                  <c:v>3</c:v>
                </c:pt>
                <c:pt idx="31">
                  <c:v>1</c:v>
                </c:pt>
              </c:numCache>
            </c:numRef>
          </c:val>
          <c:smooth val="0"/>
          <c:extLst>
            <c:ext xmlns:c16="http://schemas.microsoft.com/office/drawing/2014/chart" uri="{C3380CC4-5D6E-409C-BE32-E72D297353CC}">
              <c16:uniqueId val="{00000006-8B12-4858-BE95-77E09DEEBAC4}"/>
            </c:ext>
          </c:extLst>
        </c:ser>
        <c:ser>
          <c:idx val="7"/>
          <c:order val="7"/>
          <c:tx>
            <c:strRef>
              <c:f>Sheet1!$I$1</c:f>
              <c:strCache>
                <c:ptCount val="1"/>
                <c:pt idx="0">
                  <c:v>Trek Bicycle 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Sheet1!$I$2:$I$33</c:f>
              <c:numCache>
                <c:formatCode>General</c:formatCode>
                <c:ptCount val="32"/>
                <c:pt idx="0">
                  <c:v>-3</c:v>
                </c:pt>
                <c:pt idx="1">
                  <c:v>0</c:v>
                </c:pt>
                <c:pt idx="2">
                  <c:v>-2</c:v>
                </c:pt>
                <c:pt idx="3">
                  <c:v>-3</c:v>
                </c:pt>
                <c:pt idx="4">
                  <c:v>0</c:v>
                </c:pt>
                <c:pt idx="5">
                  <c:v>0</c:v>
                </c:pt>
                <c:pt idx="6">
                  <c:v>1</c:v>
                </c:pt>
                <c:pt idx="7">
                  <c:v>5</c:v>
                </c:pt>
                <c:pt idx="8">
                  <c:v>0</c:v>
                </c:pt>
                <c:pt idx="9">
                  <c:v>-2</c:v>
                </c:pt>
                <c:pt idx="10">
                  <c:v>-2</c:v>
                </c:pt>
                <c:pt idx="11">
                  <c:v>0</c:v>
                </c:pt>
                <c:pt idx="12">
                  <c:v>0</c:v>
                </c:pt>
                <c:pt idx="13">
                  <c:v>-1</c:v>
                </c:pt>
                <c:pt idx="14">
                  <c:v>-1</c:v>
                </c:pt>
                <c:pt idx="15">
                  <c:v>8</c:v>
                </c:pt>
                <c:pt idx="16">
                  <c:v>4</c:v>
                </c:pt>
                <c:pt idx="17">
                  <c:v>1</c:v>
                </c:pt>
                <c:pt idx="18">
                  <c:v>1</c:v>
                </c:pt>
                <c:pt idx="19">
                  <c:v>-1</c:v>
                </c:pt>
                <c:pt idx="20">
                  <c:v>-1</c:v>
                </c:pt>
                <c:pt idx="21">
                  <c:v>1</c:v>
                </c:pt>
                <c:pt idx="22">
                  <c:v>0</c:v>
                </c:pt>
                <c:pt idx="23">
                  <c:v>-3</c:v>
                </c:pt>
                <c:pt idx="24">
                  <c:v>1</c:v>
                </c:pt>
                <c:pt idx="25">
                  <c:v>4</c:v>
                </c:pt>
                <c:pt idx="26">
                  <c:v>-1</c:v>
                </c:pt>
                <c:pt idx="27">
                  <c:v>0</c:v>
                </c:pt>
                <c:pt idx="28">
                  <c:v>-1</c:v>
                </c:pt>
                <c:pt idx="29">
                  <c:v>-1</c:v>
                </c:pt>
                <c:pt idx="30">
                  <c:v>1</c:v>
                </c:pt>
                <c:pt idx="31">
                  <c:v>-3</c:v>
                </c:pt>
              </c:numCache>
            </c:numRef>
          </c:val>
          <c:smooth val="0"/>
          <c:extLst>
            <c:ext xmlns:c16="http://schemas.microsoft.com/office/drawing/2014/chart" uri="{C3380CC4-5D6E-409C-BE32-E72D297353CC}">
              <c16:uniqueId val="{00000007-8B12-4858-BE95-77E09DEEBAC4}"/>
            </c:ext>
          </c:extLst>
        </c:ser>
        <c:dLbls>
          <c:showLegendKey val="0"/>
          <c:showVal val="0"/>
          <c:showCatName val="0"/>
          <c:showSerName val="0"/>
          <c:showPercent val="0"/>
          <c:showBubbleSize val="0"/>
        </c:dLbls>
        <c:smooth val="0"/>
        <c:axId val="428887640"/>
        <c:axId val="428887968"/>
      </c:lineChart>
      <c:dateAx>
        <c:axId val="428887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87968"/>
        <c:crosses val="autoZero"/>
        <c:auto val="1"/>
        <c:lblOffset val="100"/>
        <c:baseTimeUnit val="days"/>
      </c:dateAx>
      <c:valAx>
        <c:axId val="42888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8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Cervelo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1</c:v>
                </c:pt>
                <c:pt idx="3">
                  <c:v>1</c:v>
                </c:pt>
                <c:pt idx="4">
                  <c:v>1</c:v>
                </c:pt>
                <c:pt idx="5">
                  <c:v>1</c:v>
                </c:pt>
                <c:pt idx="6">
                  <c:v>1</c:v>
                </c:pt>
              </c:numCache>
            </c:numRef>
          </c:val>
          <c:extLst>
            <c:ext xmlns:c16="http://schemas.microsoft.com/office/drawing/2014/chart" uri="{C3380CC4-5D6E-409C-BE32-E72D297353CC}">
              <c16:uniqueId val="{00000000-6A1E-4F28-894A-C47FE623E9F4}"/>
            </c:ext>
          </c:extLst>
        </c:ser>
        <c:ser>
          <c:idx val="1"/>
          <c:order val="1"/>
          <c:tx>
            <c:strRef>
              <c:f>Sheet1!$C$1</c:f>
              <c:strCache>
                <c:ptCount val="1"/>
                <c:pt idx="0">
                  <c:v>Specialized Bicycles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-44</c:v>
                </c:pt>
                <c:pt idx="1">
                  <c:v>236</c:v>
                </c:pt>
                <c:pt idx="2">
                  <c:v>-94</c:v>
                </c:pt>
                <c:pt idx="3">
                  <c:v>126</c:v>
                </c:pt>
                <c:pt idx="4">
                  <c:v>190</c:v>
                </c:pt>
                <c:pt idx="5">
                  <c:v>73</c:v>
                </c:pt>
                <c:pt idx="6">
                  <c:v>-55</c:v>
                </c:pt>
              </c:numCache>
            </c:numRef>
          </c:val>
          <c:extLst>
            <c:ext xmlns:c16="http://schemas.microsoft.com/office/drawing/2014/chart" uri="{C3380CC4-5D6E-409C-BE32-E72D297353CC}">
              <c16:uniqueId val="{00000001-6A1E-4F28-894A-C47FE623E9F4}"/>
            </c:ext>
          </c:extLst>
        </c:ser>
        <c:ser>
          <c:idx val="2"/>
          <c:order val="2"/>
          <c:tx>
            <c:strRef>
              <c:f>Sheet1!$D$1</c:f>
              <c:strCache>
                <c:ptCount val="1"/>
                <c:pt idx="0">
                  <c:v>Scott Sports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52</c:v>
                </c:pt>
                <c:pt idx="1">
                  <c:v>36</c:v>
                </c:pt>
                <c:pt idx="2">
                  <c:v>40</c:v>
                </c:pt>
                <c:pt idx="3">
                  <c:v>39</c:v>
                </c:pt>
                <c:pt idx="4">
                  <c:v>43</c:v>
                </c:pt>
                <c:pt idx="5">
                  <c:v>42</c:v>
                </c:pt>
                <c:pt idx="6">
                  <c:v>51</c:v>
                </c:pt>
              </c:numCache>
            </c:numRef>
          </c:val>
          <c:extLst>
            <c:ext xmlns:c16="http://schemas.microsoft.com/office/drawing/2014/chart" uri="{C3380CC4-5D6E-409C-BE32-E72D297353CC}">
              <c16:uniqueId val="{00000002-6A1E-4F28-894A-C47FE623E9F4}"/>
            </c:ext>
          </c:extLst>
        </c:ser>
        <c:ser>
          <c:idx val="3"/>
          <c:order val="3"/>
          <c:tx>
            <c:strRef>
              <c:f>Sheet1!$E$1</c:f>
              <c:strCache>
                <c:ptCount val="1"/>
                <c:pt idx="0">
                  <c:v>Giant Bicycles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1</c:v>
                </c:pt>
                <c:pt idx="3">
                  <c:v>1</c:v>
                </c:pt>
                <c:pt idx="4">
                  <c:v>2</c:v>
                </c:pt>
                <c:pt idx="5">
                  <c:v>1</c:v>
                </c:pt>
                <c:pt idx="6">
                  <c:v>0</c:v>
                </c:pt>
              </c:numCache>
            </c:numRef>
          </c:val>
          <c:extLst>
            <c:ext xmlns:c16="http://schemas.microsoft.com/office/drawing/2014/chart" uri="{C3380CC4-5D6E-409C-BE32-E72D297353CC}">
              <c16:uniqueId val="{00000003-6A1E-4F28-894A-C47FE623E9F4}"/>
            </c:ext>
          </c:extLst>
        </c:ser>
        <c:ser>
          <c:idx val="4"/>
          <c:order val="4"/>
          <c:tx>
            <c:strRef>
              <c:f>Sheet1!$F$1</c:f>
              <c:strCache>
                <c:ptCount val="1"/>
                <c:pt idx="0">
                  <c:v>Orbea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-3</c:v>
                </c:pt>
                <c:pt idx="2">
                  <c:v>1</c:v>
                </c:pt>
                <c:pt idx="3">
                  <c:v>-1</c:v>
                </c:pt>
                <c:pt idx="4">
                  <c:v>-1</c:v>
                </c:pt>
                <c:pt idx="5">
                  <c:v>1</c:v>
                </c:pt>
                <c:pt idx="6">
                  <c:v>0</c:v>
                </c:pt>
              </c:numCache>
            </c:numRef>
          </c:val>
          <c:extLst>
            <c:ext xmlns:c16="http://schemas.microsoft.com/office/drawing/2014/chart" uri="{C3380CC4-5D6E-409C-BE32-E72D297353CC}">
              <c16:uniqueId val="{00000004-6A1E-4F28-894A-C47FE623E9F4}"/>
            </c:ext>
          </c:extLst>
        </c:ser>
        <c:ser>
          <c:idx val="5"/>
          <c:order val="5"/>
          <c:tx>
            <c:strRef>
              <c:f>Sheet1!$G$1</c:f>
              <c:strCache>
                <c:ptCount val="1"/>
                <c:pt idx="0">
                  <c:v>Cannondale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1</c:v>
                </c:pt>
                <c:pt idx="3">
                  <c:v>0</c:v>
                </c:pt>
                <c:pt idx="4">
                  <c:v>1</c:v>
                </c:pt>
                <c:pt idx="5">
                  <c:v>1</c:v>
                </c:pt>
                <c:pt idx="6">
                  <c:v>1</c:v>
                </c:pt>
              </c:numCache>
            </c:numRef>
          </c:val>
          <c:extLst>
            <c:ext xmlns:c16="http://schemas.microsoft.com/office/drawing/2014/chart" uri="{C3380CC4-5D6E-409C-BE32-E72D297353CC}">
              <c16:uniqueId val="{00000005-6A1E-4F28-894A-C47FE623E9F4}"/>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2</c:v>
                </c:pt>
                <c:pt idx="2">
                  <c:v>1</c:v>
                </c:pt>
                <c:pt idx="3">
                  <c:v>2</c:v>
                </c:pt>
                <c:pt idx="4">
                  <c:v>1</c:v>
                </c:pt>
                <c:pt idx="5">
                  <c:v>1</c:v>
                </c:pt>
                <c:pt idx="6">
                  <c:v>1</c:v>
                </c:pt>
              </c:numCache>
            </c:numRef>
          </c:val>
          <c:extLst>
            <c:ext xmlns:c16="http://schemas.microsoft.com/office/drawing/2014/chart" uri="{C3380CC4-5D6E-409C-BE32-E72D297353CC}">
              <c16:uniqueId val="{00000006-6A1E-4F28-894A-C47FE623E9F4}"/>
            </c:ext>
          </c:extLst>
        </c:ser>
        <c:ser>
          <c:idx val="7"/>
          <c:order val="7"/>
          <c:tx>
            <c:strRef>
              <c:f>Sheet1!$I$1</c:f>
              <c:strCache>
                <c:ptCount val="1"/>
                <c:pt idx="0">
                  <c:v>Trek Bicycle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-1</c:v>
                </c:pt>
                <c:pt idx="2">
                  <c:v>1</c:v>
                </c:pt>
                <c:pt idx="3">
                  <c:v>-1</c:v>
                </c:pt>
                <c:pt idx="4">
                  <c:v>0</c:v>
                </c:pt>
                <c:pt idx="5">
                  <c:v>0</c:v>
                </c:pt>
                <c:pt idx="6">
                  <c:v>1</c:v>
                </c:pt>
              </c:numCache>
            </c:numRef>
          </c:val>
          <c:extLst>
            <c:ext xmlns:c16="http://schemas.microsoft.com/office/drawing/2014/chart" uri="{C3380CC4-5D6E-409C-BE32-E72D297353CC}">
              <c16:uniqueId val="{00000007-6A1E-4F28-894A-C47FE623E9F4}"/>
            </c:ext>
          </c:extLst>
        </c:ser>
        <c:dLbls>
          <c:showLegendKey val="0"/>
          <c:showVal val="0"/>
          <c:showCatName val="0"/>
          <c:showSerName val="0"/>
          <c:showPercent val="0"/>
          <c:showBubbleSize val="0"/>
        </c:dLbls>
        <c:gapWidth val="219"/>
        <c:overlap val="-27"/>
        <c:axId val="436154376"/>
        <c:axId val="436148800"/>
      </c:barChart>
      <c:catAx>
        <c:axId val="436154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8800"/>
        <c:crosses val="autoZero"/>
        <c:auto val="1"/>
        <c:lblAlgn val="ctr"/>
        <c:lblOffset val="100"/>
        <c:noMultiLvlLbl val="0"/>
      </c:catAx>
      <c:valAx>
        <c:axId val="43614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Cervelo Argentina</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4.0420371867421201E-2</c:v>
                </c:pt>
                <c:pt idx="1">
                  <c:v>0</c:v>
                </c:pt>
                <c:pt idx="2">
                  <c:v>0.12121212121212099</c:v>
                </c:pt>
                <c:pt idx="3">
                  <c:v>4.0355125100887797E-2</c:v>
                </c:pt>
                <c:pt idx="4">
                  <c:v>0</c:v>
                </c:pt>
                <c:pt idx="5">
                  <c:v>4.0338846308995598E-2</c:v>
                </c:pt>
                <c:pt idx="6">
                  <c:v>8.0645161290322606E-2</c:v>
                </c:pt>
                <c:pt idx="7">
                  <c:v>4.0290088638194999E-2</c:v>
                </c:pt>
                <c:pt idx="8">
                  <c:v>0.12082158679017301</c:v>
                </c:pt>
                <c:pt idx="9">
                  <c:v>0</c:v>
                </c:pt>
                <c:pt idx="10">
                  <c:v>0</c:v>
                </c:pt>
                <c:pt idx="11">
                  <c:v>8.0450522928398993E-2</c:v>
                </c:pt>
                <c:pt idx="12">
                  <c:v>4.0192926045016099E-2</c:v>
                </c:pt>
                <c:pt idx="13">
                  <c:v>8.0353555644837302E-2</c:v>
                </c:pt>
                <c:pt idx="14">
                  <c:v>0</c:v>
                </c:pt>
                <c:pt idx="15">
                  <c:v>0.120433560818948</c:v>
                </c:pt>
                <c:pt idx="16">
                  <c:v>4.0096230954290303E-2</c:v>
                </c:pt>
                <c:pt idx="17">
                  <c:v>0</c:v>
                </c:pt>
                <c:pt idx="18">
                  <c:v>4.0080160320641302E-2</c:v>
                </c:pt>
                <c:pt idx="19">
                  <c:v>4.0064102564102602E-2</c:v>
                </c:pt>
                <c:pt idx="20">
                  <c:v>-4.0048057669202997E-2</c:v>
                </c:pt>
                <c:pt idx="21">
                  <c:v>4.0064102564102602E-2</c:v>
                </c:pt>
                <c:pt idx="22">
                  <c:v>0</c:v>
                </c:pt>
                <c:pt idx="23">
                  <c:v>-4.0048057669202997E-2</c:v>
                </c:pt>
                <c:pt idx="24">
                  <c:v>0</c:v>
                </c:pt>
                <c:pt idx="25">
                  <c:v>0</c:v>
                </c:pt>
                <c:pt idx="26">
                  <c:v>0</c:v>
                </c:pt>
                <c:pt idx="27">
                  <c:v>0</c:v>
                </c:pt>
                <c:pt idx="28">
                  <c:v>0</c:v>
                </c:pt>
                <c:pt idx="29">
                  <c:v>0</c:v>
                </c:pt>
                <c:pt idx="30">
                  <c:v>0</c:v>
                </c:pt>
                <c:pt idx="31">
                  <c:v>-4.0064102564102602E-2</c:v>
                </c:pt>
              </c:numCache>
            </c:numRef>
          </c:val>
          <c:smooth val="0"/>
          <c:extLst>
            <c:ext xmlns:c16="http://schemas.microsoft.com/office/drawing/2014/chart" uri="{C3380CC4-5D6E-409C-BE32-E72D297353CC}">
              <c16:uniqueId val="{00000000-E3DD-4AB2-821C-8304271246C6}"/>
            </c:ext>
          </c:extLst>
        </c:ser>
        <c:ser>
          <c:idx val="1"/>
          <c:order val="1"/>
          <c:tx>
            <c:strRef>
              <c:f>Sheet1!$C$1</c:f>
              <c:strCache>
                <c:ptCount val="1"/>
                <c:pt idx="0">
                  <c:v>Specialized Bicycles</c:v>
                </c:pt>
              </c:strCache>
            </c:strRef>
          </c:tx>
          <c:spPr>
            <a:ln w="28575" cap="rnd">
              <a:solidFill>
                <a:schemeClr val="accent2"/>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Sheet1!$C$2:$C$33</c:f>
              <c:numCache>
                <c:formatCode>General</c:formatCode>
                <c:ptCount val="32"/>
                <c:pt idx="0">
                  <c:v>1.0794484119498E-2</c:v>
                </c:pt>
                <c:pt idx="1">
                  <c:v>-3.5254813114185199E-2</c:v>
                </c:pt>
                <c:pt idx="2">
                  <c:v>1.04439485390833E-2</c:v>
                </c:pt>
                <c:pt idx="3">
                  <c:v>1.21076613244974E-2</c:v>
                </c:pt>
                <c:pt idx="4">
                  <c:v>-2.9660179090986099E-2</c:v>
                </c:pt>
                <c:pt idx="5">
                  <c:v>2.5127808713799299E-2</c:v>
                </c:pt>
                <c:pt idx="6">
                  <c:v>-2.5222385775381501E-3</c:v>
                </c:pt>
                <c:pt idx="7">
                  <c:v>4.64103604067162E-3</c:v>
                </c:pt>
                <c:pt idx="8">
                  <c:v>1.27118131080988E-2</c:v>
                </c:pt>
                <c:pt idx="9">
                  <c:v>-8.3725903584073898E-3</c:v>
                </c:pt>
                <c:pt idx="10">
                  <c:v>-4.0353211661674597E-3</c:v>
                </c:pt>
                <c:pt idx="11">
                  <c:v>1.26613310842236E-2</c:v>
                </c:pt>
                <c:pt idx="12">
                  <c:v>8.4734435721617093E-3</c:v>
                </c:pt>
                <c:pt idx="13">
                  <c:v>-3.37900367807072E-3</c:v>
                </c:pt>
                <c:pt idx="14">
                  <c:v>1.55338552305214E-2</c:v>
                </c:pt>
                <c:pt idx="15">
                  <c:v>-8.2195621545136498E-3</c:v>
                </c:pt>
                <c:pt idx="16">
                  <c:v>-3.9840416438256697E-3</c:v>
                </c:pt>
                <c:pt idx="17">
                  <c:v>1.8761044808637301E-2</c:v>
                </c:pt>
                <c:pt idx="18">
                  <c:v>6.9080134973507502E-3</c:v>
                </c:pt>
                <c:pt idx="19">
                  <c:v>-1.7899090474103999E-2</c:v>
                </c:pt>
                <c:pt idx="20">
                  <c:v>2.7887236722800898E-2</c:v>
                </c:pt>
                <c:pt idx="21">
                  <c:v>-2.63165987661448E-2</c:v>
                </c:pt>
                <c:pt idx="22">
                  <c:v>7.4633752509433897E-3</c:v>
                </c:pt>
                <c:pt idx="23">
                  <c:v>1.6589643322668601E-2</c:v>
                </c:pt>
                <c:pt idx="24">
                  <c:v>3.7812062955572298E-3</c:v>
                </c:pt>
                <c:pt idx="25">
                  <c:v>-8.9233094487764196E-3</c:v>
                </c:pt>
                <c:pt idx="26">
                  <c:v>9.7812232781013496E-3</c:v>
                </c:pt>
                <c:pt idx="27">
                  <c:v>1.6334053577712299E-2</c:v>
                </c:pt>
                <c:pt idx="28">
                  <c:v>1.37607048706847E-2</c:v>
                </c:pt>
                <c:pt idx="29">
                  <c:v>9.3741353494108202E-3</c:v>
                </c:pt>
                <c:pt idx="30">
                  <c:v>-2.5700865111277199E-2</c:v>
                </c:pt>
                <c:pt idx="31">
                  <c:v>2.88326942590174E-2</c:v>
                </c:pt>
              </c:numCache>
            </c:numRef>
          </c:val>
          <c:smooth val="0"/>
          <c:extLst>
            <c:ext xmlns:c16="http://schemas.microsoft.com/office/drawing/2014/chart" uri="{C3380CC4-5D6E-409C-BE32-E72D297353CC}">
              <c16:uniqueId val="{00000001-E3DD-4AB2-821C-8304271246C6}"/>
            </c:ext>
          </c:extLst>
        </c:ser>
        <c:ser>
          <c:idx val="2"/>
          <c:order val="2"/>
          <c:tx>
            <c:strRef>
              <c:f>Sheet1!$D$1</c:f>
              <c:strCache>
                <c:ptCount val="1"/>
                <c:pt idx="0">
                  <c:v>Scott Sports Argentina</c:v>
                </c:pt>
              </c:strCache>
            </c:strRef>
          </c:tx>
          <c:spPr>
            <a:ln w="28575" cap="rnd">
              <a:solidFill>
                <a:schemeClr val="accent3"/>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Sheet1!$D$2:$D$33</c:f>
              <c:numCache>
                <c:formatCode>General</c:formatCode>
                <c:ptCount val="32"/>
                <c:pt idx="0">
                  <c:v>3.7743415543210299E-2</c:v>
                </c:pt>
                <c:pt idx="1">
                  <c:v>4.5982432352767798E-2</c:v>
                </c:pt>
                <c:pt idx="2">
                  <c:v>5.3032267188346999E-2</c:v>
                </c:pt>
                <c:pt idx="3">
                  <c:v>6.3604989458061895E-2</c:v>
                </c:pt>
                <c:pt idx="4">
                  <c:v>5.5324708956717199E-2</c:v>
                </c:pt>
                <c:pt idx="5">
                  <c:v>5.17647058823529E-2</c:v>
                </c:pt>
                <c:pt idx="6">
                  <c:v>4.3506890550773697E-2</c:v>
                </c:pt>
                <c:pt idx="7">
                  <c:v>4.7014021932041197E-2</c:v>
                </c:pt>
                <c:pt idx="8">
                  <c:v>4.8166727364575099E-2</c:v>
                </c:pt>
                <c:pt idx="9">
                  <c:v>6.3408562504403396E-2</c:v>
                </c:pt>
                <c:pt idx="10">
                  <c:v>3.4031167855801701E-2</c:v>
                </c:pt>
                <c:pt idx="11">
                  <c:v>4.8096662560854E-2</c:v>
                </c:pt>
                <c:pt idx="12">
                  <c:v>5.2763642332856499E-2</c:v>
                </c:pt>
                <c:pt idx="13">
                  <c:v>3.5157211329997301E-2</c:v>
                </c:pt>
                <c:pt idx="14">
                  <c:v>1.4057942151568E-2</c:v>
                </c:pt>
                <c:pt idx="15">
                  <c:v>3.0454593372611999E-2</c:v>
                </c:pt>
                <c:pt idx="16">
                  <c:v>1.8735582383868701E-2</c:v>
                </c:pt>
                <c:pt idx="17">
                  <c:v>1.9902827372241399E-2</c:v>
                </c:pt>
                <c:pt idx="18">
                  <c:v>2.6921996441614401E-2</c:v>
                </c:pt>
                <c:pt idx="19">
                  <c:v>1.1702065414545699E-2</c:v>
                </c:pt>
                <c:pt idx="20">
                  <c:v>6.0843620195401599E-2</c:v>
                </c:pt>
                <c:pt idx="21">
                  <c:v>7.8346995334260996E-2</c:v>
                </c:pt>
                <c:pt idx="22">
                  <c:v>0.101654514862591</c:v>
                </c:pt>
                <c:pt idx="23">
                  <c:v>9.6882258874064694E-2</c:v>
                </c:pt>
                <c:pt idx="24">
                  <c:v>6.4136949879888994E-2</c:v>
                </c:pt>
                <c:pt idx="25">
                  <c:v>5.7103567224883203E-2</c:v>
                </c:pt>
                <c:pt idx="26">
                  <c:v>6.5223974469472895E-2</c:v>
                </c:pt>
                <c:pt idx="27">
                  <c:v>5.9361687268663997E-2</c:v>
                </c:pt>
                <c:pt idx="28">
                  <c:v>6.9795847147094706E-2</c:v>
                </c:pt>
                <c:pt idx="29">
                  <c:v>7.4396977622784105E-2</c:v>
                </c:pt>
                <c:pt idx="30">
                  <c:v>7.3180081078883505E-2</c:v>
                </c:pt>
                <c:pt idx="31">
                  <c:v>3.1339957284798999E-2</c:v>
                </c:pt>
              </c:numCache>
            </c:numRef>
          </c:val>
          <c:smooth val="0"/>
          <c:extLst>
            <c:ext xmlns:c16="http://schemas.microsoft.com/office/drawing/2014/chart" uri="{C3380CC4-5D6E-409C-BE32-E72D297353CC}">
              <c16:uniqueId val="{00000002-E3DD-4AB2-821C-8304271246C6}"/>
            </c:ext>
          </c:extLst>
        </c:ser>
        <c:ser>
          <c:idx val="3"/>
          <c:order val="3"/>
          <c:tx>
            <c:strRef>
              <c:f>Sheet1!$E$1</c:f>
              <c:strCache>
                <c:ptCount val="1"/>
                <c:pt idx="0">
                  <c:v>Giant Bicycles Argentina</c:v>
                </c:pt>
              </c:strCache>
            </c:strRef>
          </c:tx>
          <c:spPr>
            <a:ln w="28575" cap="rnd">
              <a:solidFill>
                <a:schemeClr val="accent4"/>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Sheet1!$E$2:$E$33</c:f>
              <c:numCache>
                <c:formatCode>General</c:formatCode>
                <c:ptCount val="32"/>
                <c:pt idx="0">
                  <c:v>-1.01548616400102E-2</c:v>
                </c:pt>
                <c:pt idx="1">
                  <c:v>5.0779464784441201E-3</c:v>
                </c:pt>
                <c:pt idx="2">
                  <c:v>0</c:v>
                </c:pt>
                <c:pt idx="3">
                  <c:v>-2.0310754544531299E-2</c:v>
                </c:pt>
                <c:pt idx="4">
                  <c:v>5.0787201625190504E-3</c:v>
                </c:pt>
                <c:pt idx="5">
                  <c:v>-5.0784622416332297E-3</c:v>
                </c:pt>
                <c:pt idx="6">
                  <c:v>5.0787201625190504E-3</c:v>
                </c:pt>
                <c:pt idx="7">
                  <c:v>-5.0784622416332297E-3</c:v>
                </c:pt>
                <c:pt idx="8">
                  <c:v>-1.0157440325038101E-2</c:v>
                </c:pt>
                <c:pt idx="9">
                  <c:v>5.0792360828931299E-3</c:v>
                </c:pt>
                <c:pt idx="10">
                  <c:v>3.5552846767230403E-2</c:v>
                </c:pt>
                <c:pt idx="11">
                  <c:v>0</c:v>
                </c:pt>
                <c:pt idx="12">
                  <c:v>5.0771730300568597E-3</c:v>
                </c:pt>
                <c:pt idx="13">
                  <c:v>1.5230745798852601E-2</c:v>
                </c:pt>
                <c:pt idx="14">
                  <c:v>5.0761421319797002E-3</c:v>
                </c:pt>
                <c:pt idx="15">
                  <c:v>-5.0758844728694E-3</c:v>
                </c:pt>
                <c:pt idx="16">
                  <c:v>0</c:v>
                </c:pt>
                <c:pt idx="17">
                  <c:v>5.0761421319797002E-3</c:v>
                </c:pt>
                <c:pt idx="18">
                  <c:v>5.0758844728694E-3</c:v>
                </c:pt>
                <c:pt idx="19">
                  <c:v>-5.0756268399147304E-3</c:v>
                </c:pt>
                <c:pt idx="20">
                  <c:v>5.0758844728694E-3</c:v>
                </c:pt>
                <c:pt idx="21">
                  <c:v>1.5226880519744201E-2</c:v>
                </c:pt>
                <c:pt idx="22">
                  <c:v>0</c:v>
                </c:pt>
                <c:pt idx="23">
                  <c:v>1.0149708195889401E-2</c:v>
                </c:pt>
                <c:pt idx="24">
                  <c:v>-5.0743390673364799E-3</c:v>
                </c:pt>
                <c:pt idx="25">
                  <c:v>1.0149193139145401E-2</c:v>
                </c:pt>
                <c:pt idx="26">
                  <c:v>1.5222244773696001E-2</c:v>
                </c:pt>
                <c:pt idx="27">
                  <c:v>2.02932372786769E-2</c:v>
                </c:pt>
                <c:pt idx="28">
                  <c:v>1.01445599797109E-2</c:v>
                </c:pt>
                <c:pt idx="29">
                  <c:v>5.0717654815641304E-3</c:v>
                </c:pt>
                <c:pt idx="30">
                  <c:v>2.0286033066233899E-2</c:v>
                </c:pt>
                <c:pt idx="31">
                  <c:v>2.0281918669506099E-2</c:v>
                </c:pt>
              </c:numCache>
            </c:numRef>
          </c:val>
          <c:smooth val="0"/>
          <c:extLst>
            <c:ext xmlns:c16="http://schemas.microsoft.com/office/drawing/2014/chart" uri="{C3380CC4-5D6E-409C-BE32-E72D297353CC}">
              <c16:uniqueId val="{00000003-E3DD-4AB2-821C-8304271246C6}"/>
            </c:ext>
          </c:extLst>
        </c:ser>
        <c:ser>
          <c:idx val="4"/>
          <c:order val="4"/>
          <c:tx>
            <c:strRef>
              <c:f>Sheet1!$F$1</c:f>
              <c:strCache>
                <c:ptCount val="1"/>
                <c:pt idx="0">
                  <c:v>Orbea Argentina</c:v>
                </c:pt>
              </c:strCache>
            </c:strRef>
          </c:tx>
          <c:spPr>
            <a:ln w="28575" cap="rnd">
              <a:solidFill>
                <a:schemeClr val="accent5"/>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Sheet1!$F$2:$F$33</c:f>
              <c:numCache>
                <c:formatCode>General</c:formatCode>
                <c:ptCount val="32"/>
                <c:pt idx="0">
                  <c:v>-3.1982601464803102E-3</c:v>
                </c:pt>
                <c:pt idx="1">
                  <c:v>-4.79754365764728E-3</c:v>
                </c:pt>
                <c:pt idx="2">
                  <c:v>-1.9191095331766099E-2</c:v>
                </c:pt>
                <c:pt idx="3">
                  <c:v>-1.5995649183422101E-2</c:v>
                </c:pt>
                <c:pt idx="4">
                  <c:v>-4.7994624602044596E-3</c:v>
                </c:pt>
                <c:pt idx="5">
                  <c:v>-4.7996928196595403E-3</c:v>
                </c:pt>
                <c:pt idx="6">
                  <c:v>-4.7999232012287804E-3</c:v>
                </c:pt>
                <c:pt idx="7">
                  <c:v>4.8001536049153597E-3</c:v>
                </c:pt>
                <c:pt idx="8">
                  <c:v>-1.5999744004095899E-3</c:v>
                </c:pt>
                <c:pt idx="9">
                  <c:v>3.2000000000000002E-3</c:v>
                </c:pt>
                <c:pt idx="10">
                  <c:v>-3.1998976032767E-3</c:v>
                </c:pt>
                <c:pt idx="11">
                  <c:v>4.7999999999999996E-3</c:v>
                </c:pt>
                <c:pt idx="12">
                  <c:v>3.1998464073724501E-3</c:v>
                </c:pt>
                <c:pt idx="13">
                  <c:v>3.1997440204783599E-3</c:v>
                </c:pt>
                <c:pt idx="14">
                  <c:v>-1.59982082006815E-3</c:v>
                </c:pt>
                <c:pt idx="15">
                  <c:v>0</c:v>
                </c:pt>
                <c:pt idx="16">
                  <c:v>1.59984641474418E-3</c:v>
                </c:pt>
                <c:pt idx="17">
                  <c:v>-3.1996416401362999E-3</c:v>
                </c:pt>
                <c:pt idx="18">
                  <c:v>0</c:v>
                </c:pt>
                <c:pt idx="19">
                  <c:v>0</c:v>
                </c:pt>
                <c:pt idx="20">
                  <c:v>-3.1997440204783599E-3</c:v>
                </c:pt>
                <c:pt idx="21">
                  <c:v>3.1998464073724501E-3</c:v>
                </c:pt>
                <c:pt idx="22">
                  <c:v>1.59987201023918E-3</c:v>
                </c:pt>
                <c:pt idx="23">
                  <c:v>-4.7995392442325502E-3</c:v>
                </c:pt>
                <c:pt idx="24">
                  <c:v>-1.5999232036862201E-3</c:v>
                </c:pt>
                <c:pt idx="25">
                  <c:v>3.1998976032767E-3</c:v>
                </c:pt>
                <c:pt idx="26">
                  <c:v>-3.1997952131063599E-3</c:v>
                </c:pt>
                <c:pt idx="27">
                  <c:v>1.59994880163835E-3</c:v>
                </c:pt>
                <c:pt idx="28">
                  <c:v>4.7997696110586704E-3</c:v>
                </c:pt>
                <c:pt idx="29">
                  <c:v>3.19969282948837E-3</c:v>
                </c:pt>
                <c:pt idx="30">
                  <c:v>1.5997952262110399E-3</c:v>
                </c:pt>
                <c:pt idx="31">
                  <c:v>-1.59976963317282E-3</c:v>
                </c:pt>
              </c:numCache>
            </c:numRef>
          </c:val>
          <c:smooth val="0"/>
          <c:extLst>
            <c:ext xmlns:c16="http://schemas.microsoft.com/office/drawing/2014/chart" uri="{C3380CC4-5D6E-409C-BE32-E72D297353CC}">
              <c16:uniqueId val="{00000004-E3DD-4AB2-821C-8304271246C6}"/>
            </c:ext>
          </c:extLst>
        </c:ser>
        <c:ser>
          <c:idx val="5"/>
          <c:order val="5"/>
          <c:tx>
            <c:strRef>
              <c:f>Sheet1!$G$1</c:f>
              <c:strCache>
                <c:ptCount val="1"/>
                <c:pt idx="0">
                  <c:v>Cannondale Argentina</c:v>
                </c:pt>
              </c:strCache>
            </c:strRef>
          </c:tx>
          <c:spPr>
            <a:ln w="28575" cap="rnd">
              <a:solidFill>
                <a:schemeClr val="accent6"/>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Sheet1!$G$2:$G$33</c:f>
              <c:numCache>
                <c:formatCode>General</c:formatCode>
                <c:ptCount val="32"/>
                <c:pt idx="0">
                  <c:v>0</c:v>
                </c:pt>
                <c:pt idx="1">
                  <c:v>0</c:v>
                </c:pt>
                <c:pt idx="2">
                  <c:v>-1.9179133103183699E-2</c:v>
                </c:pt>
                <c:pt idx="3">
                  <c:v>0</c:v>
                </c:pt>
                <c:pt idx="4">
                  <c:v>9.5914061001342796E-3</c:v>
                </c:pt>
                <c:pt idx="5">
                  <c:v>9.5904862376522508E-3</c:v>
                </c:pt>
                <c:pt idx="6">
                  <c:v>2.87686996547756E-2</c:v>
                </c:pt>
                <c:pt idx="7">
                  <c:v>1.91736171028665E-2</c:v>
                </c:pt>
                <c:pt idx="8">
                  <c:v>0</c:v>
                </c:pt>
                <c:pt idx="9">
                  <c:v>9.5849707658391594E-3</c:v>
                </c:pt>
                <c:pt idx="10">
                  <c:v>9.5840521372436305E-3</c:v>
                </c:pt>
                <c:pt idx="11">
                  <c:v>0</c:v>
                </c:pt>
                <c:pt idx="12">
                  <c:v>0</c:v>
                </c:pt>
                <c:pt idx="13">
                  <c:v>0</c:v>
                </c:pt>
                <c:pt idx="14">
                  <c:v>0</c:v>
                </c:pt>
                <c:pt idx="15">
                  <c:v>1.91662673694298E-2</c:v>
                </c:pt>
                <c:pt idx="16">
                  <c:v>-9.5812973076554592E-3</c:v>
                </c:pt>
                <c:pt idx="17">
                  <c:v>0</c:v>
                </c:pt>
                <c:pt idx="18">
                  <c:v>9.5822154082023797E-3</c:v>
                </c:pt>
                <c:pt idx="19">
                  <c:v>0</c:v>
                </c:pt>
                <c:pt idx="20">
                  <c:v>9.5812973076554592E-3</c:v>
                </c:pt>
                <c:pt idx="21">
                  <c:v>9.5803793830235694E-3</c:v>
                </c:pt>
                <c:pt idx="22">
                  <c:v>0</c:v>
                </c:pt>
                <c:pt idx="23">
                  <c:v>0</c:v>
                </c:pt>
                <c:pt idx="24">
                  <c:v>0</c:v>
                </c:pt>
                <c:pt idx="25">
                  <c:v>9.5794616342561607E-3</c:v>
                </c:pt>
                <c:pt idx="26">
                  <c:v>-1.9157088122605401E-2</c:v>
                </c:pt>
                <c:pt idx="27">
                  <c:v>9.5803793830235694E-3</c:v>
                </c:pt>
                <c:pt idx="28">
                  <c:v>0</c:v>
                </c:pt>
                <c:pt idx="29">
                  <c:v>9.5794616342561607E-3</c:v>
                </c:pt>
                <c:pt idx="30">
                  <c:v>0</c:v>
                </c:pt>
                <c:pt idx="31">
                  <c:v>-9.5785440613026795E-3</c:v>
                </c:pt>
              </c:numCache>
            </c:numRef>
          </c:val>
          <c:smooth val="0"/>
          <c:extLst>
            <c:ext xmlns:c16="http://schemas.microsoft.com/office/drawing/2014/chart" uri="{C3380CC4-5D6E-409C-BE32-E72D297353CC}">
              <c16:uniqueId val="{00000005-E3DD-4AB2-821C-8304271246C6}"/>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Sheet1!$H$2:$H$33</c:f>
              <c:numCache>
                <c:formatCode>General</c:formatCode>
                <c:ptCount val="32"/>
                <c:pt idx="0">
                  <c:v>-2.9766334275933899E-2</c:v>
                </c:pt>
                <c:pt idx="1">
                  <c:v>0</c:v>
                </c:pt>
                <c:pt idx="2">
                  <c:v>1.4887598630340899E-2</c:v>
                </c:pt>
                <c:pt idx="3">
                  <c:v>0</c:v>
                </c:pt>
                <c:pt idx="4">
                  <c:v>0</c:v>
                </c:pt>
                <c:pt idx="5">
                  <c:v>2.9770765108663302E-2</c:v>
                </c:pt>
                <c:pt idx="6">
                  <c:v>-1.4880952380952399E-2</c:v>
                </c:pt>
                <c:pt idx="7">
                  <c:v>4.4649501413900901E-2</c:v>
                </c:pt>
                <c:pt idx="8">
                  <c:v>0</c:v>
                </c:pt>
                <c:pt idx="9">
                  <c:v>0</c:v>
                </c:pt>
                <c:pt idx="10">
                  <c:v>1.48765248437965E-2</c:v>
                </c:pt>
                <c:pt idx="11">
                  <c:v>0</c:v>
                </c:pt>
                <c:pt idx="12">
                  <c:v>0</c:v>
                </c:pt>
                <c:pt idx="13">
                  <c:v>2.9748624126134202E-2</c:v>
                </c:pt>
                <c:pt idx="14">
                  <c:v>0</c:v>
                </c:pt>
                <c:pt idx="15">
                  <c:v>5.9479553903345701E-2</c:v>
                </c:pt>
                <c:pt idx="16">
                  <c:v>0</c:v>
                </c:pt>
                <c:pt idx="17">
                  <c:v>7.4305245950364099E-2</c:v>
                </c:pt>
                <c:pt idx="18">
                  <c:v>2.97000297000297E-2</c:v>
                </c:pt>
                <c:pt idx="19">
                  <c:v>4.4536817102137798E-2</c:v>
                </c:pt>
                <c:pt idx="20">
                  <c:v>2.96779937676213E-2</c:v>
                </c:pt>
                <c:pt idx="21">
                  <c:v>2.9669188547693199E-2</c:v>
                </c:pt>
                <c:pt idx="22">
                  <c:v>2.9660388551089999E-2</c:v>
                </c:pt>
                <c:pt idx="23">
                  <c:v>1.48257968865827E-2</c:v>
                </c:pt>
                <c:pt idx="24">
                  <c:v>4.4470797509635299E-2</c:v>
                </c:pt>
                <c:pt idx="25">
                  <c:v>0</c:v>
                </c:pt>
                <c:pt idx="26">
                  <c:v>5.9268039709586599E-2</c:v>
                </c:pt>
                <c:pt idx="27">
                  <c:v>0</c:v>
                </c:pt>
                <c:pt idx="28">
                  <c:v>4.4424700133274098E-2</c:v>
                </c:pt>
                <c:pt idx="29">
                  <c:v>0</c:v>
                </c:pt>
                <c:pt idx="30">
                  <c:v>4.4404973357016E-2</c:v>
                </c:pt>
                <c:pt idx="31">
                  <c:v>1.47950880307738E-2</c:v>
                </c:pt>
              </c:numCache>
            </c:numRef>
          </c:val>
          <c:smooth val="0"/>
          <c:extLst>
            <c:ext xmlns:c16="http://schemas.microsoft.com/office/drawing/2014/chart" uri="{C3380CC4-5D6E-409C-BE32-E72D297353CC}">
              <c16:uniqueId val="{00000006-E3DD-4AB2-821C-8304271246C6}"/>
            </c:ext>
          </c:extLst>
        </c:ser>
        <c:ser>
          <c:idx val="7"/>
          <c:order val="7"/>
          <c:tx>
            <c:strRef>
              <c:f>Sheet1!$I$1</c:f>
              <c:strCache>
                <c:ptCount val="1"/>
                <c:pt idx="0">
                  <c:v>Trek Bicycle 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Sheet1!$I$2:$I$33</c:f>
              <c:numCache>
                <c:formatCode>General</c:formatCode>
                <c:ptCount val="32"/>
                <c:pt idx="0">
                  <c:v>-9.6033803898972394E-3</c:v>
                </c:pt>
                <c:pt idx="1">
                  <c:v>0</c:v>
                </c:pt>
                <c:pt idx="2">
                  <c:v>-6.4028684850813197E-3</c:v>
                </c:pt>
                <c:pt idx="3">
                  <c:v>-9.6049177178715497E-3</c:v>
                </c:pt>
                <c:pt idx="4">
                  <c:v>0</c:v>
                </c:pt>
                <c:pt idx="5">
                  <c:v>0</c:v>
                </c:pt>
                <c:pt idx="6">
                  <c:v>3.2019467836444599E-3</c:v>
                </c:pt>
                <c:pt idx="7">
                  <c:v>1.6009221311475402E-2</c:v>
                </c:pt>
                <c:pt idx="8">
                  <c:v>0</c:v>
                </c:pt>
                <c:pt idx="9">
                  <c:v>-6.4026635080193404E-3</c:v>
                </c:pt>
                <c:pt idx="10">
                  <c:v>-6.40307347526813E-3</c:v>
                </c:pt>
                <c:pt idx="11">
                  <c:v>0</c:v>
                </c:pt>
                <c:pt idx="12">
                  <c:v>0</c:v>
                </c:pt>
                <c:pt idx="13">
                  <c:v>-3.2017417475106499E-3</c:v>
                </c:pt>
                <c:pt idx="14">
                  <c:v>-3.2018442622950799E-3</c:v>
                </c:pt>
                <c:pt idx="15">
                  <c:v>2.5615574269155599E-2</c:v>
                </c:pt>
                <c:pt idx="16">
                  <c:v>1.2804507186529699E-2</c:v>
                </c:pt>
                <c:pt idx="17">
                  <c:v>3.2007169605991698E-3</c:v>
                </c:pt>
                <c:pt idx="18">
                  <c:v>3.2006145179874499E-3</c:v>
                </c:pt>
                <c:pt idx="19">
                  <c:v>-3.20051208193311E-3</c:v>
                </c:pt>
                <c:pt idx="20">
                  <c:v>-3.2006145179874499E-3</c:v>
                </c:pt>
                <c:pt idx="21">
                  <c:v>3.2007169605991698E-3</c:v>
                </c:pt>
                <c:pt idx="22">
                  <c:v>0</c:v>
                </c:pt>
                <c:pt idx="23">
                  <c:v>-9.6018435539623592E-3</c:v>
                </c:pt>
                <c:pt idx="24">
                  <c:v>3.20092186549726E-3</c:v>
                </c:pt>
                <c:pt idx="25">
                  <c:v>1.28032776390756E-2</c:v>
                </c:pt>
                <c:pt idx="26">
                  <c:v>-3.2004096524355101E-3</c:v>
                </c:pt>
                <c:pt idx="27">
                  <c:v>0</c:v>
                </c:pt>
                <c:pt idx="28">
                  <c:v>-3.20051208193311E-3</c:v>
                </c:pt>
                <c:pt idx="29">
                  <c:v>-3.2006145179874499E-3</c:v>
                </c:pt>
                <c:pt idx="30">
                  <c:v>3.2007169605991698E-3</c:v>
                </c:pt>
                <c:pt idx="31">
                  <c:v>-9.6018435539623592E-3</c:v>
                </c:pt>
              </c:numCache>
            </c:numRef>
          </c:val>
          <c:smooth val="0"/>
          <c:extLst>
            <c:ext xmlns:c16="http://schemas.microsoft.com/office/drawing/2014/chart" uri="{C3380CC4-5D6E-409C-BE32-E72D297353CC}">
              <c16:uniqueId val="{00000007-E3DD-4AB2-821C-8304271246C6}"/>
            </c:ext>
          </c:extLst>
        </c:ser>
        <c:dLbls>
          <c:showLegendKey val="0"/>
          <c:showVal val="0"/>
          <c:showCatName val="0"/>
          <c:showSerName val="0"/>
          <c:showPercent val="0"/>
          <c:showBubbleSize val="0"/>
        </c:dLbls>
        <c:smooth val="0"/>
        <c:axId val="436150768"/>
        <c:axId val="436155360"/>
      </c:lineChart>
      <c:dateAx>
        <c:axId val="436150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5360"/>
        <c:crosses val="autoZero"/>
        <c:auto val="1"/>
        <c:lblOffset val="100"/>
        <c:baseTimeUnit val="days"/>
      </c:dateAx>
      <c:valAx>
        <c:axId val="43615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Cervelo Argentina</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F256-4492-A7D7-1A01E71D79B6}"/>
            </c:ext>
          </c:extLst>
        </c:ser>
        <c:ser>
          <c:idx val="1"/>
          <c:order val="1"/>
          <c:tx>
            <c:strRef>
              <c:f>Sheet1!$C$1</c:f>
              <c:strCache>
                <c:ptCount val="1"/>
                <c:pt idx="0">
                  <c:v>Specialized Bicycles</c:v>
                </c:pt>
              </c:strCache>
            </c:strRef>
          </c:tx>
          <c:spPr>
            <a:ln w="28575" cap="rnd">
              <a:solidFill>
                <a:schemeClr val="accent2"/>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Sheet1!$C$2:$C$33</c:f>
              <c:numCache>
                <c:formatCode>General</c:formatCode>
                <c:ptCount val="32"/>
                <c:pt idx="0">
                  <c:v>0</c:v>
                </c:pt>
                <c:pt idx="1">
                  <c:v>0</c:v>
                </c:pt>
                <c:pt idx="2">
                  <c:v>0</c:v>
                </c:pt>
                <c:pt idx="3">
                  <c:v>0</c:v>
                </c:pt>
                <c:pt idx="4">
                  <c:v>1</c:v>
                </c:pt>
                <c:pt idx="5">
                  <c:v>0</c:v>
                </c:pt>
                <c:pt idx="6">
                  <c:v>1</c:v>
                </c:pt>
                <c:pt idx="7">
                  <c:v>0</c:v>
                </c:pt>
                <c:pt idx="8">
                  <c:v>0</c:v>
                </c:pt>
                <c:pt idx="9">
                  <c:v>2</c:v>
                </c:pt>
                <c:pt idx="10">
                  <c:v>0</c:v>
                </c:pt>
                <c:pt idx="11">
                  <c:v>1</c:v>
                </c:pt>
                <c:pt idx="12">
                  <c:v>0</c:v>
                </c:pt>
                <c:pt idx="13">
                  <c:v>1</c:v>
                </c:pt>
                <c:pt idx="14">
                  <c:v>0</c:v>
                </c:pt>
                <c:pt idx="15">
                  <c:v>0</c:v>
                </c:pt>
                <c:pt idx="16">
                  <c:v>1</c:v>
                </c:pt>
                <c:pt idx="17">
                  <c:v>1</c:v>
                </c:pt>
                <c:pt idx="18">
                  <c:v>1</c:v>
                </c:pt>
                <c:pt idx="19">
                  <c:v>0</c:v>
                </c:pt>
                <c:pt idx="20">
                  <c:v>1</c:v>
                </c:pt>
                <c:pt idx="21">
                  <c:v>0</c:v>
                </c:pt>
                <c:pt idx="22">
                  <c:v>0</c:v>
                </c:pt>
                <c:pt idx="23">
                  <c:v>1</c:v>
                </c:pt>
                <c:pt idx="24">
                  <c:v>0</c:v>
                </c:pt>
                <c:pt idx="25">
                  <c:v>1</c:v>
                </c:pt>
                <c:pt idx="26">
                  <c:v>0</c:v>
                </c:pt>
                <c:pt idx="27">
                  <c:v>1</c:v>
                </c:pt>
                <c:pt idx="28">
                  <c:v>0</c:v>
                </c:pt>
                <c:pt idx="29">
                  <c:v>0</c:v>
                </c:pt>
                <c:pt idx="30">
                  <c:v>1</c:v>
                </c:pt>
                <c:pt idx="31">
                  <c:v>0</c:v>
                </c:pt>
              </c:numCache>
            </c:numRef>
          </c:val>
          <c:smooth val="0"/>
          <c:extLst>
            <c:ext xmlns:c16="http://schemas.microsoft.com/office/drawing/2014/chart" uri="{C3380CC4-5D6E-409C-BE32-E72D297353CC}">
              <c16:uniqueId val="{00000001-F256-4492-A7D7-1A01E71D79B6}"/>
            </c:ext>
          </c:extLst>
        </c:ser>
        <c:ser>
          <c:idx val="2"/>
          <c:order val="2"/>
          <c:tx>
            <c:strRef>
              <c:f>Sheet1!$D$1</c:f>
              <c:strCache>
                <c:ptCount val="1"/>
                <c:pt idx="0">
                  <c:v>Scott Sports Argentina</c:v>
                </c:pt>
              </c:strCache>
            </c:strRef>
          </c:tx>
          <c:spPr>
            <a:ln w="28575" cap="rnd">
              <a:solidFill>
                <a:schemeClr val="accent3"/>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Sheet1!$D$2:$D$33</c:f>
              <c:numCache>
                <c:formatCode>General</c:formatCode>
                <c:ptCount val="32"/>
                <c:pt idx="0">
                  <c:v>0</c:v>
                </c:pt>
                <c:pt idx="1">
                  <c:v>1</c:v>
                </c:pt>
                <c:pt idx="2">
                  <c:v>1</c:v>
                </c:pt>
                <c:pt idx="3">
                  <c:v>1</c:v>
                </c:pt>
                <c:pt idx="4">
                  <c:v>1</c:v>
                </c:pt>
                <c:pt idx="5">
                  <c:v>1</c:v>
                </c:pt>
                <c:pt idx="6">
                  <c:v>1</c:v>
                </c:pt>
                <c:pt idx="7">
                  <c:v>1</c:v>
                </c:pt>
                <c:pt idx="8">
                  <c:v>0</c:v>
                </c:pt>
                <c:pt idx="9">
                  <c:v>1</c:v>
                </c:pt>
                <c:pt idx="10">
                  <c:v>1</c:v>
                </c:pt>
                <c:pt idx="11">
                  <c:v>1</c:v>
                </c:pt>
                <c:pt idx="12">
                  <c:v>1</c:v>
                </c:pt>
                <c:pt idx="13">
                  <c:v>2</c:v>
                </c:pt>
                <c:pt idx="14">
                  <c:v>1</c:v>
                </c:pt>
                <c:pt idx="15">
                  <c:v>0</c:v>
                </c:pt>
                <c:pt idx="16">
                  <c:v>1</c:v>
                </c:pt>
                <c:pt idx="17">
                  <c:v>1</c:v>
                </c:pt>
                <c:pt idx="18">
                  <c:v>1</c:v>
                </c:pt>
                <c:pt idx="19">
                  <c:v>1</c:v>
                </c:pt>
                <c:pt idx="20">
                  <c:v>1</c:v>
                </c:pt>
                <c:pt idx="21">
                  <c:v>0</c:v>
                </c:pt>
                <c:pt idx="22">
                  <c:v>0</c:v>
                </c:pt>
                <c:pt idx="23">
                  <c:v>0</c:v>
                </c:pt>
                <c:pt idx="24">
                  <c:v>0</c:v>
                </c:pt>
                <c:pt idx="25">
                  <c:v>2</c:v>
                </c:pt>
                <c:pt idx="26">
                  <c:v>1</c:v>
                </c:pt>
                <c:pt idx="27">
                  <c:v>1</c:v>
                </c:pt>
                <c:pt idx="28">
                  <c:v>0</c:v>
                </c:pt>
                <c:pt idx="29">
                  <c:v>0</c:v>
                </c:pt>
                <c:pt idx="30">
                  <c:v>1</c:v>
                </c:pt>
                <c:pt idx="31">
                  <c:v>1</c:v>
                </c:pt>
              </c:numCache>
            </c:numRef>
          </c:val>
          <c:smooth val="0"/>
          <c:extLst>
            <c:ext xmlns:c16="http://schemas.microsoft.com/office/drawing/2014/chart" uri="{C3380CC4-5D6E-409C-BE32-E72D297353CC}">
              <c16:uniqueId val="{00000002-F256-4492-A7D7-1A01E71D79B6}"/>
            </c:ext>
          </c:extLst>
        </c:ser>
        <c:ser>
          <c:idx val="3"/>
          <c:order val="3"/>
          <c:tx>
            <c:strRef>
              <c:f>Sheet1!$E$1</c:f>
              <c:strCache>
                <c:ptCount val="1"/>
                <c:pt idx="0">
                  <c:v>Giant Bicycles Argentina</c:v>
                </c:pt>
              </c:strCache>
            </c:strRef>
          </c:tx>
          <c:spPr>
            <a:ln w="28575" cap="rnd">
              <a:solidFill>
                <a:schemeClr val="accent4"/>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Sheet1!$E$2:$E$33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3-F256-4492-A7D7-1A01E71D79B6}"/>
            </c:ext>
          </c:extLst>
        </c:ser>
        <c:ser>
          <c:idx val="4"/>
          <c:order val="4"/>
          <c:tx>
            <c:strRef>
              <c:f>Sheet1!$F$1</c:f>
              <c:strCache>
                <c:ptCount val="1"/>
                <c:pt idx="0">
                  <c:v>Orbea Argentina</c:v>
                </c:pt>
              </c:strCache>
            </c:strRef>
          </c:tx>
          <c:spPr>
            <a:ln w="28575" cap="rnd">
              <a:solidFill>
                <a:schemeClr val="accent5"/>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Sheet1!$F$2:$F$33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4-F256-4492-A7D7-1A01E71D79B6}"/>
            </c:ext>
          </c:extLst>
        </c:ser>
        <c:ser>
          <c:idx val="5"/>
          <c:order val="5"/>
          <c:tx>
            <c:strRef>
              <c:f>Sheet1!$G$1</c:f>
              <c:strCache>
                <c:ptCount val="1"/>
                <c:pt idx="0">
                  <c:v>Cannondale Argentina</c:v>
                </c:pt>
              </c:strCache>
            </c:strRef>
          </c:tx>
          <c:spPr>
            <a:ln w="28575" cap="rnd">
              <a:solidFill>
                <a:schemeClr val="accent6"/>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Sheet1!$G$2:$G$33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1</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5-F256-4492-A7D7-1A01E71D79B6}"/>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Sheet1!$H$2:$H$33</c:f>
              <c:numCache>
                <c:formatCode>General</c:formatCode>
                <c:ptCount val="32"/>
                <c:pt idx="0">
                  <c:v>0</c:v>
                </c:pt>
                <c:pt idx="1">
                  <c:v>1</c:v>
                </c:pt>
                <c:pt idx="2">
                  <c:v>0</c:v>
                </c:pt>
                <c:pt idx="3">
                  <c:v>0</c:v>
                </c:pt>
                <c:pt idx="4">
                  <c:v>1</c:v>
                </c:pt>
                <c:pt idx="5">
                  <c:v>0</c:v>
                </c:pt>
                <c:pt idx="6">
                  <c:v>0</c:v>
                </c:pt>
                <c:pt idx="7">
                  <c:v>0</c:v>
                </c:pt>
                <c:pt idx="8">
                  <c:v>0</c:v>
                </c:pt>
                <c:pt idx="9">
                  <c:v>0</c:v>
                </c:pt>
                <c:pt idx="10">
                  <c:v>0</c:v>
                </c:pt>
                <c:pt idx="11">
                  <c:v>0</c:v>
                </c:pt>
                <c:pt idx="12">
                  <c:v>0</c:v>
                </c:pt>
                <c:pt idx="13">
                  <c:v>1</c:v>
                </c:pt>
                <c:pt idx="14">
                  <c:v>0</c:v>
                </c:pt>
                <c:pt idx="15">
                  <c:v>0</c:v>
                </c:pt>
                <c:pt idx="16">
                  <c:v>0</c:v>
                </c:pt>
                <c:pt idx="17">
                  <c:v>1</c:v>
                </c:pt>
                <c:pt idx="18">
                  <c:v>0</c:v>
                </c:pt>
                <c:pt idx="19">
                  <c:v>0</c:v>
                </c:pt>
                <c:pt idx="20">
                  <c:v>0</c:v>
                </c:pt>
                <c:pt idx="21">
                  <c:v>0</c:v>
                </c:pt>
                <c:pt idx="22">
                  <c:v>0</c:v>
                </c:pt>
                <c:pt idx="23">
                  <c:v>0</c:v>
                </c:pt>
                <c:pt idx="24">
                  <c:v>0</c:v>
                </c:pt>
                <c:pt idx="25">
                  <c:v>0</c:v>
                </c:pt>
                <c:pt idx="26">
                  <c:v>0</c:v>
                </c:pt>
                <c:pt idx="27">
                  <c:v>1</c:v>
                </c:pt>
                <c:pt idx="28">
                  <c:v>0</c:v>
                </c:pt>
                <c:pt idx="29">
                  <c:v>1</c:v>
                </c:pt>
                <c:pt idx="30">
                  <c:v>0</c:v>
                </c:pt>
                <c:pt idx="31">
                  <c:v>0</c:v>
                </c:pt>
              </c:numCache>
            </c:numRef>
          </c:val>
          <c:smooth val="0"/>
          <c:extLst>
            <c:ext xmlns:c16="http://schemas.microsoft.com/office/drawing/2014/chart" uri="{C3380CC4-5D6E-409C-BE32-E72D297353CC}">
              <c16:uniqueId val="{00000006-F256-4492-A7D7-1A01E71D79B6}"/>
            </c:ext>
          </c:extLst>
        </c:ser>
        <c:ser>
          <c:idx val="7"/>
          <c:order val="7"/>
          <c:tx>
            <c:strRef>
              <c:f>Sheet1!$I$1</c:f>
              <c:strCache>
                <c:ptCount val="1"/>
                <c:pt idx="0">
                  <c:v>Trek Bicycle 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Sheet1!$I$2:$I$33</c:f>
              <c:numCache>
                <c:formatCode>General</c:formatCode>
                <c:ptCount val="32"/>
                <c:pt idx="0">
                  <c:v>0</c:v>
                </c:pt>
                <c:pt idx="1">
                  <c:v>0</c:v>
                </c:pt>
                <c:pt idx="2">
                  <c:v>1</c:v>
                </c:pt>
                <c:pt idx="3">
                  <c:v>0</c:v>
                </c:pt>
                <c:pt idx="4">
                  <c:v>1</c:v>
                </c:pt>
                <c:pt idx="5">
                  <c:v>0</c:v>
                </c:pt>
                <c:pt idx="6">
                  <c:v>0</c:v>
                </c:pt>
                <c:pt idx="7">
                  <c:v>1</c:v>
                </c:pt>
                <c:pt idx="8">
                  <c:v>0</c:v>
                </c:pt>
                <c:pt idx="9">
                  <c:v>1</c:v>
                </c:pt>
                <c:pt idx="10">
                  <c:v>1</c:v>
                </c:pt>
                <c:pt idx="11">
                  <c:v>0</c:v>
                </c:pt>
                <c:pt idx="12">
                  <c:v>2</c:v>
                </c:pt>
                <c:pt idx="13">
                  <c:v>1</c:v>
                </c:pt>
                <c:pt idx="14">
                  <c:v>2</c:v>
                </c:pt>
                <c:pt idx="15">
                  <c:v>1</c:v>
                </c:pt>
                <c:pt idx="16">
                  <c:v>1</c:v>
                </c:pt>
                <c:pt idx="17">
                  <c:v>1</c:v>
                </c:pt>
                <c:pt idx="18">
                  <c:v>1</c:v>
                </c:pt>
                <c:pt idx="19">
                  <c:v>0</c:v>
                </c:pt>
                <c:pt idx="20">
                  <c:v>1</c:v>
                </c:pt>
                <c:pt idx="21">
                  <c:v>0</c:v>
                </c:pt>
                <c:pt idx="22">
                  <c:v>1</c:v>
                </c:pt>
                <c:pt idx="23">
                  <c:v>1</c:v>
                </c:pt>
                <c:pt idx="24">
                  <c:v>1</c:v>
                </c:pt>
                <c:pt idx="25">
                  <c:v>1</c:v>
                </c:pt>
                <c:pt idx="26">
                  <c:v>1</c:v>
                </c:pt>
                <c:pt idx="27">
                  <c:v>0</c:v>
                </c:pt>
                <c:pt idx="28">
                  <c:v>1</c:v>
                </c:pt>
                <c:pt idx="29">
                  <c:v>0</c:v>
                </c:pt>
                <c:pt idx="30">
                  <c:v>1</c:v>
                </c:pt>
                <c:pt idx="31">
                  <c:v>0</c:v>
                </c:pt>
              </c:numCache>
            </c:numRef>
          </c:val>
          <c:smooth val="0"/>
          <c:extLst>
            <c:ext xmlns:c16="http://schemas.microsoft.com/office/drawing/2014/chart" uri="{C3380CC4-5D6E-409C-BE32-E72D297353CC}">
              <c16:uniqueId val="{00000007-F256-4492-A7D7-1A01E71D79B6}"/>
            </c:ext>
          </c:extLst>
        </c:ser>
        <c:dLbls>
          <c:showLegendKey val="0"/>
          <c:showVal val="0"/>
          <c:showCatName val="0"/>
          <c:showSerName val="0"/>
          <c:showPercent val="0"/>
          <c:showBubbleSize val="0"/>
        </c:dLbls>
        <c:smooth val="0"/>
        <c:axId val="436159296"/>
        <c:axId val="436159952"/>
      </c:lineChart>
      <c:dateAx>
        <c:axId val="436159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9952"/>
        <c:crosses val="autoZero"/>
        <c:auto val="1"/>
        <c:lblOffset val="100"/>
        <c:baseTimeUnit val="days"/>
      </c:dateAx>
      <c:valAx>
        <c:axId val="43615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Cervelo Argentina</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7A20-405D-94ED-02BFE5BE7026}"/>
            </c:ext>
          </c:extLst>
        </c:ser>
        <c:ser>
          <c:idx val="1"/>
          <c:order val="1"/>
          <c:tx>
            <c:strRef>
              <c:f>Sheet1!$C$1</c:f>
              <c:strCache>
                <c:ptCount val="1"/>
                <c:pt idx="0">
                  <c:v>Specialized Bicycles</c:v>
                </c:pt>
              </c:strCache>
            </c:strRef>
          </c:tx>
          <c:spPr>
            <a:ln w="28575" cap="rnd">
              <a:solidFill>
                <a:schemeClr val="accent2"/>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Sheet1!$C$2:$C$33</c:f>
              <c:numCache>
                <c:formatCode>General</c:formatCode>
                <c:ptCount val="32"/>
                <c:pt idx="0">
                  <c:v>0</c:v>
                </c:pt>
                <c:pt idx="1">
                  <c:v>0</c:v>
                </c:pt>
                <c:pt idx="2">
                  <c:v>0</c:v>
                </c:pt>
                <c:pt idx="3">
                  <c:v>0</c:v>
                </c:pt>
                <c:pt idx="4">
                  <c:v>6.0539955866372201E-3</c:v>
                </c:pt>
                <c:pt idx="5">
                  <c:v>0</c:v>
                </c:pt>
                <c:pt idx="6">
                  <c:v>2.9258336481967498E-3</c:v>
                </c:pt>
                <c:pt idx="7">
                  <c:v>0</c:v>
                </c:pt>
                <c:pt idx="8">
                  <c:v>0</c:v>
                </c:pt>
                <c:pt idx="9">
                  <c:v>4.13603103435579E-3</c:v>
                </c:pt>
                <c:pt idx="10">
                  <c:v>0</c:v>
                </c:pt>
                <c:pt idx="11">
                  <c:v>2.21937626447702E-3</c:v>
                </c:pt>
                <c:pt idx="12">
                  <c:v>0</c:v>
                </c:pt>
                <c:pt idx="13">
                  <c:v>1.05406549024889E-2</c:v>
                </c:pt>
                <c:pt idx="14">
                  <c:v>0</c:v>
                </c:pt>
                <c:pt idx="15">
                  <c:v>0</c:v>
                </c:pt>
                <c:pt idx="16">
                  <c:v>1.6894694612004501E-2</c:v>
                </c:pt>
                <c:pt idx="17">
                  <c:v>2.7735502148745002E-3</c:v>
                </c:pt>
                <c:pt idx="18">
                  <c:v>2.03199561129285E-2</c:v>
                </c:pt>
                <c:pt idx="19">
                  <c:v>0</c:v>
                </c:pt>
                <c:pt idx="20">
                  <c:v>5.7985278798262704E-3</c:v>
                </c:pt>
                <c:pt idx="21">
                  <c:v>0</c:v>
                </c:pt>
                <c:pt idx="22">
                  <c:v>0</c:v>
                </c:pt>
                <c:pt idx="23">
                  <c:v>6.4033753351057697E-3</c:v>
                </c:pt>
                <c:pt idx="24">
                  <c:v>0</c:v>
                </c:pt>
                <c:pt idx="25">
                  <c:v>4.6383124609272602E-3</c:v>
                </c:pt>
                <c:pt idx="26">
                  <c:v>0</c:v>
                </c:pt>
                <c:pt idx="27">
                  <c:v>2.3188429175479901E-3</c:v>
                </c:pt>
                <c:pt idx="28">
                  <c:v>0</c:v>
                </c:pt>
                <c:pt idx="29">
                  <c:v>0</c:v>
                </c:pt>
                <c:pt idx="30">
                  <c:v>3.7296244066621202E-3</c:v>
                </c:pt>
                <c:pt idx="31">
                  <c:v>0</c:v>
                </c:pt>
              </c:numCache>
            </c:numRef>
          </c:val>
          <c:smooth val="0"/>
          <c:extLst>
            <c:ext xmlns:c16="http://schemas.microsoft.com/office/drawing/2014/chart" uri="{C3380CC4-5D6E-409C-BE32-E72D297353CC}">
              <c16:uniqueId val="{00000001-7A20-405D-94ED-02BFE5BE7026}"/>
            </c:ext>
          </c:extLst>
        </c:ser>
        <c:ser>
          <c:idx val="2"/>
          <c:order val="2"/>
          <c:tx>
            <c:strRef>
              <c:f>Sheet1!$D$1</c:f>
              <c:strCache>
                <c:ptCount val="1"/>
                <c:pt idx="0">
                  <c:v>Scott Sports Argentina</c:v>
                </c:pt>
              </c:strCache>
            </c:strRef>
          </c:tx>
          <c:spPr>
            <a:ln w="28575" cap="rnd">
              <a:solidFill>
                <a:schemeClr val="accent3"/>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Sheet1!$D$2:$D$33</c:f>
              <c:numCache>
                <c:formatCode>General</c:formatCode>
                <c:ptCount val="32"/>
                <c:pt idx="0">
                  <c:v>0</c:v>
                </c:pt>
                <c:pt idx="1">
                  <c:v>5.3044769785699102E-2</c:v>
                </c:pt>
                <c:pt idx="2">
                  <c:v>5.3018521136717102E-2</c:v>
                </c:pt>
                <c:pt idx="3">
                  <c:v>6.4762263617737806E-2</c:v>
                </c:pt>
                <c:pt idx="4">
                  <c:v>4.9425720203351502E-2</c:v>
                </c:pt>
                <c:pt idx="5">
                  <c:v>1.0585495518806901E-2</c:v>
                </c:pt>
                <c:pt idx="6">
                  <c:v>1.8809809315558101E-2</c:v>
                </c:pt>
                <c:pt idx="7">
                  <c:v>9.4005945876076708E-3</c:v>
                </c:pt>
                <c:pt idx="8">
                  <c:v>0</c:v>
                </c:pt>
                <c:pt idx="9">
                  <c:v>2.69987909237108E-2</c:v>
                </c:pt>
                <c:pt idx="10">
                  <c:v>1.99460283937581E-2</c:v>
                </c:pt>
                <c:pt idx="11">
                  <c:v>1.17281416759514E-2</c:v>
                </c:pt>
                <c:pt idx="12">
                  <c:v>5.8611150185211196E-3</c:v>
                </c:pt>
                <c:pt idx="13">
                  <c:v>3.5736882806458398E-2</c:v>
                </c:pt>
                <c:pt idx="14">
                  <c:v>1.4056954092330799E-2</c:v>
                </c:pt>
                <c:pt idx="15">
                  <c:v>0</c:v>
                </c:pt>
                <c:pt idx="16">
                  <c:v>5.5030618099218997E-2</c:v>
                </c:pt>
                <c:pt idx="17">
                  <c:v>4.6825796331198898E-2</c:v>
                </c:pt>
                <c:pt idx="18">
                  <c:v>2.2237046920169E-2</c:v>
                </c:pt>
                <c:pt idx="19">
                  <c:v>1.8722209220687999E-2</c:v>
                </c:pt>
                <c:pt idx="20">
                  <c:v>1.8715420336643598E-2</c:v>
                </c:pt>
                <c:pt idx="21">
                  <c:v>0</c:v>
                </c:pt>
                <c:pt idx="22">
                  <c:v>0</c:v>
                </c:pt>
                <c:pt idx="23">
                  <c:v>0</c:v>
                </c:pt>
                <c:pt idx="24">
                  <c:v>0</c:v>
                </c:pt>
                <c:pt idx="25">
                  <c:v>3.8446751249519399E-2</c:v>
                </c:pt>
                <c:pt idx="26">
                  <c:v>3.2601355284912599E-2</c:v>
                </c:pt>
                <c:pt idx="27">
                  <c:v>6.1671650822094699E-2</c:v>
                </c:pt>
                <c:pt idx="28">
                  <c:v>0</c:v>
                </c:pt>
                <c:pt idx="29">
                  <c:v>0</c:v>
                </c:pt>
                <c:pt idx="30">
                  <c:v>1.04505341384115E-2</c:v>
                </c:pt>
                <c:pt idx="31">
                  <c:v>1.1605640341205801E-3</c:v>
                </c:pt>
              </c:numCache>
            </c:numRef>
          </c:val>
          <c:smooth val="0"/>
          <c:extLst>
            <c:ext xmlns:c16="http://schemas.microsoft.com/office/drawing/2014/chart" uri="{C3380CC4-5D6E-409C-BE32-E72D297353CC}">
              <c16:uniqueId val="{00000002-7A20-405D-94ED-02BFE5BE7026}"/>
            </c:ext>
          </c:extLst>
        </c:ser>
        <c:ser>
          <c:idx val="3"/>
          <c:order val="3"/>
          <c:tx>
            <c:strRef>
              <c:f>Sheet1!$E$1</c:f>
              <c:strCache>
                <c:ptCount val="1"/>
                <c:pt idx="0">
                  <c:v>Giant Bicycles Argentina</c:v>
                </c:pt>
              </c:strCache>
            </c:strRef>
          </c:tx>
          <c:spPr>
            <a:ln w="28575" cap="rnd">
              <a:solidFill>
                <a:schemeClr val="accent4"/>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Sheet1!$E$2:$E$33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3-7A20-405D-94ED-02BFE5BE7026}"/>
            </c:ext>
          </c:extLst>
        </c:ser>
        <c:ser>
          <c:idx val="4"/>
          <c:order val="4"/>
          <c:tx>
            <c:strRef>
              <c:f>Sheet1!$F$1</c:f>
              <c:strCache>
                <c:ptCount val="1"/>
                <c:pt idx="0">
                  <c:v>Orbea Argentina</c:v>
                </c:pt>
              </c:strCache>
            </c:strRef>
          </c:tx>
          <c:spPr>
            <a:ln w="28575" cap="rnd">
              <a:solidFill>
                <a:schemeClr val="accent5"/>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Sheet1!$F$2:$F$33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4-7A20-405D-94ED-02BFE5BE7026}"/>
            </c:ext>
          </c:extLst>
        </c:ser>
        <c:ser>
          <c:idx val="5"/>
          <c:order val="5"/>
          <c:tx>
            <c:strRef>
              <c:f>Sheet1!$G$1</c:f>
              <c:strCache>
                <c:ptCount val="1"/>
                <c:pt idx="0">
                  <c:v>Cannondale Argentina</c:v>
                </c:pt>
              </c:strCache>
            </c:strRef>
          </c:tx>
          <c:spPr>
            <a:ln w="28575" cap="rnd">
              <a:solidFill>
                <a:schemeClr val="accent6"/>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Sheet1!$G$2:$G$33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2.8743891922966398E-2</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5-7A20-405D-94ED-02BFE5BE7026}"/>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Sheet1!$H$2:$H$33</c:f>
              <c:numCache>
                <c:formatCode>General</c:formatCode>
                <c:ptCount val="32"/>
                <c:pt idx="0">
                  <c:v>0</c:v>
                </c:pt>
                <c:pt idx="1">
                  <c:v>0.17865118356409099</c:v>
                </c:pt>
                <c:pt idx="2">
                  <c:v>0</c:v>
                </c:pt>
                <c:pt idx="3">
                  <c:v>0</c:v>
                </c:pt>
                <c:pt idx="4">
                  <c:v>0.119083060434653</c:v>
                </c:pt>
                <c:pt idx="5">
                  <c:v>0</c:v>
                </c:pt>
                <c:pt idx="6">
                  <c:v>0</c:v>
                </c:pt>
                <c:pt idx="7">
                  <c:v>0</c:v>
                </c:pt>
                <c:pt idx="8">
                  <c:v>0</c:v>
                </c:pt>
                <c:pt idx="9">
                  <c:v>0</c:v>
                </c:pt>
                <c:pt idx="10">
                  <c:v>0</c:v>
                </c:pt>
                <c:pt idx="11">
                  <c:v>0</c:v>
                </c:pt>
                <c:pt idx="12">
                  <c:v>0</c:v>
                </c:pt>
                <c:pt idx="13">
                  <c:v>4.4616299821534797E-2</c:v>
                </c:pt>
                <c:pt idx="14">
                  <c:v>0</c:v>
                </c:pt>
                <c:pt idx="15">
                  <c:v>0</c:v>
                </c:pt>
                <c:pt idx="16">
                  <c:v>0</c:v>
                </c:pt>
                <c:pt idx="17">
                  <c:v>0.178279601842223</c:v>
                </c:pt>
                <c:pt idx="18">
                  <c:v>0</c:v>
                </c:pt>
                <c:pt idx="19">
                  <c:v>0</c:v>
                </c:pt>
                <c:pt idx="20">
                  <c:v>0</c:v>
                </c:pt>
                <c:pt idx="21">
                  <c:v>0</c:v>
                </c:pt>
                <c:pt idx="22">
                  <c:v>0</c:v>
                </c:pt>
                <c:pt idx="23">
                  <c:v>0</c:v>
                </c:pt>
                <c:pt idx="24">
                  <c:v>0</c:v>
                </c:pt>
                <c:pt idx="25">
                  <c:v>0</c:v>
                </c:pt>
                <c:pt idx="26">
                  <c:v>0</c:v>
                </c:pt>
                <c:pt idx="27">
                  <c:v>0.192507033910854</c:v>
                </c:pt>
                <c:pt idx="28">
                  <c:v>0</c:v>
                </c:pt>
                <c:pt idx="29">
                  <c:v>0.103611604499704</c:v>
                </c:pt>
                <c:pt idx="30">
                  <c:v>0</c:v>
                </c:pt>
                <c:pt idx="31">
                  <c:v>0</c:v>
                </c:pt>
              </c:numCache>
            </c:numRef>
          </c:val>
          <c:smooth val="0"/>
          <c:extLst>
            <c:ext xmlns:c16="http://schemas.microsoft.com/office/drawing/2014/chart" uri="{C3380CC4-5D6E-409C-BE32-E72D297353CC}">
              <c16:uniqueId val="{00000006-7A20-405D-94ED-02BFE5BE7026}"/>
            </c:ext>
          </c:extLst>
        </c:ser>
        <c:ser>
          <c:idx val="7"/>
          <c:order val="7"/>
          <c:tx>
            <c:strRef>
              <c:f>Sheet1!$I$1</c:f>
              <c:strCache>
                <c:ptCount val="1"/>
                <c:pt idx="0">
                  <c:v>Trek Bicycle 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Sheet1!$I$2:$I$33</c:f>
              <c:numCache>
                <c:formatCode>General</c:formatCode>
                <c:ptCount val="32"/>
                <c:pt idx="0">
                  <c:v>0</c:v>
                </c:pt>
                <c:pt idx="1">
                  <c:v>0</c:v>
                </c:pt>
                <c:pt idx="2">
                  <c:v>0.17288298383223899</c:v>
                </c:pt>
                <c:pt idx="3">
                  <c:v>0</c:v>
                </c:pt>
                <c:pt idx="4">
                  <c:v>3.5221414620089E-2</c:v>
                </c:pt>
                <c:pt idx="5">
                  <c:v>0</c:v>
                </c:pt>
                <c:pt idx="6">
                  <c:v>0</c:v>
                </c:pt>
                <c:pt idx="7">
                  <c:v>8.3242620221553404E-2</c:v>
                </c:pt>
                <c:pt idx="8">
                  <c:v>0</c:v>
                </c:pt>
                <c:pt idx="9">
                  <c:v>5.4424382123191201E-2</c:v>
                </c:pt>
                <c:pt idx="10">
                  <c:v>8.0040980982262894E-2</c:v>
                </c:pt>
                <c:pt idx="11">
                  <c:v>0</c:v>
                </c:pt>
                <c:pt idx="12">
                  <c:v>0.132872282521692</c:v>
                </c:pt>
                <c:pt idx="13">
                  <c:v>0.169697745901639</c:v>
                </c:pt>
                <c:pt idx="14">
                  <c:v>0.11046716403573401</c:v>
                </c:pt>
                <c:pt idx="15">
                  <c:v>0.34256443092684502</c:v>
                </c:pt>
                <c:pt idx="16">
                  <c:v>8.3223968502928805E-2</c:v>
                </c:pt>
                <c:pt idx="17">
                  <c:v>1.60035848029959E-2</c:v>
                </c:pt>
                <c:pt idx="18">
                  <c:v>0.14402765330943501</c:v>
                </c:pt>
                <c:pt idx="19">
                  <c:v>0</c:v>
                </c:pt>
                <c:pt idx="20">
                  <c:v>1.9204301763595E-2</c:v>
                </c:pt>
                <c:pt idx="21">
                  <c:v>0</c:v>
                </c:pt>
                <c:pt idx="22">
                  <c:v>2.5604916143899599E-2</c:v>
                </c:pt>
                <c:pt idx="23">
                  <c:v>4.1610652326995699E-2</c:v>
                </c:pt>
                <c:pt idx="24">
                  <c:v>0.52495118594155099</c:v>
                </c:pt>
                <c:pt idx="25">
                  <c:v>6.7212904877736498E-2</c:v>
                </c:pt>
                <c:pt idx="26">
                  <c:v>0.14402304368699001</c:v>
                </c:pt>
                <c:pt idx="27">
                  <c:v>0</c:v>
                </c:pt>
                <c:pt idx="28">
                  <c:v>2.5604916143899599E-2</c:v>
                </c:pt>
                <c:pt idx="29">
                  <c:v>0</c:v>
                </c:pt>
                <c:pt idx="30">
                  <c:v>6.40143392119835E-3</c:v>
                </c:pt>
                <c:pt idx="31">
                  <c:v>0</c:v>
                </c:pt>
              </c:numCache>
            </c:numRef>
          </c:val>
          <c:smooth val="0"/>
          <c:extLst>
            <c:ext xmlns:c16="http://schemas.microsoft.com/office/drawing/2014/chart" uri="{C3380CC4-5D6E-409C-BE32-E72D297353CC}">
              <c16:uniqueId val="{00000007-7A20-405D-94ED-02BFE5BE7026}"/>
            </c:ext>
          </c:extLst>
        </c:ser>
        <c:dLbls>
          <c:showLegendKey val="0"/>
          <c:showVal val="0"/>
          <c:showCatName val="0"/>
          <c:showSerName val="0"/>
          <c:showPercent val="0"/>
          <c:showBubbleSize val="0"/>
        </c:dLbls>
        <c:smooth val="0"/>
        <c:axId val="436137648"/>
        <c:axId val="436135680"/>
      </c:lineChart>
      <c:dateAx>
        <c:axId val="436137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35680"/>
        <c:crosses val="autoZero"/>
        <c:auto val="1"/>
        <c:lblOffset val="100"/>
        <c:baseTimeUnit val="days"/>
      </c:dateAx>
      <c:valAx>
        <c:axId val="43613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3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Cervelo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F64D-4085-8722-66BCECDF3D41}"/>
            </c:ext>
          </c:extLst>
        </c:ser>
        <c:ser>
          <c:idx val="1"/>
          <c:order val="1"/>
          <c:tx>
            <c:strRef>
              <c:f>Sheet1!$C$1</c:f>
              <c:strCache>
                <c:ptCount val="1"/>
                <c:pt idx="0">
                  <c:v>Specialized Bicycles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1</c:v>
                </c:pt>
                <c:pt idx="2">
                  <c:v>4</c:v>
                </c:pt>
                <c:pt idx="3">
                  <c:v>0</c:v>
                </c:pt>
                <c:pt idx="4">
                  <c:v>4</c:v>
                </c:pt>
                <c:pt idx="5">
                  <c:v>0</c:v>
                </c:pt>
                <c:pt idx="6">
                  <c:v>0</c:v>
                </c:pt>
              </c:numCache>
            </c:numRef>
          </c:val>
          <c:extLst>
            <c:ext xmlns:c16="http://schemas.microsoft.com/office/drawing/2014/chart" uri="{C3380CC4-5D6E-409C-BE32-E72D297353CC}">
              <c16:uniqueId val="{00000001-F64D-4085-8722-66BCECDF3D41}"/>
            </c:ext>
          </c:extLst>
        </c:ser>
        <c:ser>
          <c:idx val="2"/>
          <c:order val="2"/>
          <c:tx>
            <c:strRef>
              <c:f>Sheet1!$D$1</c:f>
              <c:strCache>
                <c:ptCount val="1"/>
                <c:pt idx="0">
                  <c:v>Scott Sports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4</c:v>
                </c:pt>
                <c:pt idx="2">
                  <c:v>5</c:v>
                </c:pt>
                <c:pt idx="3">
                  <c:v>4</c:v>
                </c:pt>
                <c:pt idx="4">
                  <c:v>5</c:v>
                </c:pt>
                <c:pt idx="5">
                  <c:v>2</c:v>
                </c:pt>
                <c:pt idx="6">
                  <c:v>1</c:v>
                </c:pt>
              </c:numCache>
            </c:numRef>
          </c:val>
          <c:extLst>
            <c:ext xmlns:c16="http://schemas.microsoft.com/office/drawing/2014/chart" uri="{C3380CC4-5D6E-409C-BE32-E72D297353CC}">
              <c16:uniqueId val="{00000002-F64D-4085-8722-66BCECDF3D41}"/>
            </c:ext>
          </c:extLst>
        </c:ser>
        <c:ser>
          <c:idx val="3"/>
          <c:order val="3"/>
          <c:tx>
            <c:strRef>
              <c:f>Sheet1!$E$1</c:f>
              <c:strCache>
                <c:ptCount val="1"/>
                <c:pt idx="0">
                  <c:v>Giant Bicycles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F64D-4085-8722-66BCECDF3D41}"/>
            </c:ext>
          </c:extLst>
        </c:ser>
        <c:ser>
          <c:idx val="4"/>
          <c:order val="4"/>
          <c:tx>
            <c:strRef>
              <c:f>Sheet1!$F$1</c:f>
              <c:strCache>
                <c:ptCount val="1"/>
                <c:pt idx="0">
                  <c:v>Orbea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F64D-4085-8722-66BCECDF3D41}"/>
            </c:ext>
          </c:extLst>
        </c:ser>
        <c:ser>
          <c:idx val="5"/>
          <c:order val="5"/>
          <c:tx>
            <c:strRef>
              <c:f>Sheet1!$G$1</c:f>
              <c:strCache>
                <c:ptCount val="1"/>
                <c:pt idx="0">
                  <c:v>Cannondale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1</c:v>
                </c:pt>
                <c:pt idx="2">
                  <c:v>0</c:v>
                </c:pt>
                <c:pt idx="3">
                  <c:v>1</c:v>
                </c:pt>
                <c:pt idx="4">
                  <c:v>0</c:v>
                </c:pt>
                <c:pt idx="5">
                  <c:v>0</c:v>
                </c:pt>
                <c:pt idx="6">
                  <c:v>0</c:v>
                </c:pt>
              </c:numCache>
            </c:numRef>
          </c:val>
          <c:extLst>
            <c:ext xmlns:c16="http://schemas.microsoft.com/office/drawing/2014/chart" uri="{C3380CC4-5D6E-409C-BE32-E72D297353CC}">
              <c16:uniqueId val="{00000005-F64D-4085-8722-66BCECDF3D41}"/>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1</c:v>
                </c:pt>
                <c:pt idx="2">
                  <c:v>1</c:v>
                </c:pt>
                <c:pt idx="3">
                  <c:v>0</c:v>
                </c:pt>
                <c:pt idx="4">
                  <c:v>2</c:v>
                </c:pt>
                <c:pt idx="5">
                  <c:v>0</c:v>
                </c:pt>
                <c:pt idx="6">
                  <c:v>2</c:v>
                </c:pt>
              </c:numCache>
            </c:numRef>
          </c:val>
          <c:extLst>
            <c:ext xmlns:c16="http://schemas.microsoft.com/office/drawing/2014/chart" uri="{C3380CC4-5D6E-409C-BE32-E72D297353CC}">
              <c16:uniqueId val="{00000006-F64D-4085-8722-66BCECDF3D41}"/>
            </c:ext>
          </c:extLst>
        </c:ser>
        <c:ser>
          <c:idx val="7"/>
          <c:order val="7"/>
          <c:tx>
            <c:strRef>
              <c:f>Sheet1!$I$1</c:f>
              <c:strCache>
                <c:ptCount val="1"/>
                <c:pt idx="0">
                  <c:v>Trek Bicycle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5</c:v>
                </c:pt>
                <c:pt idx="1">
                  <c:v>3</c:v>
                </c:pt>
                <c:pt idx="2">
                  <c:v>3</c:v>
                </c:pt>
                <c:pt idx="3">
                  <c:v>3</c:v>
                </c:pt>
                <c:pt idx="4">
                  <c:v>2</c:v>
                </c:pt>
                <c:pt idx="5">
                  <c:v>4</c:v>
                </c:pt>
                <c:pt idx="6">
                  <c:v>2</c:v>
                </c:pt>
              </c:numCache>
            </c:numRef>
          </c:val>
          <c:extLst>
            <c:ext xmlns:c16="http://schemas.microsoft.com/office/drawing/2014/chart" uri="{C3380CC4-5D6E-409C-BE32-E72D297353CC}">
              <c16:uniqueId val="{00000007-F64D-4085-8722-66BCECDF3D41}"/>
            </c:ext>
          </c:extLst>
        </c:ser>
        <c:dLbls>
          <c:showLegendKey val="0"/>
          <c:showVal val="0"/>
          <c:showCatName val="0"/>
          <c:showSerName val="0"/>
          <c:showPercent val="0"/>
          <c:showBubbleSize val="0"/>
        </c:dLbls>
        <c:gapWidth val="219"/>
        <c:overlap val="-27"/>
        <c:axId val="436127808"/>
        <c:axId val="436134696"/>
      </c:barChart>
      <c:catAx>
        <c:axId val="43612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34696"/>
        <c:crosses val="autoZero"/>
        <c:auto val="1"/>
        <c:lblAlgn val="ctr"/>
        <c:lblOffset val="100"/>
        <c:noMultiLvlLbl val="0"/>
      </c:catAx>
      <c:valAx>
        <c:axId val="43613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2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Cervelo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02ED-4BE5-8B69-4B32FD78495E}"/>
            </c:ext>
          </c:extLst>
        </c:ser>
        <c:ser>
          <c:idx val="1"/>
          <c:order val="1"/>
          <c:tx>
            <c:strRef>
              <c:f>Sheet1!$C$1</c:f>
              <c:strCache>
                <c:ptCount val="1"/>
                <c:pt idx="0">
                  <c:v>Specialized Bicycles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7.05798487473841E-3</c:v>
                </c:pt>
                <c:pt idx="1">
                  <c:v>2.7727797722186601E-3</c:v>
                </c:pt>
                <c:pt idx="2">
                  <c:v>8.3057357722368108E-3</c:v>
                </c:pt>
                <c:pt idx="4">
                  <c:v>5.3943170114072198E-3</c:v>
                </c:pt>
              </c:numCache>
            </c:numRef>
          </c:val>
          <c:extLst>
            <c:ext xmlns:c16="http://schemas.microsoft.com/office/drawing/2014/chart" uri="{C3380CC4-5D6E-409C-BE32-E72D297353CC}">
              <c16:uniqueId val="{00000001-02ED-4BE5-8B69-4B32FD78495E}"/>
            </c:ext>
          </c:extLst>
        </c:ser>
        <c:ser>
          <c:idx val="2"/>
          <c:order val="2"/>
          <c:tx>
            <c:strRef>
              <c:f>Sheet1!$D$1</c:f>
              <c:strCache>
                <c:ptCount val="1"/>
                <c:pt idx="0">
                  <c:v>Scott Sports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3.6258582172473901E-2</c:v>
                </c:pt>
                <c:pt idx="1">
                  <c:v>3.3042095044270602E-2</c:v>
                </c:pt>
                <c:pt idx="2">
                  <c:v>3.2047908113735001E-2</c:v>
                </c:pt>
                <c:pt idx="3">
                  <c:v>1.6959659403253901E-2</c:v>
                </c:pt>
                <c:pt idx="4">
                  <c:v>3.4153245143104402E-2</c:v>
                </c:pt>
                <c:pt idx="5">
                  <c:v>1.16963168298303E-2</c:v>
                </c:pt>
                <c:pt idx="6">
                  <c:v>5.2633425734236301E-2</c:v>
                </c:pt>
              </c:numCache>
            </c:numRef>
          </c:val>
          <c:extLst>
            <c:ext xmlns:c16="http://schemas.microsoft.com/office/drawing/2014/chart" uri="{C3380CC4-5D6E-409C-BE32-E72D297353CC}">
              <c16:uniqueId val="{00000002-02ED-4BE5-8B69-4B32FD78495E}"/>
            </c:ext>
          </c:extLst>
        </c:ser>
        <c:ser>
          <c:idx val="3"/>
          <c:order val="3"/>
          <c:tx>
            <c:strRef>
              <c:f>Sheet1!$E$1</c:f>
              <c:strCache>
                <c:ptCount val="1"/>
                <c:pt idx="0">
                  <c:v>Giant Bicycles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02ED-4BE5-8B69-4B32FD78495E}"/>
            </c:ext>
          </c:extLst>
        </c:ser>
        <c:ser>
          <c:idx val="4"/>
          <c:order val="4"/>
          <c:tx>
            <c:strRef>
              <c:f>Sheet1!$F$1</c:f>
              <c:strCache>
                <c:ptCount val="1"/>
                <c:pt idx="0">
                  <c:v>Orbea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02ED-4BE5-8B69-4B32FD78495E}"/>
            </c:ext>
          </c:extLst>
        </c:ser>
        <c:ser>
          <c:idx val="5"/>
          <c:order val="5"/>
          <c:tx>
            <c:strRef>
              <c:f>Sheet1!$G$1</c:f>
              <c:strCache>
                <c:ptCount val="1"/>
                <c:pt idx="0">
                  <c:v>Cannondale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1">
                  <c:v>0</c:v>
                </c:pt>
                <c:pt idx="3">
                  <c:v>2.8754912297517501E-2</c:v>
                </c:pt>
              </c:numCache>
            </c:numRef>
          </c:val>
          <c:extLst>
            <c:ext xmlns:c16="http://schemas.microsoft.com/office/drawing/2014/chart" uri="{C3380CC4-5D6E-409C-BE32-E72D297353CC}">
              <c16:uniqueId val="{00000005-02ED-4BE5-8B69-4B32FD78495E}"/>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1">
                  <c:v>0.17809439002671401</c:v>
                </c:pt>
                <c:pt idx="2">
                  <c:v>0.118729593351143</c:v>
                </c:pt>
                <c:pt idx="4">
                  <c:v>0.118729593351143</c:v>
                </c:pt>
                <c:pt idx="6">
                  <c:v>0.140991392104482</c:v>
                </c:pt>
              </c:numCache>
            </c:numRef>
          </c:val>
          <c:extLst>
            <c:ext xmlns:c16="http://schemas.microsoft.com/office/drawing/2014/chart" uri="{C3380CC4-5D6E-409C-BE32-E72D297353CC}">
              <c16:uniqueId val="{00000006-02ED-4BE5-8B69-4B32FD78495E}"/>
            </c:ext>
          </c:extLst>
        </c:ser>
        <c:ser>
          <c:idx val="7"/>
          <c:order val="7"/>
          <c:tx>
            <c:strRef>
              <c:f>Sheet1!$I$1</c:f>
              <c:strCache>
                <c:ptCount val="1"/>
                <c:pt idx="0">
                  <c:v>Trek Bicycle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7.1707535693706401E-2</c:v>
                </c:pt>
                <c:pt idx="1">
                  <c:v>0.207012826258617</c:v>
                </c:pt>
                <c:pt idx="2">
                  <c:v>8.2164884649038594E-2</c:v>
                </c:pt>
                <c:pt idx="3">
                  <c:v>0.136585782273726</c:v>
                </c:pt>
                <c:pt idx="4">
                  <c:v>9.44362635251937E-2</c:v>
                </c:pt>
                <c:pt idx="5">
                  <c:v>8.2431653755041898E-2</c:v>
                </c:pt>
                <c:pt idx="6">
                  <c:v>0.184070683142327</c:v>
                </c:pt>
              </c:numCache>
            </c:numRef>
          </c:val>
          <c:extLst>
            <c:ext xmlns:c16="http://schemas.microsoft.com/office/drawing/2014/chart" uri="{C3380CC4-5D6E-409C-BE32-E72D297353CC}">
              <c16:uniqueId val="{00000007-02ED-4BE5-8B69-4B32FD78495E}"/>
            </c:ext>
          </c:extLst>
        </c:ser>
        <c:dLbls>
          <c:showLegendKey val="0"/>
          <c:showVal val="0"/>
          <c:showCatName val="0"/>
          <c:showSerName val="0"/>
          <c:showPercent val="0"/>
          <c:showBubbleSize val="0"/>
        </c:dLbls>
        <c:gapWidth val="219"/>
        <c:overlap val="-27"/>
        <c:axId val="436142568"/>
        <c:axId val="436142896"/>
      </c:barChart>
      <c:catAx>
        <c:axId val="436142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2896"/>
        <c:crosses val="autoZero"/>
        <c:auto val="1"/>
        <c:lblAlgn val="ctr"/>
        <c:lblOffset val="100"/>
        <c:noMultiLvlLbl val="0"/>
      </c:catAx>
      <c:valAx>
        <c:axId val="43614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Cervelo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5CB-448F-9C2B-C27E2C49468B}"/>
            </c:ext>
          </c:extLst>
        </c:ser>
        <c:ser>
          <c:idx val="1"/>
          <c:order val="1"/>
          <c:tx>
            <c:strRef>
              <c:f>Sheet1!$C$1</c:f>
              <c:strCache>
                <c:ptCount val="1"/>
                <c:pt idx="0">
                  <c:v>Specialized Bicycles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1</c:v>
                </c:pt>
                <c:pt idx="18">
                  <c:v>1</c:v>
                </c:pt>
                <c:pt idx="19">
                  <c:v>0</c:v>
                </c:pt>
                <c:pt idx="20">
                  <c:v>0</c:v>
                </c:pt>
                <c:pt idx="21">
                  <c:v>3</c:v>
                </c:pt>
                <c:pt idx="22">
                  <c:v>7</c:v>
                </c:pt>
                <c:pt idx="23">
                  <c:v>0</c:v>
                </c:pt>
              </c:numCache>
            </c:numRef>
          </c:val>
          <c:smooth val="0"/>
          <c:extLst>
            <c:ext xmlns:c16="http://schemas.microsoft.com/office/drawing/2014/chart" uri="{C3380CC4-5D6E-409C-BE32-E72D297353CC}">
              <c16:uniqueId val="{00000001-D5CB-448F-9C2B-C27E2C49468B}"/>
            </c:ext>
          </c:extLst>
        </c:ser>
        <c:ser>
          <c:idx val="2"/>
          <c:order val="2"/>
          <c:tx>
            <c:strRef>
              <c:f>Sheet1!$D$1</c:f>
              <c:strCache>
                <c:ptCount val="1"/>
                <c:pt idx="0">
                  <c:v>Scott Sports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3</c:v>
                </c:pt>
                <c:pt idx="9">
                  <c:v>0</c:v>
                </c:pt>
                <c:pt idx="10">
                  <c:v>1</c:v>
                </c:pt>
                <c:pt idx="11">
                  <c:v>0</c:v>
                </c:pt>
                <c:pt idx="12">
                  <c:v>0</c:v>
                </c:pt>
                <c:pt idx="13">
                  <c:v>0</c:v>
                </c:pt>
                <c:pt idx="14">
                  <c:v>0</c:v>
                </c:pt>
                <c:pt idx="15">
                  <c:v>1</c:v>
                </c:pt>
                <c:pt idx="16">
                  <c:v>1</c:v>
                </c:pt>
                <c:pt idx="17">
                  <c:v>4</c:v>
                </c:pt>
                <c:pt idx="18">
                  <c:v>5</c:v>
                </c:pt>
                <c:pt idx="19">
                  <c:v>4</c:v>
                </c:pt>
                <c:pt idx="20">
                  <c:v>6</c:v>
                </c:pt>
                <c:pt idx="21">
                  <c:v>0</c:v>
                </c:pt>
                <c:pt idx="22">
                  <c:v>0</c:v>
                </c:pt>
                <c:pt idx="23">
                  <c:v>0</c:v>
                </c:pt>
              </c:numCache>
            </c:numRef>
          </c:val>
          <c:smooth val="0"/>
          <c:extLst>
            <c:ext xmlns:c16="http://schemas.microsoft.com/office/drawing/2014/chart" uri="{C3380CC4-5D6E-409C-BE32-E72D297353CC}">
              <c16:uniqueId val="{00000002-D5CB-448F-9C2B-C27E2C49468B}"/>
            </c:ext>
          </c:extLst>
        </c:ser>
        <c:ser>
          <c:idx val="3"/>
          <c:order val="3"/>
          <c:tx>
            <c:strRef>
              <c:f>Sheet1!$E$1</c:f>
              <c:strCache>
                <c:ptCount val="1"/>
                <c:pt idx="0">
                  <c:v>Giant Bicycles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D5CB-448F-9C2B-C27E2C49468B}"/>
            </c:ext>
          </c:extLst>
        </c:ser>
        <c:ser>
          <c:idx val="4"/>
          <c:order val="4"/>
          <c:tx>
            <c:strRef>
              <c:f>Sheet1!$F$1</c:f>
              <c:strCache>
                <c:ptCount val="1"/>
                <c:pt idx="0">
                  <c:v>Orbea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D5CB-448F-9C2B-C27E2C49468B}"/>
            </c:ext>
          </c:extLst>
        </c:ser>
        <c:ser>
          <c:idx val="5"/>
          <c:order val="5"/>
          <c:tx>
            <c:strRef>
              <c:f>Sheet1!$G$1</c:f>
              <c:strCache>
                <c:ptCount val="1"/>
                <c:pt idx="0">
                  <c:v>Cannondale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D5CB-448F-9C2B-C27E2C49468B}"/>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0</c:v>
                </c:pt>
                <c:pt idx="13">
                  <c:v>0</c:v>
                </c:pt>
                <c:pt idx="14">
                  <c:v>0</c:v>
                </c:pt>
                <c:pt idx="15">
                  <c:v>0</c:v>
                </c:pt>
                <c:pt idx="16">
                  <c:v>0</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6-D5CB-448F-9C2B-C27E2C49468B}"/>
            </c:ext>
          </c:extLst>
        </c:ser>
        <c:ser>
          <c:idx val="7"/>
          <c:order val="7"/>
          <c:tx>
            <c:strRef>
              <c:f>Sheet1!$I$1</c:f>
              <c:strCache>
                <c:ptCount val="1"/>
                <c:pt idx="0">
                  <c:v>Trek Bicycle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0</c:v>
                </c:pt>
                <c:pt idx="12">
                  <c:v>0</c:v>
                </c:pt>
                <c:pt idx="13">
                  <c:v>0</c:v>
                </c:pt>
                <c:pt idx="14">
                  <c:v>0</c:v>
                </c:pt>
                <c:pt idx="15">
                  <c:v>2</c:v>
                </c:pt>
                <c:pt idx="16">
                  <c:v>0</c:v>
                </c:pt>
                <c:pt idx="17">
                  <c:v>2</c:v>
                </c:pt>
                <c:pt idx="18">
                  <c:v>3</c:v>
                </c:pt>
                <c:pt idx="19">
                  <c:v>3</c:v>
                </c:pt>
                <c:pt idx="20">
                  <c:v>6</c:v>
                </c:pt>
                <c:pt idx="21">
                  <c:v>1</c:v>
                </c:pt>
                <c:pt idx="22">
                  <c:v>1</c:v>
                </c:pt>
                <c:pt idx="23">
                  <c:v>0</c:v>
                </c:pt>
              </c:numCache>
            </c:numRef>
          </c:val>
          <c:smooth val="0"/>
          <c:extLst>
            <c:ext xmlns:c16="http://schemas.microsoft.com/office/drawing/2014/chart" uri="{C3380CC4-5D6E-409C-BE32-E72D297353CC}">
              <c16:uniqueId val="{00000007-D5CB-448F-9C2B-C27E2C49468B}"/>
            </c:ext>
          </c:extLst>
        </c:ser>
        <c:dLbls>
          <c:showLegendKey val="0"/>
          <c:showVal val="0"/>
          <c:showCatName val="0"/>
          <c:showSerName val="0"/>
          <c:showPercent val="0"/>
          <c:showBubbleSize val="0"/>
        </c:dLbls>
        <c:smooth val="0"/>
        <c:axId val="436141256"/>
        <c:axId val="436145520"/>
      </c:lineChart>
      <c:catAx>
        <c:axId val="436141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5520"/>
        <c:crosses val="autoZero"/>
        <c:auto val="1"/>
        <c:lblAlgn val="ctr"/>
        <c:lblOffset val="100"/>
        <c:noMultiLvlLbl val="0"/>
      </c:catAx>
      <c:valAx>
        <c:axId val="43614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Cervelo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1B4-4B8C-85A5-3A07AFB6FFCC}"/>
            </c:ext>
          </c:extLst>
        </c:ser>
        <c:ser>
          <c:idx val="1"/>
          <c:order val="1"/>
          <c:tx>
            <c:strRef>
              <c:f>Sheet1!$C$1</c:f>
              <c:strCache>
                <c:ptCount val="1"/>
                <c:pt idx="0">
                  <c:v>Specialized Bicycles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9.5542139881759705E-3</c:v>
                </c:pt>
                <c:pt idx="17">
                  <c:v>2.7729908672806201E-3</c:v>
                </c:pt>
                <c:pt idx="18">
                  <c:v>8.5710626806855602E-4</c:v>
                </c:pt>
                <c:pt idx="19">
                  <c:v>0</c:v>
                </c:pt>
                <c:pt idx="20">
                  <c:v>0</c:v>
                </c:pt>
                <c:pt idx="21">
                  <c:v>1.105835145861E-2</c:v>
                </c:pt>
                <c:pt idx="22">
                  <c:v>5.2794865083550602E-3</c:v>
                </c:pt>
                <c:pt idx="23">
                  <c:v>0</c:v>
                </c:pt>
              </c:numCache>
            </c:numRef>
          </c:val>
          <c:smooth val="0"/>
          <c:extLst>
            <c:ext xmlns:c16="http://schemas.microsoft.com/office/drawing/2014/chart" uri="{C3380CC4-5D6E-409C-BE32-E72D297353CC}">
              <c16:uniqueId val="{00000001-51B4-4B8C-85A5-3A07AFB6FFCC}"/>
            </c:ext>
          </c:extLst>
        </c:ser>
        <c:ser>
          <c:idx val="2"/>
          <c:order val="2"/>
          <c:tx>
            <c:strRef>
              <c:f>Sheet1!$D$1</c:f>
              <c:strCache>
                <c:ptCount val="1"/>
                <c:pt idx="0">
                  <c:v>Scott Sports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5.5372928876982398E-2</c:v>
                </c:pt>
                <c:pt idx="9">
                  <c:v>0</c:v>
                </c:pt>
                <c:pt idx="10">
                  <c:v>4.9133725623237902E-2</c:v>
                </c:pt>
                <c:pt idx="11">
                  <c:v>0</c:v>
                </c:pt>
                <c:pt idx="12">
                  <c:v>0</c:v>
                </c:pt>
                <c:pt idx="13">
                  <c:v>0</c:v>
                </c:pt>
                <c:pt idx="14">
                  <c:v>0</c:v>
                </c:pt>
                <c:pt idx="15">
                  <c:v>1.16985061007709E-3</c:v>
                </c:pt>
                <c:pt idx="16">
                  <c:v>1.1698506100770899E-2</c:v>
                </c:pt>
                <c:pt idx="17">
                  <c:v>2.4566862811619E-2</c:v>
                </c:pt>
                <c:pt idx="18">
                  <c:v>2.4566862811619E-2</c:v>
                </c:pt>
                <c:pt idx="19">
                  <c:v>3.1585966472081499E-2</c:v>
                </c:pt>
                <c:pt idx="20">
                  <c:v>2.9441240353606801E-2</c:v>
                </c:pt>
                <c:pt idx="21">
                  <c:v>0</c:v>
                </c:pt>
                <c:pt idx="22">
                  <c:v>0</c:v>
                </c:pt>
                <c:pt idx="23">
                  <c:v>0</c:v>
                </c:pt>
              </c:numCache>
            </c:numRef>
          </c:val>
          <c:smooth val="0"/>
          <c:extLst>
            <c:ext xmlns:c16="http://schemas.microsoft.com/office/drawing/2014/chart" uri="{C3380CC4-5D6E-409C-BE32-E72D297353CC}">
              <c16:uniqueId val="{00000002-51B4-4B8C-85A5-3A07AFB6FFCC}"/>
            </c:ext>
          </c:extLst>
        </c:ser>
        <c:ser>
          <c:idx val="3"/>
          <c:order val="3"/>
          <c:tx>
            <c:strRef>
              <c:f>Sheet1!$E$1</c:f>
              <c:strCache>
                <c:ptCount val="1"/>
                <c:pt idx="0">
                  <c:v>Giant Bicycles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51B4-4B8C-85A5-3A07AFB6FFCC}"/>
            </c:ext>
          </c:extLst>
        </c:ser>
        <c:ser>
          <c:idx val="4"/>
          <c:order val="4"/>
          <c:tx>
            <c:strRef>
              <c:f>Sheet1!$F$1</c:f>
              <c:strCache>
                <c:ptCount val="1"/>
                <c:pt idx="0">
                  <c:v>Orbea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51B4-4B8C-85A5-3A07AFB6FFCC}"/>
            </c:ext>
          </c:extLst>
        </c:ser>
        <c:ser>
          <c:idx val="5"/>
          <c:order val="5"/>
          <c:tx>
            <c:strRef>
              <c:f>Sheet1!$G$1</c:f>
              <c:strCache>
                <c:ptCount val="1"/>
                <c:pt idx="0">
                  <c:v>Cannondale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1.43774561487587E-2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51B4-4B8C-85A5-3A07AFB6FFCC}"/>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0.10881931048127801</c:v>
                </c:pt>
                <c:pt idx="12">
                  <c:v>0</c:v>
                </c:pt>
                <c:pt idx="13">
                  <c:v>0</c:v>
                </c:pt>
                <c:pt idx="14">
                  <c:v>0</c:v>
                </c:pt>
                <c:pt idx="15">
                  <c:v>0</c:v>
                </c:pt>
                <c:pt idx="16">
                  <c:v>0</c:v>
                </c:pt>
                <c:pt idx="17">
                  <c:v>0.118711975070485</c:v>
                </c:pt>
                <c:pt idx="18">
                  <c:v>0.185487461047633</c:v>
                </c:pt>
                <c:pt idx="19">
                  <c:v>0</c:v>
                </c:pt>
                <c:pt idx="20">
                  <c:v>0</c:v>
                </c:pt>
                <c:pt idx="21">
                  <c:v>0</c:v>
                </c:pt>
                <c:pt idx="22">
                  <c:v>0</c:v>
                </c:pt>
                <c:pt idx="23">
                  <c:v>0</c:v>
                </c:pt>
              </c:numCache>
            </c:numRef>
          </c:val>
          <c:smooth val="0"/>
          <c:extLst>
            <c:ext xmlns:c16="http://schemas.microsoft.com/office/drawing/2014/chart" uri="{C3380CC4-5D6E-409C-BE32-E72D297353CC}">
              <c16:uniqueId val="{00000006-51B4-4B8C-85A5-3A07AFB6FFCC}"/>
            </c:ext>
          </c:extLst>
        </c:ser>
        <c:ser>
          <c:idx val="7"/>
          <c:order val="7"/>
          <c:tx>
            <c:strRef>
              <c:f>Sheet1!$I$1</c:f>
              <c:strCache>
                <c:ptCount val="1"/>
                <c:pt idx="0">
                  <c:v>Trek Bicycle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8.3226632522407196E-2</c:v>
                </c:pt>
                <c:pt idx="10">
                  <c:v>8.2159624413145504E-2</c:v>
                </c:pt>
                <c:pt idx="11">
                  <c:v>0</c:v>
                </c:pt>
                <c:pt idx="12">
                  <c:v>0</c:v>
                </c:pt>
                <c:pt idx="13">
                  <c:v>0</c:v>
                </c:pt>
                <c:pt idx="14">
                  <c:v>0</c:v>
                </c:pt>
                <c:pt idx="15">
                  <c:v>0.112035851472471</c:v>
                </c:pt>
                <c:pt idx="16">
                  <c:v>0</c:v>
                </c:pt>
                <c:pt idx="17">
                  <c:v>0.142445582586428</c:v>
                </c:pt>
                <c:pt idx="18">
                  <c:v>3.5211267605633798E-2</c:v>
                </c:pt>
                <c:pt idx="19">
                  <c:v>8.5360648740930398E-2</c:v>
                </c:pt>
                <c:pt idx="20">
                  <c:v>0.12697396500213401</c:v>
                </c:pt>
                <c:pt idx="21">
                  <c:v>0.52496798975672199</c:v>
                </c:pt>
                <c:pt idx="22">
                  <c:v>3.5211267605633798E-2</c:v>
                </c:pt>
                <c:pt idx="23">
                  <c:v>0</c:v>
                </c:pt>
              </c:numCache>
            </c:numRef>
          </c:val>
          <c:smooth val="0"/>
          <c:extLst>
            <c:ext xmlns:c16="http://schemas.microsoft.com/office/drawing/2014/chart" uri="{C3380CC4-5D6E-409C-BE32-E72D297353CC}">
              <c16:uniqueId val="{00000007-51B4-4B8C-85A5-3A07AFB6FFCC}"/>
            </c:ext>
          </c:extLst>
        </c:ser>
        <c:dLbls>
          <c:showLegendKey val="0"/>
          <c:showVal val="0"/>
          <c:showCatName val="0"/>
          <c:showSerName val="0"/>
          <c:showPercent val="0"/>
          <c:showBubbleSize val="0"/>
        </c:dLbls>
        <c:smooth val="0"/>
        <c:axId val="436145848"/>
        <c:axId val="436147816"/>
      </c:lineChart>
      <c:catAx>
        <c:axId val="436145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7816"/>
        <c:crosses val="autoZero"/>
        <c:auto val="1"/>
        <c:lblAlgn val="ctr"/>
        <c:lblOffset val="100"/>
        <c:noMultiLvlLbl val="0"/>
      </c:catAx>
      <c:valAx>
        <c:axId val="43614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Cervelo Argentina</c:v>
                </c:pt>
                <c:pt idx="1">
                  <c:v>Specialized Bicycles</c:v>
                </c:pt>
                <c:pt idx="2">
                  <c:v>Scott Sports Argentina</c:v>
                </c:pt>
                <c:pt idx="3">
                  <c:v>Giant Bicycles Argentina</c:v>
                </c:pt>
                <c:pt idx="4">
                  <c:v>Orbea Argentina</c:v>
                </c:pt>
                <c:pt idx="5">
                  <c:v>Cannondale Argentina</c:v>
                </c:pt>
                <c:pt idx="6">
                  <c:v>Merida Bikes Argentina</c:v>
                </c:pt>
                <c:pt idx="7">
                  <c:v>Trek Bicycle Argentina</c:v>
                </c:pt>
              </c:strCache>
            </c:strRef>
          </c:cat>
          <c:val>
            <c:numRef>
              <c:f>Sheet1!$B$2:$B$9</c:f>
              <c:numCache>
                <c:formatCode>General</c:formatCode>
                <c:ptCount val="8"/>
                <c:pt idx="0">
                  <c:v>0</c:v>
                </c:pt>
                <c:pt idx="1">
                  <c:v>6</c:v>
                </c:pt>
                <c:pt idx="2">
                  <c:v>6</c:v>
                </c:pt>
                <c:pt idx="3">
                  <c:v>0</c:v>
                </c:pt>
                <c:pt idx="4">
                  <c:v>0</c:v>
                </c:pt>
                <c:pt idx="5">
                  <c:v>0</c:v>
                </c:pt>
                <c:pt idx="6">
                  <c:v>1</c:v>
                </c:pt>
                <c:pt idx="7">
                  <c:v>11</c:v>
                </c:pt>
              </c:numCache>
            </c:numRef>
          </c:val>
          <c:extLst>
            <c:ext xmlns:c16="http://schemas.microsoft.com/office/drawing/2014/chart" uri="{C3380CC4-5D6E-409C-BE32-E72D297353CC}">
              <c16:uniqueId val="{00000000-6B19-40BF-A176-8AE06AD66AD2}"/>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Cervelo Argentina</c:v>
                </c:pt>
                <c:pt idx="1">
                  <c:v>Specialized Bicycles</c:v>
                </c:pt>
                <c:pt idx="2">
                  <c:v>Scott Sports Argentina</c:v>
                </c:pt>
                <c:pt idx="3">
                  <c:v>Giant Bicycles Argentina</c:v>
                </c:pt>
                <c:pt idx="4">
                  <c:v>Orbea Argentina</c:v>
                </c:pt>
                <c:pt idx="5">
                  <c:v>Cannondale Argentina</c:v>
                </c:pt>
                <c:pt idx="6">
                  <c:v>Merida Bikes Argentina</c:v>
                </c:pt>
                <c:pt idx="7">
                  <c:v>Trek Bicycle Argentina</c:v>
                </c:pt>
              </c:strCache>
            </c:strRef>
          </c:cat>
          <c:val>
            <c:numRef>
              <c:f>Sheet1!$C$2:$C$9</c:f>
              <c:numCache>
                <c:formatCode>General</c:formatCode>
                <c:ptCount val="8"/>
                <c:pt idx="0">
                  <c:v>0</c:v>
                </c:pt>
                <c:pt idx="1">
                  <c:v>1</c:v>
                </c:pt>
                <c:pt idx="2">
                  <c:v>1</c:v>
                </c:pt>
                <c:pt idx="3">
                  <c:v>0</c:v>
                </c:pt>
                <c:pt idx="4">
                  <c:v>0</c:v>
                </c:pt>
                <c:pt idx="5">
                  <c:v>0</c:v>
                </c:pt>
                <c:pt idx="6">
                  <c:v>0</c:v>
                </c:pt>
                <c:pt idx="7">
                  <c:v>0</c:v>
                </c:pt>
              </c:numCache>
            </c:numRef>
          </c:val>
          <c:extLst>
            <c:ext xmlns:c16="http://schemas.microsoft.com/office/drawing/2014/chart" uri="{C3380CC4-5D6E-409C-BE32-E72D297353CC}">
              <c16:uniqueId val="{00000001-6B19-40BF-A176-8AE06AD66AD2}"/>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Cervelo Argentina</c:v>
                </c:pt>
                <c:pt idx="1">
                  <c:v>Specialized Bicycles</c:v>
                </c:pt>
                <c:pt idx="2">
                  <c:v>Scott Sports Argentina</c:v>
                </c:pt>
                <c:pt idx="3">
                  <c:v>Giant Bicycles Argentina</c:v>
                </c:pt>
                <c:pt idx="4">
                  <c:v>Orbea Argentina</c:v>
                </c:pt>
                <c:pt idx="5">
                  <c:v>Cannondale Argentina</c:v>
                </c:pt>
                <c:pt idx="6">
                  <c:v>Merida Bikes Argentina</c:v>
                </c:pt>
                <c:pt idx="7">
                  <c:v>Trek Bicycle Argentina</c:v>
                </c:pt>
              </c:strCache>
            </c:strRef>
          </c:cat>
          <c:val>
            <c:numRef>
              <c:f>Sheet1!$D$2:$D$9</c:f>
              <c:numCache>
                <c:formatCode>General</c:formatCode>
                <c:ptCount val="8"/>
                <c:pt idx="0">
                  <c:v>0</c:v>
                </c:pt>
                <c:pt idx="1">
                  <c:v>6</c:v>
                </c:pt>
                <c:pt idx="2">
                  <c:v>16</c:v>
                </c:pt>
                <c:pt idx="3">
                  <c:v>0</c:v>
                </c:pt>
                <c:pt idx="4">
                  <c:v>0</c:v>
                </c:pt>
                <c:pt idx="5">
                  <c:v>0</c:v>
                </c:pt>
                <c:pt idx="6">
                  <c:v>1</c:v>
                </c:pt>
                <c:pt idx="7">
                  <c:v>8</c:v>
                </c:pt>
              </c:numCache>
            </c:numRef>
          </c:val>
          <c:extLst>
            <c:ext xmlns:c16="http://schemas.microsoft.com/office/drawing/2014/chart" uri="{C3380CC4-5D6E-409C-BE32-E72D297353CC}">
              <c16:uniqueId val="{00000002-6B19-40BF-A176-8AE06AD66AD2}"/>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Cervelo Argentina</c:v>
                </c:pt>
                <c:pt idx="1">
                  <c:v>Specialized Bicycles</c:v>
                </c:pt>
                <c:pt idx="2">
                  <c:v>Scott Sports Argentina</c:v>
                </c:pt>
                <c:pt idx="3">
                  <c:v>Giant Bicycles Argentina</c:v>
                </c:pt>
                <c:pt idx="4">
                  <c:v>Orbea Argentina</c:v>
                </c:pt>
                <c:pt idx="5">
                  <c:v>Cannondale Argentina</c:v>
                </c:pt>
                <c:pt idx="6">
                  <c:v>Merida Bikes Argentina</c:v>
                </c:pt>
                <c:pt idx="7">
                  <c:v>Trek Bicycle Argentina</c:v>
                </c:pt>
              </c:strCache>
            </c:strRef>
          </c:cat>
          <c:val>
            <c:numRef>
              <c:f>Sheet1!$E$2:$E$9</c:f>
              <c:numCache>
                <c:formatCode>General</c:formatCode>
                <c:ptCount val="8"/>
                <c:pt idx="0">
                  <c:v>0</c:v>
                </c:pt>
                <c:pt idx="1">
                  <c:v>1</c:v>
                </c:pt>
                <c:pt idx="2">
                  <c:v>2</c:v>
                </c:pt>
                <c:pt idx="3">
                  <c:v>0</c:v>
                </c:pt>
                <c:pt idx="4">
                  <c:v>0</c:v>
                </c:pt>
                <c:pt idx="5">
                  <c:v>2</c:v>
                </c:pt>
                <c:pt idx="6">
                  <c:v>4</c:v>
                </c:pt>
                <c:pt idx="7">
                  <c:v>3</c:v>
                </c:pt>
              </c:numCache>
            </c:numRef>
          </c:val>
          <c:extLst>
            <c:ext xmlns:c16="http://schemas.microsoft.com/office/drawing/2014/chart" uri="{C3380CC4-5D6E-409C-BE32-E72D297353CC}">
              <c16:uniqueId val="{00000003-6B19-40BF-A176-8AE06AD66AD2}"/>
            </c:ext>
          </c:extLst>
        </c:ser>
        <c:dLbls>
          <c:showLegendKey val="0"/>
          <c:showVal val="0"/>
          <c:showCatName val="0"/>
          <c:showSerName val="0"/>
          <c:showPercent val="0"/>
          <c:showBubbleSize val="0"/>
        </c:dLbls>
        <c:gapWidth val="150"/>
        <c:overlap val="100"/>
        <c:axId val="428894200"/>
        <c:axId val="428885672"/>
      </c:barChart>
      <c:catAx>
        <c:axId val="428894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85672"/>
        <c:crosses val="autoZero"/>
        <c:auto val="1"/>
        <c:lblAlgn val="ctr"/>
        <c:lblOffset val="100"/>
        <c:noMultiLvlLbl val="0"/>
      </c:catAx>
      <c:valAx>
        <c:axId val="428885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9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Cervelo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6835-4CD6-B7BB-863917B9A1BD}"/>
            </c:ext>
          </c:extLst>
        </c:ser>
        <c:ser>
          <c:idx val="1"/>
          <c:order val="1"/>
          <c:tx>
            <c:strRef>
              <c:f>Sheet1!$C$1</c:f>
              <c:strCache>
                <c:ptCount val="1"/>
                <c:pt idx="0">
                  <c:v>Specialized Bicycles</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8.9761711737817197E-3</c:v>
                </c:pt>
                <c:pt idx="1">
                  <c:v>8.5750574781058597E-4</c:v>
                </c:pt>
                <c:pt idx="2">
                  <c:v>5.9001363121031101E-3</c:v>
                </c:pt>
                <c:pt idx="3">
                  <c:v>2.7732900901773099E-3</c:v>
                </c:pt>
              </c:numCache>
            </c:numRef>
          </c:val>
          <c:extLst>
            <c:ext xmlns:c16="http://schemas.microsoft.com/office/drawing/2014/chart" uri="{C3380CC4-5D6E-409C-BE32-E72D297353CC}">
              <c16:uniqueId val="{00000001-6835-4CD6-B7BB-863917B9A1BD}"/>
            </c:ext>
          </c:extLst>
        </c:ser>
        <c:ser>
          <c:idx val="2"/>
          <c:order val="2"/>
          <c:tx>
            <c:strRef>
              <c:f>Sheet1!$D$1</c:f>
              <c:strCache>
                <c:ptCount val="1"/>
                <c:pt idx="0">
                  <c:v>Scott Sports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2.2857543195655201E-2</c:v>
                </c:pt>
                <c:pt idx="1">
                  <c:v>1.88056087728165E-2</c:v>
                </c:pt>
                <c:pt idx="2">
                  <c:v>3.5423009991505397E-2</c:v>
                </c:pt>
                <c:pt idx="3">
                  <c:v>1.5262637891896099E-2</c:v>
                </c:pt>
              </c:numCache>
            </c:numRef>
          </c:val>
          <c:extLst>
            <c:ext xmlns:c16="http://schemas.microsoft.com/office/drawing/2014/chart" uri="{C3380CC4-5D6E-409C-BE32-E72D297353CC}">
              <c16:uniqueId val="{00000002-6835-4CD6-B7BB-863917B9A1BD}"/>
            </c:ext>
          </c:extLst>
        </c:ser>
        <c:ser>
          <c:idx val="3"/>
          <c:order val="3"/>
          <c:tx>
            <c:strRef>
              <c:f>Sheet1!$E$1</c:f>
              <c:strCache>
                <c:ptCount val="1"/>
                <c:pt idx="0">
                  <c:v>Giant Bicycles Argentina</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3-6835-4CD6-B7BB-863917B9A1BD}"/>
            </c:ext>
          </c:extLst>
        </c:ser>
        <c:ser>
          <c:idx val="4"/>
          <c:order val="4"/>
          <c:tx>
            <c:strRef>
              <c:f>Sheet1!$F$1</c:f>
              <c:strCache>
                <c:ptCount val="1"/>
                <c:pt idx="0">
                  <c:v>Orbea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6835-4CD6-B7BB-863917B9A1BD}"/>
            </c:ext>
          </c:extLst>
        </c:ser>
        <c:ser>
          <c:idx val="5"/>
          <c:order val="5"/>
          <c:tx>
            <c:strRef>
              <c:f>Sheet1!$G$1</c:f>
              <c:strCache>
                <c:ptCount val="1"/>
                <c:pt idx="0">
                  <c:v>Cannondale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c:v>
                </c:pt>
                <c:pt idx="1">
                  <c:v>0</c:v>
                </c:pt>
                <c:pt idx="2">
                  <c:v>0</c:v>
                </c:pt>
                <c:pt idx="3">
                  <c:v>1.4371945961483199E-2</c:v>
                </c:pt>
              </c:numCache>
            </c:numRef>
          </c:val>
          <c:extLst>
            <c:ext xmlns:c16="http://schemas.microsoft.com/office/drawing/2014/chart" uri="{C3380CC4-5D6E-409C-BE32-E72D297353CC}">
              <c16:uniqueId val="{00000005-6835-4CD6-B7BB-863917B9A1BD}"/>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4.4609665427509299E-2</c:v>
                </c:pt>
                <c:pt idx="1">
                  <c:v>0</c:v>
                </c:pt>
                <c:pt idx="2">
                  <c:v>0.119083060434653</c:v>
                </c:pt>
                <c:pt idx="3">
                  <c:v>0.163242500043707</c:v>
                </c:pt>
              </c:numCache>
            </c:numRef>
          </c:val>
          <c:extLst>
            <c:ext xmlns:c16="http://schemas.microsoft.com/office/drawing/2014/chart" uri="{C3380CC4-5D6E-409C-BE32-E72D297353CC}">
              <c16:uniqueId val="{00000006-6835-4CD6-B7BB-863917B9A1BD}"/>
            </c:ext>
          </c:extLst>
        </c:ser>
        <c:ser>
          <c:idx val="7"/>
          <c:order val="7"/>
          <c:tx>
            <c:strRef>
              <c:f>Sheet1!$I$1</c:f>
              <c:strCache>
                <c:ptCount val="1"/>
                <c:pt idx="0">
                  <c:v>Trek Bicycle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0.102730872252087</c:v>
                </c:pt>
                <c:pt idx="1">
                  <c:v>0</c:v>
                </c:pt>
                <c:pt idx="2">
                  <c:v>0.159258496635071</c:v>
                </c:pt>
                <c:pt idx="3">
                  <c:v>3.9480666652594601E-2</c:v>
                </c:pt>
              </c:numCache>
            </c:numRef>
          </c:val>
          <c:extLst>
            <c:ext xmlns:c16="http://schemas.microsoft.com/office/drawing/2014/chart" uri="{C3380CC4-5D6E-409C-BE32-E72D297353CC}">
              <c16:uniqueId val="{00000007-6835-4CD6-B7BB-863917B9A1BD}"/>
            </c:ext>
          </c:extLst>
        </c:ser>
        <c:dLbls>
          <c:showLegendKey val="0"/>
          <c:showVal val="0"/>
          <c:showCatName val="0"/>
          <c:showSerName val="0"/>
          <c:showPercent val="0"/>
          <c:showBubbleSize val="0"/>
        </c:dLbls>
        <c:gapWidth val="219"/>
        <c:overlap val="-27"/>
        <c:axId val="428913224"/>
        <c:axId val="428914864"/>
      </c:barChart>
      <c:catAx>
        <c:axId val="42891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14864"/>
        <c:crosses val="autoZero"/>
        <c:auto val="1"/>
        <c:lblAlgn val="ctr"/>
        <c:lblOffset val="100"/>
        <c:noMultiLvlLbl val="0"/>
      </c:catAx>
      <c:valAx>
        <c:axId val="42891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1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Cervelo Argentina</c:v>
                </c:pt>
                <c:pt idx="1">
                  <c:v>Specialized Bicycles</c:v>
                </c:pt>
                <c:pt idx="2">
                  <c:v>Scott Sports Argentina</c:v>
                </c:pt>
                <c:pt idx="3">
                  <c:v>Giant Bicycles Argentina</c:v>
                </c:pt>
                <c:pt idx="4">
                  <c:v>Orbea Argentina</c:v>
                </c:pt>
                <c:pt idx="5">
                  <c:v>Cannondale Argentina</c:v>
                </c:pt>
                <c:pt idx="6">
                  <c:v>Merida Bikes Argentina</c:v>
                </c:pt>
                <c:pt idx="7">
                  <c:v>Trek Bicycle Argentina</c:v>
                </c:pt>
              </c:strCache>
            </c:strRef>
          </c:cat>
          <c:val>
            <c:numRef>
              <c:f>Sheet1!$B$2:$B$9</c:f>
              <c:numCache>
                <c:formatCode>General</c:formatCode>
                <c:ptCount val="8"/>
                <c:pt idx="0">
                  <c:v>0</c:v>
                </c:pt>
                <c:pt idx="1">
                  <c:v>1518</c:v>
                </c:pt>
                <c:pt idx="2">
                  <c:v>510</c:v>
                </c:pt>
                <c:pt idx="3">
                  <c:v>0</c:v>
                </c:pt>
                <c:pt idx="4">
                  <c:v>0</c:v>
                </c:pt>
                <c:pt idx="5">
                  <c:v>2</c:v>
                </c:pt>
                <c:pt idx="6">
                  <c:v>44</c:v>
                </c:pt>
                <c:pt idx="7">
                  <c:v>677</c:v>
                </c:pt>
              </c:numCache>
            </c:numRef>
          </c:val>
          <c:extLst>
            <c:ext xmlns:c16="http://schemas.microsoft.com/office/drawing/2014/chart" uri="{C3380CC4-5D6E-409C-BE32-E72D297353CC}">
              <c16:uniqueId val="{00000000-B24B-4597-BB3F-38A841015584}"/>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Cervelo Argentina</c:v>
                </c:pt>
                <c:pt idx="1">
                  <c:v>Specialized Bicycles</c:v>
                </c:pt>
                <c:pt idx="2">
                  <c:v>Scott Sports Argentina</c:v>
                </c:pt>
                <c:pt idx="3">
                  <c:v>Giant Bicycles Argentina</c:v>
                </c:pt>
                <c:pt idx="4">
                  <c:v>Orbea Argentina</c:v>
                </c:pt>
                <c:pt idx="5">
                  <c:v>Cannondale Argentina</c:v>
                </c:pt>
                <c:pt idx="6">
                  <c:v>Merida Bikes Argentina</c:v>
                </c:pt>
                <c:pt idx="7">
                  <c:v>Trek Bicycle Argentina</c:v>
                </c:pt>
              </c:strCache>
            </c:strRef>
          </c:cat>
          <c:val>
            <c:numRef>
              <c:f>Sheet1!$C$2:$C$9</c:f>
              <c:numCache>
                <c:formatCode>General</c:formatCode>
                <c:ptCount val="8"/>
                <c:pt idx="0">
                  <c:v>0</c:v>
                </c:pt>
                <c:pt idx="1">
                  <c:v>203</c:v>
                </c:pt>
                <c:pt idx="2">
                  <c:v>54</c:v>
                </c:pt>
                <c:pt idx="3">
                  <c:v>0</c:v>
                </c:pt>
                <c:pt idx="4">
                  <c:v>0</c:v>
                </c:pt>
                <c:pt idx="5">
                  <c:v>0</c:v>
                </c:pt>
                <c:pt idx="6">
                  <c:v>7</c:v>
                </c:pt>
                <c:pt idx="7">
                  <c:v>41</c:v>
                </c:pt>
              </c:numCache>
            </c:numRef>
          </c:val>
          <c:extLst>
            <c:ext xmlns:c16="http://schemas.microsoft.com/office/drawing/2014/chart" uri="{C3380CC4-5D6E-409C-BE32-E72D297353CC}">
              <c16:uniqueId val="{00000001-B24B-4597-BB3F-38A841015584}"/>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Cervelo Argentina</c:v>
                </c:pt>
                <c:pt idx="1">
                  <c:v>Specialized Bicycles</c:v>
                </c:pt>
                <c:pt idx="2">
                  <c:v>Scott Sports Argentina</c:v>
                </c:pt>
                <c:pt idx="3">
                  <c:v>Giant Bicycles Argentina</c:v>
                </c:pt>
                <c:pt idx="4">
                  <c:v>Orbea Argentina</c:v>
                </c:pt>
                <c:pt idx="5">
                  <c:v>Cannondale Argentina</c:v>
                </c:pt>
                <c:pt idx="6">
                  <c:v>Merida Bikes Argentina</c:v>
                </c:pt>
                <c:pt idx="7">
                  <c:v>Trek Bicycle Argentina</c:v>
                </c:pt>
              </c:strCache>
            </c:strRef>
          </c:cat>
          <c:val>
            <c:numRef>
              <c:f>Sheet1!$D$2:$D$9</c:f>
              <c:numCache>
                <c:formatCode>General</c:formatCode>
                <c:ptCount val="8"/>
                <c:pt idx="0">
                  <c:v>0</c:v>
                </c:pt>
                <c:pt idx="1">
                  <c:v>1</c:v>
                </c:pt>
                <c:pt idx="2">
                  <c:v>0</c:v>
                </c:pt>
                <c:pt idx="3">
                  <c:v>0</c:v>
                </c:pt>
                <c:pt idx="4">
                  <c:v>0</c:v>
                </c:pt>
                <c:pt idx="5">
                  <c:v>0</c:v>
                </c:pt>
                <c:pt idx="6">
                  <c:v>0</c:v>
                </c:pt>
                <c:pt idx="7">
                  <c:v>0</c:v>
                </c:pt>
              </c:numCache>
            </c:numRef>
          </c:val>
          <c:extLst>
            <c:ext xmlns:c16="http://schemas.microsoft.com/office/drawing/2014/chart" uri="{C3380CC4-5D6E-409C-BE32-E72D297353CC}">
              <c16:uniqueId val="{00000002-B24B-4597-BB3F-38A841015584}"/>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Cervelo Argentina</c:v>
                </c:pt>
                <c:pt idx="1">
                  <c:v>Specialized Bicycles</c:v>
                </c:pt>
                <c:pt idx="2">
                  <c:v>Scott Sports Argentina</c:v>
                </c:pt>
                <c:pt idx="3">
                  <c:v>Giant Bicycles Argentina</c:v>
                </c:pt>
                <c:pt idx="4">
                  <c:v>Orbea Argentina</c:v>
                </c:pt>
                <c:pt idx="5">
                  <c:v>Cannondale Argentina</c:v>
                </c:pt>
                <c:pt idx="6">
                  <c:v>Merida Bikes Argentina</c:v>
                </c:pt>
                <c:pt idx="7">
                  <c:v>Trek Bicycle Argentina</c:v>
                </c:pt>
              </c:strCache>
            </c:strRef>
          </c:cat>
          <c:val>
            <c:numRef>
              <c:f>Sheet1!$E$2:$E$9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3-B24B-4597-BB3F-38A841015584}"/>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Cervelo Argentina</c:v>
                </c:pt>
                <c:pt idx="1">
                  <c:v>Specialized Bicycles</c:v>
                </c:pt>
                <c:pt idx="2">
                  <c:v>Scott Sports Argentina</c:v>
                </c:pt>
                <c:pt idx="3">
                  <c:v>Giant Bicycles Argentina</c:v>
                </c:pt>
                <c:pt idx="4">
                  <c:v>Orbea Argentina</c:v>
                </c:pt>
                <c:pt idx="5">
                  <c:v>Cannondale Argentina</c:v>
                </c:pt>
                <c:pt idx="6">
                  <c:v>Merida Bikes Argentina</c:v>
                </c:pt>
                <c:pt idx="7">
                  <c:v>Trek Bicycle Argentina</c:v>
                </c:pt>
              </c:strCache>
            </c:strRef>
          </c:cat>
          <c:val>
            <c:numRef>
              <c:f>Sheet1!$F$2:$F$9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4-B24B-4597-BB3F-38A841015584}"/>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Cervelo Argentina</c:v>
                </c:pt>
                <c:pt idx="1">
                  <c:v>Specialized Bicycles</c:v>
                </c:pt>
                <c:pt idx="2">
                  <c:v>Scott Sports Argentina</c:v>
                </c:pt>
                <c:pt idx="3">
                  <c:v>Giant Bicycles Argentina</c:v>
                </c:pt>
                <c:pt idx="4">
                  <c:v>Orbea Argentina</c:v>
                </c:pt>
                <c:pt idx="5">
                  <c:v>Cannondale Argentina</c:v>
                </c:pt>
                <c:pt idx="6">
                  <c:v>Merida Bikes Argentina</c:v>
                </c:pt>
                <c:pt idx="7">
                  <c:v>Trek Bicycle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B24B-4597-BB3F-38A84101558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Cervelo Argentina</c:v>
                </c:pt>
                <c:pt idx="1">
                  <c:v>Specialized Bicycles</c:v>
                </c:pt>
                <c:pt idx="2">
                  <c:v>Scott Sports Argentina</c:v>
                </c:pt>
                <c:pt idx="3">
                  <c:v>Giant Bicycles Argentina</c:v>
                </c:pt>
                <c:pt idx="4">
                  <c:v>Orbea Argentina</c:v>
                </c:pt>
                <c:pt idx="5">
                  <c:v>Cannondale Argentina</c:v>
                </c:pt>
                <c:pt idx="6">
                  <c:v>Merida Bikes Argentina</c:v>
                </c:pt>
                <c:pt idx="7">
                  <c:v>Trek Bicycle Argentina</c:v>
                </c:pt>
              </c:strCache>
            </c:strRef>
          </c:cat>
          <c:val>
            <c:numRef>
              <c:f>Sheet1!$H$2:$H$9</c:f>
              <c:numCache>
                <c:formatCode>General</c:formatCode>
                <c:ptCount val="8"/>
                <c:pt idx="0">
                  <c:v>0</c:v>
                </c:pt>
                <c:pt idx="1">
                  <c:v>61</c:v>
                </c:pt>
                <c:pt idx="2">
                  <c:v>30</c:v>
                </c:pt>
                <c:pt idx="3">
                  <c:v>0</c:v>
                </c:pt>
                <c:pt idx="4">
                  <c:v>0</c:v>
                </c:pt>
                <c:pt idx="5">
                  <c:v>0</c:v>
                </c:pt>
                <c:pt idx="6">
                  <c:v>0</c:v>
                </c:pt>
                <c:pt idx="7">
                  <c:v>28</c:v>
                </c:pt>
              </c:numCache>
            </c:numRef>
          </c:val>
          <c:extLst>
            <c:ext xmlns:c16="http://schemas.microsoft.com/office/drawing/2014/chart" uri="{C3380CC4-5D6E-409C-BE32-E72D297353CC}">
              <c16:uniqueId val="{00000006-B24B-4597-BB3F-38A84101558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Cervelo Argentina</c:v>
                </c:pt>
                <c:pt idx="1">
                  <c:v>Specialized Bicycles</c:v>
                </c:pt>
                <c:pt idx="2">
                  <c:v>Scott Sports Argentina</c:v>
                </c:pt>
                <c:pt idx="3">
                  <c:v>Giant Bicycles Argentina</c:v>
                </c:pt>
                <c:pt idx="4">
                  <c:v>Orbea Argentina</c:v>
                </c:pt>
                <c:pt idx="5">
                  <c:v>Cannondale Argentina</c:v>
                </c:pt>
                <c:pt idx="6">
                  <c:v>Merida Bikes Argentina</c:v>
                </c:pt>
                <c:pt idx="7">
                  <c:v>Trek Bicycle Argentina</c:v>
                </c:pt>
              </c:strCache>
            </c:strRef>
          </c:cat>
          <c:val>
            <c:numRef>
              <c:f>Sheet1!$I$2:$I$9</c:f>
              <c:numCache>
                <c:formatCode>General</c:formatCode>
                <c:ptCount val="8"/>
                <c:pt idx="0">
                  <c:v>0</c:v>
                </c:pt>
                <c:pt idx="1">
                  <c:v>59</c:v>
                </c:pt>
                <c:pt idx="2">
                  <c:v>49</c:v>
                </c:pt>
                <c:pt idx="3">
                  <c:v>0</c:v>
                </c:pt>
                <c:pt idx="4">
                  <c:v>0</c:v>
                </c:pt>
                <c:pt idx="5">
                  <c:v>1</c:v>
                </c:pt>
                <c:pt idx="6">
                  <c:v>4</c:v>
                </c:pt>
                <c:pt idx="7">
                  <c:v>42</c:v>
                </c:pt>
              </c:numCache>
            </c:numRef>
          </c:val>
          <c:extLst>
            <c:ext xmlns:c16="http://schemas.microsoft.com/office/drawing/2014/chart" uri="{C3380CC4-5D6E-409C-BE32-E72D297353CC}">
              <c16:uniqueId val="{00000007-B24B-4597-BB3F-38A841015584}"/>
            </c:ext>
          </c:extLst>
        </c:ser>
        <c:dLbls>
          <c:showLegendKey val="0"/>
          <c:showVal val="0"/>
          <c:showCatName val="0"/>
          <c:showSerName val="0"/>
          <c:showPercent val="0"/>
          <c:showBubbleSize val="0"/>
        </c:dLbls>
        <c:gapWidth val="150"/>
        <c:overlap val="100"/>
        <c:axId val="73385576"/>
        <c:axId val="73386232"/>
      </c:barChart>
      <c:catAx>
        <c:axId val="73385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386232"/>
        <c:crosses val="autoZero"/>
        <c:auto val="1"/>
        <c:lblAlgn val="ctr"/>
        <c:lblOffset val="100"/>
        <c:noMultiLvlLbl val="0"/>
      </c:catAx>
      <c:valAx>
        <c:axId val="73386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38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Cervelo Argentina</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8766-48F4-9089-73C7D8091021}"/>
            </c:ext>
          </c:extLst>
        </c:ser>
        <c:ser>
          <c:idx val="1"/>
          <c:order val="1"/>
          <c:tx>
            <c:strRef>
              <c:f>Sheet1!$C$1</c:f>
              <c:strCache>
                <c:ptCount val="1"/>
                <c:pt idx="0">
                  <c:v>Specialized Bicycles</c:v>
                </c:pt>
              </c:strCache>
            </c:strRef>
          </c:tx>
          <c:spPr>
            <a:ln w="28575" cap="rnd">
              <a:solidFill>
                <a:schemeClr val="accent2"/>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8766-48F4-9089-73C7D8091021}"/>
            </c:ext>
          </c:extLst>
        </c:ser>
        <c:ser>
          <c:idx val="2"/>
          <c:order val="2"/>
          <c:tx>
            <c:strRef>
              <c:f>Sheet1!$D$1</c:f>
              <c:strCache>
                <c:ptCount val="1"/>
                <c:pt idx="0">
                  <c:v>Scott Sports Argentina</c:v>
                </c:pt>
              </c:strCache>
            </c:strRef>
          </c:tx>
          <c:spPr>
            <a:ln w="28575" cap="rnd">
              <a:solidFill>
                <a:schemeClr val="accent3"/>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Sheet1!$D$2:$D$33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8766-48F4-9089-73C7D8091021}"/>
            </c:ext>
          </c:extLst>
        </c:ser>
        <c:ser>
          <c:idx val="3"/>
          <c:order val="3"/>
          <c:tx>
            <c:strRef>
              <c:f>Sheet1!$E$1</c:f>
              <c:strCache>
                <c:ptCount val="1"/>
                <c:pt idx="0">
                  <c:v>Giant Bicycles Argentina</c:v>
                </c:pt>
              </c:strCache>
            </c:strRef>
          </c:tx>
          <c:spPr>
            <a:ln w="28575" cap="rnd">
              <a:solidFill>
                <a:schemeClr val="accent4"/>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Sheet1!$E$2:$E$33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3-8766-48F4-9089-73C7D8091021}"/>
            </c:ext>
          </c:extLst>
        </c:ser>
        <c:ser>
          <c:idx val="4"/>
          <c:order val="4"/>
          <c:tx>
            <c:strRef>
              <c:f>Sheet1!$F$1</c:f>
              <c:strCache>
                <c:ptCount val="1"/>
                <c:pt idx="0">
                  <c:v>Orbea Argentina</c:v>
                </c:pt>
              </c:strCache>
            </c:strRef>
          </c:tx>
          <c:spPr>
            <a:ln w="28575" cap="rnd">
              <a:solidFill>
                <a:schemeClr val="accent5"/>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Sheet1!$F$2:$F$33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4-8766-48F4-9089-73C7D8091021}"/>
            </c:ext>
          </c:extLst>
        </c:ser>
        <c:ser>
          <c:idx val="5"/>
          <c:order val="5"/>
          <c:tx>
            <c:strRef>
              <c:f>Sheet1!$G$1</c:f>
              <c:strCache>
                <c:ptCount val="1"/>
                <c:pt idx="0">
                  <c:v>Cannondale Argentina</c:v>
                </c:pt>
              </c:strCache>
            </c:strRef>
          </c:tx>
          <c:spPr>
            <a:ln w="28575" cap="rnd">
              <a:solidFill>
                <a:schemeClr val="accent6"/>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Sheet1!$G$2:$G$33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5-8766-48F4-9089-73C7D8091021}"/>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Sheet1!$H$2:$H$33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6-8766-48F4-9089-73C7D8091021}"/>
            </c:ext>
          </c:extLst>
        </c:ser>
        <c:ser>
          <c:idx val="7"/>
          <c:order val="7"/>
          <c:tx>
            <c:strRef>
              <c:f>Sheet1!$I$1</c:f>
              <c:strCache>
                <c:ptCount val="1"/>
                <c:pt idx="0">
                  <c:v>Trek Bicycle Argentina</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Sheet1!$I$2:$I$33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7-8766-48F4-9089-73C7D8091021}"/>
            </c:ext>
          </c:extLst>
        </c:ser>
        <c:dLbls>
          <c:showLegendKey val="0"/>
          <c:showVal val="0"/>
          <c:showCatName val="0"/>
          <c:showSerName val="0"/>
          <c:showPercent val="0"/>
          <c:showBubbleSize val="0"/>
        </c:dLbls>
        <c:smooth val="0"/>
        <c:axId val="520474864"/>
        <c:axId val="520475520"/>
      </c:lineChart>
      <c:dateAx>
        <c:axId val="520474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475520"/>
        <c:crosses val="autoZero"/>
        <c:auto val="1"/>
        <c:lblOffset val="100"/>
        <c:baseTimeUnit val="days"/>
      </c:dateAx>
      <c:valAx>
        <c:axId val="52047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047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CF280-4F22-4401-8E4A-2DD05D2DF2CB}"/>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D8BC5C0D-4242-450C-B3E8-8D306B2096C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633354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C2D44-3000-4F32-99BA-7A7B1B4236A0}"/>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9111EEBB-E5FF-4027-95EE-5522A4354A05}"/>
              </a:ext>
            </a:extLst>
          </p:cNvPr>
          <p:cNvGraphicFramePr>
            <a:graphicFrameLocks noGrp="1"/>
          </p:cNvGraphicFramePr>
          <p:nvPr>
            <p:ph type="tbl" sz="quarter" idx="13"/>
            <p:extLst>
              <p:ext uri="{D42A27DB-BD31-4B8C-83A1-F6EECF244321}">
                <p14:modId xmlns:p14="http://schemas.microsoft.com/office/powerpoint/2010/main" val="462716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20490237"/>
                    </a:ext>
                  </a:extLst>
                </a:gridCol>
                <a:gridCol w="740664">
                  <a:extLst>
                    <a:ext uri="{9D8B030D-6E8A-4147-A177-3AD203B41FA5}">
                      <a16:colId xmlns:a16="http://schemas.microsoft.com/office/drawing/2014/main" val="566744989"/>
                    </a:ext>
                  </a:extLst>
                </a:gridCol>
                <a:gridCol w="740664">
                  <a:extLst>
                    <a:ext uri="{9D8B030D-6E8A-4147-A177-3AD203B41FA5}">
                      <a16:colId xmlns:a16="http://schemas.microsoft.com/office/drawing/2014/main" val="3320593453"/>
                    </a:ext>
                  </a:extLst>
                </a:gridCol>
                <a:gridCol w="740664">
                  <a:extLst>
                    <a:ext uri="{9D8B030D-6E8A-4147-A177-3AD203B41FA5}">
                      <a16:colId xmlns:a16="http://schemas.microsoft.com/office/drawing/2014/main" val="3692575625"/>
                    </a:ext>
                  </a:extLst>
                </a:gridCol>
                <a:gridCol w="740664">
                  <a:extLst>
                    <a:ext uri="{9D8B030D-6E8A-4147-A177-3AD203B41FA5}">
                      <a16:colId xmlns:a16="http://schemas.microsoft.com/office/drawing/2014/main" val="1297075079"/>
                    </a:ext>
                  </a:extLst>
                </a:gridCol>
                <a:gridCol w="740664">
                  <a:extLst>
                    <a:ext uri="{9D8B030D-6E8A-4147-A177-3AD203B41FA5}">
                      <a16:colId xmlns:a16="http://schemas.microsoft.com/office/drawing/2014/main" val="4136047890"/>
                    </a:ext>
                  </a:extLst>
                </a:gridCol>
                <a:gridCol w="740664">
                  <a:extLst>
                    <a:ext uri="{9D8B030D-6E8A-4147-A177-3AD203B41FA5}">
                      <a16:colId xmlns:a16="http://schemas.microsoft.com/office/drawing/2014/main" val="3832813039"/>
                    </a:ext>
                  </a:extLst>
                </a:gridCol>
                <a:gridCol w="740664">
                  <a:extLst>
                    <a:ext uri="{9D8B030D-6E8A-4147-A177-3AD203B41FA5}">
                      <a16:colId xmlns:a16="http://schemas.microsoft.com/office/drawing/2014/main" val="1590565933"/>
                    </a:ext>
                  </a:extLst>
                </a:gridCol>
                <a:gridCol w="740664">
                  <a:extLst>
                    <a:ext uri="{9D8B030D-6E8A-4147-A177-3AD203B41FA5}">
                      <a16:colId xmlns:a16="http://schemas.microsoft.com/office/drawing/2014/main" val="11568581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292710769"/>
                  </a:ext>
                </a:extLst>
              </a:tr>
              <a:tr h="370840">
                <a:tc>
                  <a:txBody>
                    <a:bodyPr/>
                    <a:lstStyle/>
                    <a:p>
                      <a:r>
                        <a:rPr lang="en-US" sz="1000"/>
                        <a:t>Specialized Bicycles</a:t>
                      </a:r>
                    </a:p>
                  </a:txBody>
                  <a:tcPr/>
                </a:tc>
                <a:tc>
                  <a:txBody>
                    <a:bodyPr/>
                    <a:lstStyle/>
                    <a:p>
                      <a:r>
                        <a:rPr lang="en-US" sz="1000"/>
                        <a:t>1984431</a:t>
                      </a:r>
                    </a:p>
                  </a:txBody>
                  <a:tcPr/>
                </a:tc>
                <a:tc>
                  <a:txBody>
                    <a:bodyPr/>
                    <a:lstStyle/>
                    <a:p>
                      <a:r>
                        <a:rPr lang="en-US" sz="1000"/>
                        <a:t>1937</a:t>
                      </a:r>
                    </a:p>
                  </a:txBody>
                  <a:tcPr/>
                </a:tc>
                <a:tc>
                  <a:txBody>
                    <a:bodyPr/>
                    <a:lstStyle/>
                    <a:p>
                      <a:r>
                        <a:rPr lang="en-US" sz="1000"/>
                        <a:t>14</a:t>
                      </a:r>
                    </a:p>
                  </a:txBody>
                  <a:tcPr/>
                </a:tc>
                <a:tc>
                  <a:txBody>
                    <a:bodyPr/>
                    <a:lstStyle/>
                    <a:p>
                      <a:r>
                        <a:rPr lang="en-US" sz="1000"/>
                        <a:t>1722</a:t>
                      </a:r>
                    </a:p>
                  </a:txBody>
                  <a:tcPr/>
                </a:tc>
                <a:tc>
                  <a:txBody>
                    <a:bodyPr/>
                    <a:lstStyle/>
                    <a:p>
                      <a:r>
                        <a:rPr lang="en-US" sz="1000"/>
                        <a:t>61</a:t>
                      </a:r>
                    </a:p>
                  </a:txBody>
                  <a:tcPr/>
                </a:tc>
                <a:tc>
                  <a:txBody>
                    <a:bodyPr/>
                    <a:lstStyle/>
                    <a:p>
                      <a:r>
                        <a:rPr lang="en-US" sz="1000"/>
                        <a:t>59</a:t>
                      </a:r>
                    </a:p>
                  </a:txBody>
                  <a:tcPr/>
                </a:tc>
                <a:tc>
                  <a:txBody>
                    <a:bodyPr/>
                    <a:lstStyle/>
                    <a:p>
                      <a:r>
                        <a:rPr lang="en-US" sz="1000"/>
                        <a:t>0</a:t>
                      </a:r>
                    </a:p>
                  </a:txBody>
                  <a:tcPr/>
                </a:tc>
                <a:tc>
                  <a:txBody>
                    <a:bodyPr/>
                    <a:lstStyle/>
                    <a:p>
                      <a:r>
                        <a:rPr lang="en-US" sz="1000"/>
                        <a:t>0.0066 %</a:t>
                      </a:r>
                    </a:p>
                  </a:txBody>
                  <a:tcPr/>
                </a:tc>
                <a:extLst>
                  <a:ext uri="{0D108BD9-81ED-4DB2-BD59-A6C34878D82A}">
                    <a16:rowId xmlns:a16="http://schemas.microsoft.com/office/drawing/2014/main" val="2985211412"/>
                  </a:ext>
                </a:extLst>
              </a:tr>
              <a:tr h="370840">
                <a:tc>
                  <a:txBody>
                    <a:bodyPr/>
                    <a:lstStyle/>
                    <a:p>
                      <a:r>
                        <a:rPr lang="en-US" sz="1000"/>
                        <a:t>Scott Sports Argentina</a:t>
                      </a:r>
                    </a:p>
                  </a:txBody>
                  <a:tcPr/>
                </a:tc>
                <a:tc>
                  <a:txBody>
                    <a:bodyPr/>
                    <a:lstStyle/>
                    <a:p>
                      <a:r>
                        <a:rPr lang="en-US" sz="1000"/>
                        <a:t>86179</a:t>
                      </a:r>
                    </a:p>
                  </a:txBody>
                  <a:tcPr/>
                </a:tc>
                <a:tc>
                  <a:txBody>
                    <a:bodyPr/>
                    <a:lstStyle/>
                    <a:p>
                      <a:r>
                        <a:rPr lang="en-US" sz="1000"/>
                        <a:t>1396</a:t>
                      </a:r>
                    </a:p>
                  </a:txBody>
                  <a:tcPr/>
                </a:tc>
                <a:tc>
                  <a:txBody>
                    <a:bodyPr/>
                    <a:lstStyle/>
                    <a:p>
                      <a:r>
                        <a:rPr lang="en-US" sz="1000"/>
                        <a:t>25</a:t>
                      </a:r>
                    </a:p>
                  </a:txBody>
                  <a:tcPr/>
                </a:tc>
                <a:tc>
                  <a:txBody>
                    <a:bodyPr/>
                    <a:lstStyle/>
                    <a:p>
                      <a:r>
                        <a:rPr lang="en-US" sz="1000"/>
                        <a:t>564</a:t>
                      </a:r>
                    </a:p>
                  </a:txBody>
                  <a:tcPr/>
                </a:tc>
                <a:tc>
                  <a:txBody>
                    <a:bodyPr/>
                    <a:lstStyle/>
                    <a:p>
                      <a:r>
                        <a:rPr lang="en-US" sz="1000"/>
                        <a:t>30</a:t>
                      </a:r>
                    </a:p>
                  </a:txBody>
                  <a:tcPr/>
                </a:tc>
                <a:tc>
                  <a:txBody>
                    <a:bodyPr/>
                    <a:lstStyle/>
                    <a:p>
                      <a:r>
                        <a:rPr lang="en-US" sz="1000"/>
                        <a:t>49</a:t>
                      </a:r>
                    </a:p>
                  </a:txBody>
                  <a:tcPr/>
                </a:tc>
                <a:tc>
                  <a:txBody>
                    <a:bodyPr/>
                    <a:lstStyle/>
                    <a:p>
                      <a:r>
                        <a:rPr lang="en-US" sz="1000"/>
                        <a:t>0</a:t>
                      </a:r>
                    </a:p>
                  </a:txBody>
                  <a:tcPr/>
                </a:tc>
                <a:tc>
                  <a:txBody>
                    <a:bodyPr/>
                    <a:lstStyle/>
                    <a:p>
                      <a:r>
                        <a:rPr lang="en-US" sz="1000"/>
                        <a:t>0.0301 %</a:t>
                      </a:r>
                    </a:p>
                  </a:txBody>
                  <a:tcPr/>
                </a:tc>
                <a:extLst>
                  <a:ext uri="{0D108BD9-81ED-4DB2-BD59-A6C34878D82A}">
                    <a16:rowId xmlns:a16="http://schemas.microsoft.com/office/drawing/2014/main" val="4053465919"/>
                  </a:ext>
                </a:extLst>
              </a:tr>
              <a:tr h="370840">
                <a:tc>
                  <a:txBody>
                    <a:bodyPr/>
                    <a:lstStyle/>
                    <a:p>
                      <a:r>
                        <a:rPr lang="en-US" sz="1000"/>
                        <a:t>Orbea Argentina</a:t>
                      </a:r>
                    </a:p>
                  </a:txBody>
                  <a:tcPr/>
                </a:tc>
                <a:tc>
                  <a:txBody>
                    <a:bodyPr/>
                    <a:lstStyle/>
                    <a:p>
                      <a:r>
                        <a:rPr lang="en-US" sz="1000"/>
                        <a:t>62508</a:t>
                      </a:r>
                    </a:p>
                  </a:txBody>
                  <a:tcPr/>
                </a:tc>
                <a:tc>
                  <a:txBody>
                    <a:bodyPr/>
                    <a:lstStyle/>
                    <a:p>
                      <a:r>
                        <a:rPr lang="en-US" sz="1000"/>
                        <a:t>-26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54091085"/>
                  </a:ext>
                </a:extLst>
              </a:tr>
              <a:tr h="370840">
                <a:tc>
                  <a:txBody>
                    <a:bodyPr/>
                    <a:lstStyle/>
                    <a:p>
                      <a:r>
                        <a:rPr lang="en-US" sz="1000"/>
                        <a:t>Trek Bicycle Argentina</a:t>
                      </a:r>
                    </a:p>
                  </a:txBody>
                  <a:tcPr/>
                </a:tc>
                <a:tc>
                  <a:txBody>
                    <a:bodyPr/>
                    <a:lstStyle/>
                    <a:p>
                      <a:r>
                        <a:rPr lang="en-US" sz="1000"/>
                        <a:t>31241</a:t>
                      </a:r>
                    </a:p>
                  </a:txBody>
                  <a:tcPr/>
                </a:tc>
                <a:tc>
                  <a:txBody>
                    <a:bodyPr/>
                    <a:lstStyle/>
                    <a:p>
                      <a:r>
                        <a:rPr lang="en-US" sz="1000"/>
                        <a:t>2</a:t>
                      </a:r>
                    </a:p>
                  </a:txBody>
                  <a:tcPr/>
                </a:tc>
                <a:tc>
                  <a:txBody>
                    <a:bodyPr/>
                    <a:lstStyle/>
                    <a:p>
                      <a:r>
                        <a:rPr lang="en-US" sz="1000"/>
                        <a:t>22</a:t>
                      </a:r>
                    </a:p>
                  </a:txBody>
                  <a:tcPr/>
                </a:tc>
                <a:tc>
                  <a:txBody>
                    <a:bodyPr/>
                    <a:lstStyle/>
                    <a:p>
                      <a:r>
                        <a:rPr lang="en-US" sz="1000"/>
                        <a:t>718</a:t>
                      </a:r>
                    </a:p>
                  </a:txBody>
                  <a:tcPr/>
                </a:tc>
                <a:tc>
                  <a:txBody>
                    <a:bodyPr/>
                    <a:lstStyle/>
                    <a:p>
                      <a:r>
                        <a:rPr lang="en-US" sz="1000"/>
                        <a:t>28</a:t>
                      </a:r>
                    </a:p>
                  </a:txBody>
                  <a:tcPr/>
                </a:tc>
                <a:tc>
                  <a:txBody>
                    <a:bodyPr/>
                    <a:lstStyle/>
                    <a:p>
                      <a:r>
                        <a:rPr lang="en-US" sz="1000"/>
                        <a:t>42</a:t>
                      </a:r>
                    </a:p>
                  </a:txBody>
                  <a:tcPr/>
                </a:tc>
                <a:tc>
                  <a:txBody>
                    <a:bodyPr/>
                    <a:lstStyle/>
                    <a:p>
                      <a:r>
                        <a:rPr lang="en-US" sz="1000"/>
                        <a:t>0</a:t>
                      </a:r>
                    </a:p>
                  </a:txBody>
                  <a:tcPr/>
                </a:tc>
                <a:tc>
                  <a:txBody>
                    <a:bodyPr/>
                    <a:lstStyle/>
                    <a:p>
                      <a:r>
                        <a:rPr lang="en-US" sz="1000"/>
                        <a:t>0.1147 %</a:t>
                      </a:r>
                    </a:p>
                  </a:txBody>
                  <a:tcPr/>
                </a:tc>
                <a:extLst>
                  <a:ext uri="{0D108BD9-81ED-4DB2-BD59-A6C34878D82A}">
                    <a16:rowId xmlns:a16="http://schemas.microsoft.com/office/drawing/2014/main" val="2182359249"/>
                  </a:ext>
                </a:extLst>
              </a:tr>
              <a:tr h="370840">
                <a:tc>
                  <a:txBody>
                    <a:bodyPr/>
                    <a:lstStyle/>
                    <a:p>
                      <a:r>
                        <a:rPr lang="en-US" sz="1000"/>
                        <a:t>Giant Bicycles Argentina</a:t>
                      </a:r>
                    </a:p>
                  </a:txBody>
                  <a:tcPr/>
                </a:tc>
                <a:tc>
                  <a:txBody>
                    <a:bodyPr/>
                    <a:lstStyle/>
                    <a:p>
                      <a:r>
                        <a:rPr lang="en-US" sz="1000"/>
                        <a:t>19726</a:t>
                      </a:r>
                    </a:p>
                  </a:txBody>
                  <a:tcPr/>
                </a:tc>
                <a:tc>
                  <a:txBody>
                    <a:bodyPr/>
                    <a:lstStyle/>
                    <a:p>
                      <a:r>
                        <a:rPr lang="en-US" sz="1000"/>
                        <a:t>31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51878468"/>
                  </a:ext>
                </a:extLst>
              </a:tr>
              <a:tr h="370840">
                <a:tc>
                  <a:txBody>
                    <a:bodyPr/>
                    <a:lstStyle/>
                    <a:p>
                      <a:r>
                        <a:rPr lang="en-US" sz="1000"/>
                        <a:t>Cannondale Argentina</a:t>
                      </a:r>
                    </a:p>
                  </a:txBody>
                  <a:tcPr/>
                </a:tc>
                <a:tc>
                  <a:txBody>
                    <a:bodyPr/>
                    <a:lstStyle/>
                    <a:p>
                      <a:r>
                        <a:rPr lang="en-US" sz="1000"/>
                        <a:t>10439</a:t>
                      </a:r>
                    </a:p>
                  </a:txBody>
                  <a:tcPr/>
                </a:tc>
                <a:tc>
                  <a:txBody>
                    <a:bodyPr/>
                    <a:lstStyle/>
                    <a:p>
                      <a:r>
                        <a:rPr lang="en-US" sz="1000"/>
                        <a:t>11</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0.0144 %</a:t>
                      </a:r>
                    </a:p>
                  </a:txBody>
                  <a:tcPr/>
                </a:tc>
                <a:extLst>
                  <a:ext uri="{0D108BD9-81ED-4DB2-BD59-A6C34878D82A}">
                    <a16:rowId xmlns:a16="http://schemas.microsoft.com/office/drawing/2014/main" val="825884061"/>
                  </a:ext>
                </a:extLst>
              </a:tr>
              <a:tr h="370840">
                <a:tc>
                  <a:txBody>
                    <a:bodyPr/>
                    <a:lstStyle/>
                    <a:p>
                      <a:r>
                        <a:rPr lang="en-US" sz="1000"/>
                        <a:t>Merida Bikes Argentina</a:t>
                      </a:r>
                    </a:p>
                  </a:txBody>
                  <a:tcPr/>
                </a:tc>
                <a:tc>
                  <a:txBody>
                    <a:bodyPr/>
                    <a:lstStyle/>
                    <a:p>
                      <a:r>
                        <a:rPr lang="en-US" sz="1000"/>
                        <a:t>6760</a:t>
                      </a:r>
                    </a:p>
                  </a:txBody>
                  <a:tcPr/>
                </a:tc>
                <a:tc>
                  <a:txBody>
                    <a:bodyPr/>
                    <a:lstStyle/>
                    <a:p>
                      <a:r>
                        <a:rPr lang="en-US" sz="1000"/>
                        <a:t>41</a:t>
                      </a:r>
                    </a:p>
                  </a:txBody>
                  <a:tcPr/>
                </a:tc>
                <a:tc>
                  <a:txBody>
                    <a:bodyPr/>
                    <a:lstStyle/>
                    <a:p>
                      <a:r>
                        <a:rPr lang="en-US" sz="1000"/>
                        <a:t>6</a:t>
                      </a:r>
                    </a:p>
                  </a:txBody>
                  <a:tcPr/>
                </a:tc>
                <a:tc>
                  <a:txBody>
                    <a:bodyPr/>
                    <a:lstStyle/>
                    <a:p>
                      <a:r>
                        <a:rPr lang="en-US" sz="1000"/>
                        <a:t>51</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0.1360 %</a:t>
                      </a:r>
                    </a:p>
                  </a:txBody>
                  <a:tcPr/>
                </a:tc>
                <a:extLst>
                  <a:ext uri="{0D108BD9-81ED-4DB2-BD59-A6C34878D82A}">
                    <a16:rowId xmlns:a16="http://schemas.microsoft.com/office/drawing/2014/main" val="2003918785"/>
                  </a:ext>
                </a:extLst>
              </a:tr>
              <a:tr h="370840">
                <a:tc>
                  <a:txBody>
                    <a:bodyPr/>
                    <a:lstStyle/>
                    <a:p>
                      <a:r>
                        <a:rPr lang="en-US" sz="1000"/>
                        <a:t>Cervelo Argentina</a:t>
                      </a:r>
                    </a:p>
                  </a:txBody>
                  <a:tcPr/>
                </a:tc>
                <a:tc>
                  <a:txBody>
                    <a:bodyPr/>
                    <a:lstStyle/>
                    <a:p>
                      <a:r>
                        <a:rPr lang="en-US" sz="1000"/>
                        <a:t>2495</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558040473"/>
                  </a:ext>
                </a:extLst>
              </a:tr>
            </a:tbl>
          </a:graphicData>
        </a:graphic>
      </p:graphicFrame>
      <p:sp>
        <p:nvSpPr>
          <p:cNvPr id="4" name="Text Placeholder 3">
            <a:extLst>
              <a:ext uri="{FF2B5EF4-FFF2-40B4-BE49-F238E27FC236}">
                <a16:creationId xmlns:a16="http://schemas.microsoft.com/office/drawing/2014/main" id="{21D319AD-21B9-4148-818D-94E0DB1F3E31}"/>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190111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2F43A-9AE4-4170-B583-05BE820F75CB}"/>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C7BE30A0-DD1C-4F7C-8DC8-CB92306FB4C4}"/>
              </a:ext>
            </a:extLst>
          </p:cNvPr>
          <p:cNvGraphicFramePr>
            <a:graphicFrameLocks noGrp="1"/>
          </p:cNvGraphicFramePr>
          <p:nvPr>
            <p:ph type="chart" sz="quarter" idx="13"/>
            <p:extLst>
              <p:ext uri="{D42A27DB-BD31-4B8C-83A1-F6EECF244321}">
                <p14:modId xmlns:p14="http://schemas.microsoft.com/office/powerpoint/2010/main" val="2087988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F07400-99BD-490D-9995-4E2715539095}"/>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99659F94-72A7-474F-8595-5BF778C1D0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1372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F89D2-C212-44CA-A45E-42D574835F21}"/>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3A2C71D6-0944-460C-9525-FA58CD0A4CDA}"/>
              </a:ext>
            </a:extLst>
          </p:cNvPr>
          <p:cNvGraphicFramePr>
            <a:graphicFrameLocks noGrp="1"/>
          </p:cNvGraphicFramePr>
          <p:nvPr>
            <p:ph type="chart" sz="quarter" idx="13"/>
            <p:extLst>
              <p:ext uri="{D42A27DB-BD31-4B8C-83A1-F6EECF244321}">
                <p14:modId xmlns:p14="http://schemas.microsoft.com/office/powerpoint/2010/main" val="3865044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2C3FCF-6561-4DC9-AB53-AB2AD90434EB}"/>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B1985B25-6D8A-4E78-B193-726849B7CC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6043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25808-9D36-4BDB-AC2C-CD60464D2CFD}"/>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A010E3CC-2FFC-4119-894F-98125FD79DAA}"/>
              </a:ext>
            </a:extLst>
          </p:cNvPr>
          <p:cNvGraphicFramePr>
            <a:graphicFrameLocks noGrp="1"/>
          </p:cNvGraphicFramePr>
          <p:nvPr>
            <p:ph type="chart" sz="quarter" idx="13"/>
            <p:extLst>
              <p:ext uri="{D42A27DB-BD31-4B8C-83A1-F6EECF244321}">
                <p14:modId xmlns:p14="http://schemas.microsoft.com/office/powerpoint/2010/main" val="1602876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800E95-6B7E-4F60-B798-C9CA507F56E8}"/>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327D2FD6-1887-418A-9E98-C67266FBE0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4272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C427B-ABBE-496D-82EC-C9240584E66D}"/>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C4BF6515-B564-48E8-B3BB-938A99CCF910}"/>
              </a:ext>
            </a:extLst>
          </p:cNvPr>
          <p:cNvGraphicFramePr>
            <a:graphicFrameLocks noGrp="1"/>
          </p:cNvGraphicFramePr>
          <p:nvPr>
            <p:ph type="chart" sz="quarter" idx="13"/>
            <p:extLst>
              <p:ext uri="{D42A27DB-BD31-4B8C-83A1-F6EECF244321}">
                <p14:modId xmlns:p14="http://schemas.microsoft.com/office/powerpoint/2010/main" val="1646113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5485FA-CF94-45FF-9963-9A5785F61AC4}"/>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0EC6DF97-0D99-4816-A530-2DB8C0EC38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3418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62EA2-E5D4-4522-B26A-B8E0755E4DCA}"/>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0167D664-2C86-4499-B3DA-FF30B4C0F79E}"/>
              </a:ext>
            </a:extLst>
          </p:cNvPr>
          <p:cNvGraphicFramePr>
            <a:graphicFrameLocks noGrp="1"/>
          </p:cNvGraphicFramePr>
          <p:nvPr>
            <p:ph type="chart" sz="quarter" idx="13"/>
            <p:extLst>
              <p:ext uri="{D42A27DB-BD31-4B8C-83A1-F6EECF244321}">
                <p14:modId xmlns:p14="http://schemas.microsoft.com/office/powerpoint/2010/main" val="2369581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CD5030-536B-4849-A3FE-E66995CC2252}"/>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46924A55-77CC-4967-8E5F-8401BA72E5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7726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73F08-8B12-46C4-BF0A-E88E712E97C8}"/>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30A23FBD-21DC-4191-92A4-62D1857B419F}"/>
              </a:ext>
            </a:extLst>
          </p:cNvPr>
          <p:cNvGraphicFramePr>
            <a:graphicFrameLocks noGrp="1"/>
          </p:cNvGraphicFramePr>
          <p:nvPr>
            <p:ph type="chart" sz="quarter" idx="13"/>
            <p:extLst>
              <p:ext uri="{D42A27DB-BD31-4B8C-83A1-F6EECF244321}">
                <p14:modId xmlns:p14="http://schemas.microsoft.com/office/powerpoint/2010/main" val="1227652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6BD99E-B80A-4C1A-A5F9-EA0C871EF4E1}"/>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66025107-BBE9-4BED-A86A-8B509B7A90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0703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E033F-9538-4B1A-ABC1-A4C421E55929}"/>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FA586FE3-A806-4AE7-875B-7013243826A5}"/>
              </a:ext>
            </a:extLst>
          </p:cNvPr>
          <p:cNvGraphicFramePr>
            <a:graphicFrameLocks noGrp="1"/>
          </p:cNvGraphicFramePr>
          <p:nvPr>
            <p:ph type="chart" sz="quarter" idx="13"/>
            <p:extLst>
              <p:ext uri="{D42A27DB-BD31-4B8C-83A1-F6EECF244321}">
                <p14:modId xmlns:p14="http://schemas.microsoft.com/office/powerpoint/2010/main" val="3571399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9D57B7-C2B6-43DB-9050-828925661AB8}"/>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12618181-9AEB-4736-BFF0-B213BF31C8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4647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EB33E-A25D-4D26-A42B-E45BCA523162}"/>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78A15E18-1D0F-4E52-A65C-7CF0B12B5F6D}"/>
              </a:ext>
            </a:extLst>
          </p:cNvPr>
          <p:cNvGraphicFramePr>
            <a:graphicFrameLocks noGrp="1"/>
          </p:cNvGraphicFramePr>
          <p:nvPr>
            <p:ph type="chart" sz="quarter" idx="13"/>
            <p:extLst>
              <p:ext uri="{D42A27DB-BD31-4B8C-83A1-F6EECF244321}">
                <p14:modId xmlns:p14="http://schemas.microsoft.com/office/powerpoint/2010/main" val="1692461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DB6BD6-2B06-4FFC-9917-A73C3FB3FEA1}"/>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3670BD10-8E71-41DD-AA33-D6D2A71BEB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6903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C933F-EF92-4B98-8C99-AF4086C57EA9}"/>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33FB4761-957C-4A39-8FBF-6FDD9A6E13B4}"/>
              </a:ext>
            </a:extLst>
          </p:cNvPr>
          <p:cNvGraphicFramePr>
            <a:graphicFrameLocks noGrp="1"/>
          </p:cNvGraphicFramePr>
          <p:nvPr>
            <p:ph type="chart" sz="quarter" idx="13"/>
            <p:extLst>
              <p:ext uri="{D42A27DB-BD31-4B8C-83A1-F6EECF244321}">
                <p14:modId xmlns:p14="http://schemas.microsoft.com/office/powerpoint/2010/main" val="2739682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792401-05D4-46C6-8EE9-24C3E5FEC24F}"/>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045FAF22-371B-4A52-96CB-AE044F99EE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9687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0285-8188-4FC8-B150-741D34A419FA}"/>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8D58E8AA-E6D7-48B0-A631-808F138C0677}"/>
              </a:ext>
            </a:extLst>
          </p:cNvPr>
          <p:cNvGraphicFramePr>
            <a:graphicFrameLocks noGrp="1"/>
          </p:cNvGraphicFramePr>
          <p:nvPr>
            <p:ph type="chart" sz="quarter" idx="13"/>
            <p:extLst>
              <p:ext uri="{D42A27DB-BD31-4B8C-83A1-F6EECF244321}">
                <p14:modId xmlns:p14="http://schemas.microsoft.com/office/powerpoint/2010/main" val="461493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1C7B1E-7007-4798-9759-4DFE6A77708C}"/>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5089CF0C-B900-4C01-BB31-0158FF2368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4147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3C53F-A1AF-48F9-8EF8-232E99544776}"/>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FF99424C-E945-4840-A372-EFC61DBAA806}"/>
              </a:ext>
            </a:extLst>
          </p:cNvPr>
          <p:cNvGraphicFramePr>
            <a:graphicFrameLocks noGrp="1"/>
          </p:cNvGraphicFramePr>
          <p:nvPr>
            <p:ph type="chart" sz="quarter" idx="13"/>
            <p:extLst>
              <p:ext uri="{D42A27DB-BD31-4B8C-83A1-F6EECF244321}">
                <p14:modId xmlns:p14="http://schemas.microsoft.com/office/powerpoint/2010/main" val="2637726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1D0ABA-4732-4EA0-8C6B-265574FB3B70}"/>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A867D79C-2DAD-4758-94A7-E157BA248E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7245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08CDE-4B91-46FA-ADCB-60B4B51B3E81}"/>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0F7703CC-12CD-453C-8A8E-A8422615D1EE}"/>
              </a:ext>
            </a:extLst>
          </p:cNvPr>
          <p:cNvGraphicFramePr>
            <a:graphicFrameLocks noGrp="1"/>
          </p:cNvGraphicFramePr>
          <p:nvPr>
            <p:ph type="chart" sz="quarter" idx="13"/>
            <p:extLst>
              <p:ext uri="{D42A27DB-BD31-4B8C-83A1-F6EECF244321}">
                <p14:modId xmlns:p14="http://schemas.microsoft.com/office/powerpoint/2010/main" val="1852056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D147C7-E8C8-4F57-8351-102A014D50DB}"/>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2ED1B9B1-6E49-44A8-AD90-E6AD23F0E2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5010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E6C7A-C93C-424E-9E24-CC8C60E69A8A}"/>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725E8C60-51D1-4177-B41F-19653EB41BE6}"/>
              </a:ext>
            </a:extLst>
          </p:cNvPr>
          <p:cNvGraphicFramePr>
            <a:graphicFrameLocks noGrp="1"/>
          </p:cNvGraphicFramePr>
          <p:nvPr>
            <p:ph type="chart" sz="quarter" idx="13"/>
            <p:extLst>
              <p:ext uri="{D42A27DB-BD31-4B8C-83A1-F6EECF244321}">
                <p14:modId xmlns:p14="http://schemas.microsoft.com/office/powerpoint/2010/main" val="579661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C90B6B-4DBC-4425-897D-E3EDB1FE4BC8}"/>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58224AC4-026F-4EEA-A2F6-3BB066B091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6735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7CD17-A6B6-4866-A9CE-90AAA8354EA2}"/>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E151FC46-5D9A-4DDF-8C06-9B697C9A923B}"/>
              </a:ext>
            </a:extLst>
          </p:cNvPr>
          <p:cNvGraphicFramePr>
            <a:graphicFrameLocks noGrp="1"/>
          </p:cNvGraphicFramePr>
          <p:nvPr>
            <p:ph type="chart" sz="quarter" idx="13"/>
            <p:extLst>
              <p:ext uri="{D42A27DB-BD31-4B8C-83A1-F6EECF244321}">
                <p14:modId xmlns:p14="http://schemas.microsoft.com/office/powerpoint/2010/main" val="1704440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EAA5C3-367E-4214-B1B4-718570831567}"/>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EDC8842F-9FC5-4737-A558-F7F05AB6C1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4142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A9DE0-18D2-414C-8B57-09966B72A428}"/>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F50C85E0-9690-424E-A49C-A4D8605F77E1}"/>
              </a:ext>
            </a:extLst>
          </p:cNvPr>
          <p:cNvGraphicFramePr>
            <a:graphicFrameLocks noGrp="1"/>
          </p:cNvGraphicFramePr>
          <p:nvPr>
            <p:ph type="tbl" sz="quarter" idx="13"/>
            <p:extLst>
              <p:ext uri="{D42A27DB-BD31-4B8C-83A1-F6EECF244321}">
                <p14:modId xmlns:p14="http://schemas.microsoft.com/office/powerpoint/2010/main" val="4042012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4591579"/>
                    </a:ext>
                  </a:extLst>
                </a:gridCol>
                <a:gridCol w="1152144">
                  <a:extLst>
                    <a:ext uri="{9D8B030D-6E8A-4147-A177-3AD203B41FA5}">
                      <a16:colId xmlns:a16="http://schemas.microsoft.com/office/drawing/2014/main" val="3160202084"/>
                    </a:ext>
                  </a:extLst>
                </a:gridCol>
                <a:gridCol w="1152144">
                  <a:extLst>
                    <a:ext uri="{9D8B030D-6E8A-4147-A177-3AD203B41FA5}">
                      <a16:colId xmlns:a16="http://schemas.microsoft.com/office/drawing/2014/main" val="3794687189"/>
                    </a:ext>
                  </a:extLst>
                </a:gridCol>
                <a:gridCol w="1152144">
                  <a:extLst>
                    <a:ext uri="{9D8B030D-6E8A-4147-A177-3AD203B41FA5}">
                      <a16:colId xmlns:a16="http://schemas.microsoft.com/office/drawing/2014/main" val="1112878415"/>
                    </a:ext>
                  </a:extLst>
                </a:gridCol>
                <a:gridCol w="1152144">
                  <a:extLst>
                    <a:ext uri="{9D8B030D-6E8A-4147-A177-3AD203B41FA5}">
                      <a16:colId xmlns:a16="http://schemas.microsoft.com/office/drawing/2014/main" val="3448442140"/>
                    </a:ext>
                  </a:extLst>
                </a:gridCol>
                <a:gridCol w="1152144">
                  <a:extLst>
                    <a:ext uri="{9D8B030D-6E8A-4147-A177-3AD203B41FA5}">
                      <a16:colId xmlns:a16="http://schemas.microsoft.com/office/drawing/2014/main" val="1586597376"/>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379151310"/>
                  </a:ext>
                </a:extLst>
              </a:tr>
              <a:tr h="370840">
                <a:tc>
                  <a:txBody>
                    <a:bodyPr/>
                    <a:lstStyle/>
                    <a:p>
                      <a:r>
                        <a:rPr lang="en-US" sz="1000"/>
                        <a:t>#SCOTTargentina</a:t>
                      </a:r>
                    </a:p>
                  </a:txBody>
                  <a:tcPr/>
                </a:tc>
                <a:tc>
                  <a:txBody>
                    <a:bodyPr/>
                    <a:lstStyle/>
                    <a:p>
                      <a:r>
                        <a:rPr lang="en-US" sz="1000"/>
                        <a:t>23</a:t>
                      </a:r>
                    </a:p>
                  </a:txBody>
                  <a:tcPr/>
                </a:tc>
                <a:tc>
                  <a:txBody>
                    <a:bodyPr/>
                    <a:lstStyle/>
                    <a:p>
                      <a:r>
                        <a:rPr lang="en-US" sz="1000"/>
                        <a:t>22.782608695652</a:t>
                      </a:r>
                    </a:p>
                  </a:txBody>
                  <a:tcPr/>
                </a:tc>
                <a:tc>
                  <a:txBody>
                    <a:bodyPr/>
                    <a:lstStyle/>
                    <a:p>
                      <a:r>
                        <a:rPr lang="en-US" sz="1000"/>
                        <a:t>1</a:t>
                      </a:r>
                    </a:p>
                  </a:txBody>
                  <a:tcPr/>
                </a:tc>
                <a:tc>
                  <a:txBody>
                    <a:bodyPr/>
                    <a:lstStyle/>
                    <a:p>
                      <a:r>
                        <a:rPr lang="en-US" sz="1000"/>
                        <a:t>1.9565217391304</a:t>
                      </a:r>
                    </a:p>
                  </a:txBody>
                  <a:tcPr/>
                </a:tc>
                <a:tc>
                  <a:txBody>
                    <a:bodyPr/>
                    <a:lstStyle/>
                    <a:p>
                      <a:r>
                        <a:rPr lang="en-US" sz="1000"/>
                        <a:t>25.739130434783</a:t>
                      </a:r>
                    </a:p>
                  </a:txBody>
                  <a:tcPr/>
                </a:tc>
                <a:extLst>
                  <a:ext uri="{0D108BD9-81ED-4DB2-BD59-A6C34878D82A}">
                    <a16:rowId xmlns:a16="http://schemas.microsoft.com/office/drawing/2014/main" val="3273305584"/>
                  </a:ext>
                </a:extLst>
              </a:tr>
              <a:tr h="370840">
                <a:tc>
                  <a:txBody>
                    <a:bodyPr/>
                    <a:lstStyle/>
                    <a:p>
                      <a:r>
                        <a:rPr lang="en-US" sz="1000"/>
                        <a:t>#SCOTTbikes</a:t>
                      </a:r>
                    </a:p>
                  </a:txBody>
                  <a:tcPr/>
                </a:tc>
                <a:tc>
                  <a:txBody>
                    <a:bodyPr/>
                    <a:lstStyle/>
                    <a:p>
                      <a:r>
                        <a:rPr lang="en-US" sz="1000"/>
                        <a:t>23</a:t>
                      </a:r>
                    </a:p>
                  </a:txBody>
                  <a:tcPr/>
                </a:tc>
                <a:tc>
                  <a:txBody>
                    <a:bodyPr/>
                    <a:lstStyle/>
                    <a:p>
                      <a:r>
                        <a:rPr lang="en-US" sz="1000"/>
                        <a:t>22.782608695652</a:t>
                      </a:r>
                    </a:p>
                  </a:txBody>
                  <a:tcPr/>
                </a:tc>
                <a:tc>
                  <a:txBody>
                    <a:bodyPr/>
                    <a:lstStyle/>
                    <a:p>
                      <a:r>
                        <a:rPr lang="en-US" sz="1000"/>
                        <a:t>1</a:t>
                      </a:r>
                    </a:p>
                  </a:txBody>
                  <a:tcPr/>
                </a:tc>
                <a:tc>
                  <a:txBody>
                    <a:bodyPr/>
                    <a:lstStyle/>
                    <a:p>
                      <a:r>
                        <a:rPr lang="en-US" sz="1000"/>
                        <a:t>1.9565217391304</a:t>
                      </a:r>
                    </a:p>
                  </a:txBody>
                  <a:tcPr/>
                </a:tc>
                <a:tc>
                  <a:txBody>
                    <a:bodyPr/>
                    <a:lstStyle/>
                    <a:p>
                      <a:r>
                        <a:rPr lang="en-US" sz="1000"/>
                        <a:t>25.739130434783</a:t>
                      </a:r>
                    </a:p>
                  </a:txBody>
                  <a:tcPr/>
                </a:tc>
                <a:extLst>
                  <a:ext uri="{0D108BD9-81ED-4DB2-BD59-A6C34878D82A}">
                    <a16:rowId xmlns:a16="http://schemas.microsoft.com/office/drawing/2014/main" val="174874027"/>
                  </a:ext>
                </a:extLst>
              </a:tr>
              <a:tr h="370840">
                <a:tc>
                  <a:txBody>
                    <a:bodyPr/>
                    <a:lstStyle/>
                    <a:p>
                      <a:r>
                        <a:rPr lang="en-US" sz="1000"/>
                        <a:t>#IamSpecialized</a:t>
                      </a:r>
                    </a:p>
                  </a:txBody>
                  <a:tcPr/>
                </a:tc>
                <a:tc>
                  <a:txBody>
                    <a:bodyPr/>
                    <a:lstStyle/>
                    <a:p>
                      <a:r>
                        <a:rPr lang="en-US" sz="1000"/>
                        <a:t>12</a:t>
                      </a:r>
                    </a:p>
                  </a:txBody>
                  <a:tcPr/>
                </a:tc>
                <a:tc>
                  <a:txBody>
                    <a:bodyPr/>
                    <a:lstStyle/>
                    <a:p>
                      <a:r>
                        <a:rPr lang="en-US" sz="1000"/>
                        <a:t>132.16666666667</a:t>
                      </a:r>
                    </a:p>
                  </a:txBody>
                  <a:tcPr/>
                </a:tc>
                <a:tc>
                  <a:txBody>
                    <a:bodyPr/>
                    <a:lstStyle/>
                    <a:p>
                      <a:r>
                        <a:rPr lang="en-US" sz="1000"/>
                        <a:t>4.6666666666667</a:t>
                      </a:r>
                    </a:p>
                  </a:txBody>
                  <a:tcPr/>
                </a:tc>
                <a:tc>
                  <a:txBody>
                    <a:bodyPr/>
                    <a:lstStyle/>
                    <a:p>
                      <a:r>
                        <a:rPr lang="en-US" sz="1000"/>
                        <a:t>4.6666666666667</a:t>
                      </a:r>
                    </a:p>
                  </a:txBody>
                  <a:tcPr/>
                </a:tc>
                <a:tc>
                  <a:txBody>
                    <a:bodyPr/>
                    <a:lstStyle/>
                    <a:p>
                      <a:r>
                        <a:rPr lang="en-US" sz="1000"/>
                        <a:t>141.5</a:t>
                      </a:r>
                    </a:p>
                  </a:txBody>
                  <a:tcPr/>
                </a:tc>
                <a:extLst>
                  <a:ext uri="{0D108BD9-81ED-4DB2-BD59-A6C34878D82A}">
                    <a16:rowId xmlns:a16="http://schemas.microsoft.com/office/drawing/2014/main" val="4064226688"/>
                  </a:ext>
                </a:extLst>
              </a:tr>
              <a:tr h="370840">
                <a:tc>
                  <a:txBody>
                    <a:bodyPr/>
                    <a:lstStyle/>
                    <a:p>
                      <a:r>
                        <a:rPr lang="en-US" sz="1000"/>
                        <a:t>#SpecializedArgentina</a:t>
                      </a:r>
                    </a:p>
                  </a:txBody>
                  <a:tcPr/>
                </a:tc>
                <a:tc>
                  <a:txBody>
                    <a:bodyPr/>
                    <a:lstStyle/>
                    <a:p>
                      <a:r>
                        <a:rPr lang="en-US" sz="1000"/>
                        <a:t>9</a:t>
                      </a:r>
                    </a:p>
                  </a:txBody>
                  <a:tcPr/>
                </a:tc>
                <a:tc>
                  <a:txBody>
                    <a:bodyPr/>
                    <a:lstStyle/>
                    <a:p>
                      <a:r>
                        <a:rPr lang="en-US" sz="1000"/>
                        <a:t>146.77777777778</a:t>
                      </a:r>
                    </a:p>
                  </a:txBody>
                  <a:tcPr/>
                </a:tc>
                <a:tc>
                  <a:txBody>
                    <a:bodyPr/>
                    <a:lstStyle/>
                    <a:p>
                      <a:r>
                        <a:rPr lang="en-US" sz="1000"/>
                        <a:t>4.2222222222222</a:t>
                      </a:r>
                    </a:p>
                  </a:txBody>
                  <a:tcPr/>
                </a:tc>
                <a:tc>
                  <a:txBody>
                    <a:bodyPr/>
                    <a:lstStyle/>
                    <a:p>
                      <a:r>
                        <a:rPr lang="en-US" sz="1000"/>
                        <a:t>5.4444444444444</a:t>
                      </a:r>
                    </a:p>
                  </a:txBody>
                  <a:tcPr/>
                </a:tc>
                <a:tc>
                  <a:txBody>
                    <a:bodyPr/>
                    <a:lstStyle/>
                    <a:p>
                      <a:r>
                        <a:rPr lang="en-US" sz="1000"/>
                        <a:t>156.44444444444</a:t>
                      </a:r>
                    </a:p>
                  </a:txBody>
                  <a:tcPr/>
                </a:tc>
                <a:extLst>
                  <a:ext uri="{0D108BD9-81ED-4DB2-BD59-A6C34878D82A}">
                    <a16:rowId xmlns:a16="http://schemas.microsoft.com/office/drawing/2014/main" val="1031940995"/>
                  </a:ext>
                </a:extLst>
              </a:tr>
              <a:tr h="370840">
                <a:tc>
                  <a:txBody>
                    <a:bodyPr/>
                    <a:lstStyle/>
                    <a:p>
                      <a:r>
                        <a:rPr lang="en-US" sz="1000"/>
                        <a:t>#racedtowin</a:t>
                      </a:r>
                    </a:p>
                  </a:txBody>
                  <a:tcPr/>
                </a:tc>
                <a:tc>
                  <a:txBody>
                    <a:bodyPr/>
                    <a:lstStyle/>
                    <a:p>
                      <a:r>
                        <a:rPr lang="en-US" sz="1000"/>
                        <a:t>8</a:t>
                      </a:r>
                    </a:p>
                  </a:txBody>
                  <a:tcPr/>
                </a:tc>
                <a:tc>
                  <a:txBody>
                    <a:bodyPr/>
                    <a:lstStyle/>
                    <a:p>
                      <a:r>
                        <a:rPr lang="en-US" sz="1000"/>
                        <a:t>5</a:t>
                      </a:r>
                    </a:p>
                  </a:txBody>
                  <a:tcPr/>
                </a:tc>
                <a:tc>
                  <a:txBody>
                    <a:bodyPr/>
                    <a:lstStyle/>
                    <a:p>
                      <a:r>
                        <a:rPr lang="en-US" sz="1000"/>
                        <a:t>0</a:t>
                      </a:r>
                    </a:p>
                  </a:txBody>
                  <a:tcPr/>
                </a:tc>
                <a:tc>
                  <a:txBody>
                    <a:bodyPr/>
                    <a:lstStyle/>
                    <a:p>
                      <a:r>
                        <a:rPr lang="en-US" sz="1000"/>
                        <a:t>0.75</a:t>
                      </a:r>
                    </a:p>
                  </a:txBody>
                  <a:tcPr/>
                </a:tc>
                <a:tc>
                  <a:txBody>
                    <a:bodyPr/>
                    <a:lstStyle/>
                    <a:p>
                      <a:r>
                        <a:rPr lang="en-US" sz="1000"/>
                        <a:t>5.75</a:t>
                      </a:r>
                    </a:p>
                  </a:txBody>
                  <a:tcPr/>
                </a:tc>
                <a:extLst>
                  <a:ext uri="{0D108BD9-81ED-4DB2-BD59-A6C34878D82A}">
                    <a16:rowId xmlns:a16="http://schemas.microsoft.com/office/drawing/2014/main" val="1300571006"/>
                  </a:ext>
                </a:extLst>
              </a:tr>
              <a:tr h="370840">
                <a:tc>
                  <a:txBody>
                    <a:bodyPr/>
                    <a:lstStyle/>
                    <a:p>
                      <a:r>
                        <a:rPr lang="en-US" sz="1000"/>
                        <a:t>#FastIsFun</a:t>
                      </a:r>
                    </a:p>
                  </a:txBody>
                  <a:tcPr/>
                </a:tc>
                <a:tc>
                  <a:txBody>
                    <a:bodyPr/>
                    <a:lstStyle/>
                    <a:p>
                      <a:r>
                        <a:rPr lang="en-US" sz="1000"/>
                        <a:t>6</a:t>
                      </a:r>
                    </a:p>
                  </a:txBody>
                  <a:tcPr/>
                </a:tc>
                <a:tc>
                  <a:txBody>
                    <a:bodyPr/>
                    <a:lstStyle/>
                    <a:p>
                      <a:r>
                        <a:rPr lang="en-US" sz="1000"/>
                        <a:t>30.166666666667</a:t>
                      </a:r>
                    </a:p>
                  </a:txBody>
                  <a:tcPr/>
                </a:tc>
                <a:tc>
                  <a:txBody>
                    <a:bodyPr/>
                    <a:lstStyle/>
                    <a:p>
                      <a:r>
                        <a:rPr lang="en-US" sz="1000"/>
                        <a:t>1.8333333333333</a:t>
                      </a:r>
                    </a:p>
                  </a:txBody>
                  <a:tcPr/>
                </a:tc>
                <a:tc>
                  <a:txBody>
                    <a:bodyPr/>
                    <a:lstStyle/>
                    <a:p>
                      <a:r>
                        <a:rPr lang="en-US" sz="1000"/>
                        <a:t>1.5</a:t>
                      </a:r>
                    </a:p>
                  </a:txBody>
                  <a:tcPr/>
                </a:tc>
                <a:tc>
                  <a:txBody>
                    <a:bodyPr/>
                    <a:lstStyle/>
                    <a:p>
                      <a:r>
                        <a:rPr lang="en-US" sz="1000"/>
                        <a:t>33.5</a:t>
                      </a:r>
                    </a:p>
                  </a:txBody>
                  <a:tcPr/>
                </a:tc>
                <a:extLst>
                  <a:ext uri="{0D108BD9-81ED-4DB2-BD59-A6C34878D82A}">
                    <a16:rowId xmlns:a16="http://schemas.microsoft.com/office/drawing/2014/main" val="2978348258"/>
                  </a:ext>
                </a:extLst>
              </a:tr>
              <a:tr h="370840">
                <a:tc>
                  <a:txBody>
                    <a:bodyPr/>
                    <a:lstStyle/>
                    <a:p>
                      <a:r>
                        <a:rPr lang="en-US" sz="1000"/>
                        <a:t>#trekbikes</a:t>
                      </a:r>
                    </a:p>
                  </a:txBody>
                  <a:tcPr/>
                </a:tc>
                <a:tc>
                  <a:txBody>
                    <a:bodyPr/>
                    <a:lstStyle/>
                    <a:p>
                      <a:r>
                        <a:rPr lang="en-US" sz="1000"/>
                        <a:t>5</a:t>
                      </a:r>
                    </a:p>
                  </a:txBody>
                  <a:tcPr/>
                </a:tc>
                <a:tc>
                  <a:txBody>
                    <a:bodyPr/>
                    <a:lstStyle/>
                    <a:p>
                      <a:r>
                        <a:rPr lang="en-US" sz="1000"/>
                        <a:t>6.2</a:t>
                      </a:r>
                    </a:p>
                  </a:txBody>
                  <a:tcPr/>
                </a:tc>
                <a:tc>
                  <a:txBody>
                    <a:bodyPr/>
                    <a:lstStyle/>
                    <a:p>
                      <a:r>
                        <a:rPr lang="en-US" sz="1000"/>
                        <a:t>0</a:t>
                      </a:r>
                    </a:p>
                  </a:txBody>
                  <a:tcPr/>
                </a:tc>
                <a:tc>
                  <a:txBody>
                    <a:bodyPr/>
                    <a:lstStyle/>
                    <a:p>
                      <a:r>
                        <a:rPr lang="en-US" sz="1000"/>
                        <a:t>1</a:t>
                      </a:r>
                    </a:p>
                  </a:txBody>
                  <a:tcPr/>
                </a:tc>
                <a:tc>
                  <a:txBody>
                    <a:bodyPr/>
                    <a:lstStyle/>
                    <a:p>
                      <a:r>
                        <a:rPr lang="en-US" sz="1000"/>
                        <a:t>7.2</a:t>
                      </a:r>
                    </a:p>
                  </a:txBody>
                  <a:tcPr/>
                </a:tc>
                <a:extLst>
                  <a:ext uri="{0D108BD9-81ED-4DB2-BD59-A6C34878D82A}">
                    <a16:rowId xmlns:a16="http://schemas.microsoft.com/office/drawing/2014/main" val="3925314212"/>
                  </a:ext>
                </a:extLst>
              </a:tr>
              <a:tr h="370840">
                <a:tc>
                  <a:txBody>
                    <a:bodyPr/>
                    <a:lstStyle/>
                    <a:p>
                      <a:r>
                        <a:rPr lang="en-US" sz="1000"/>
                        <a:t>#trekargentina</a:t>
                      </a:r>
                    </a:p>
                  </a:txBody>
                  <a:tcPr/>
                </a:tc>
                <a:tc>
                  <a:txBody>
                    <a:bodyPr/>
                    <a:lstStyle/>
                    <a:p>
                      <a:r>
                        <a:rPr lang="en-US" sz="1000"/>
                        <a:t>5</a:t>
                      </a:r>
                    </a:p>
                  </a:txBody>
                  <a:tcPr/>
                </a:tc>
                <a:tc>
                  <a:txBody>
                    <a:bodyPr/>
                    <a:lstStyle/>
                    <a:p>
                      <a:r>
                        <a:rPr lang="en-US" sz="1000"/>
                        <a:t>6.2</a:t>
                      </a:r>
                    </a:p>
                  </a:txBody>
                  <a:tcPr/>
                </a:tc>
                <a:tc>
                  <a:txBody>
                    <a:bodyPr/>
                    <a:lstStyle/>
                    <a:p>
                      <a:r>
                        <a:rPr lang="en-US" sz="1000"/>
                        <a:t>0</a:t>
                      </a:r>
                    </a:p>
                  </a:txBody>
                  <a:tcPr/>
                </a:tc>
                <a:tc>
                  <a:txBody>
                    <a:bodyPr/>
                    <a:lstStyle/>
                    <a:p>
                      <a:r>
                        <a:rPr lang="en-US" sz="1000"/>
                        <a:t>1</a:t>
                      </a:r>
                    </a:p>
                  </a:txBody>
                  <a:tcPr/>
                </a:tc>
                <a:tc>
                  <a:txBody>
                    <a:bodyPr/>
                    <a:lstStyle/>
                    <a:p>
                      <a:r>
                        <a:rPr lang="en-US" sz="1000"/>
                        <a:t>7.2</a:t>
                      </a:r>
                    </a:p>
                  </a:txBody>
                  <a:tcPr/>
                </a:tc>
                <a:extLst>
                  <a:ext uri="{0D108BD9-81ED-4DB2-BD59-A6C34878D82A}">
                    <a16:rowId xmlns:a16="http://schemas.microsoft.com/office/drawing/2014/main" val="901371277"/>
                  </a:ext>
                </a:extLst>
              </a:tr>
              <a:tr h="370840">
                <a:tc>
                  <a:txBody>
                    <a:bodyPr/>
                    <a:lstStyle/>
                    <a:p>
                      <a:r>
                        <a:rPr lang="en-US" sz="1000"/>
                        <a:t>#gooutside</a:t>
                      </a:r>
                    </a:p>
                  </a:txBody>
                  <a:tcPr/>
                </a:tc>
                <a:tc>
                  <a:txBody>
                    <a:bodyPr/>
                    <a:lstStyle/>
                    <a:p>
                      <a:r>
                        <a:rPr lang="en-US" sz="1000"/>
                        <a:t>5</a:t>
                      </a:r>
                    </a:p>
                  </a:txBody>
                  <a:tcPr/>
                </a:tc>
                <a:tc>
                  <a:txBody>
                    <a:bodyPr/>
                    <a:lstStyle/>
                    <a:p>
                      <a:r>
                        <a:rPr lang="en-US" sz="1000"/>
                        <a:t>6.2</a:t>
                      </a:r>
                    </a:p>
                  </a:txBody>
                  <a:tcPr/>
                </a:tc>
                <a:tc>
                  <a:txBody>
                    <a:bodyPr/>
                    <a:lstStyle/>
                    <a:p>
                      <a:r>
                        <a:rPr lang="en-US" sz="1000"/>
                        <a:t>0</a:t>
                      </a:r>
                    </a:p>
                  </a:txBody>
                  <a:tcPr/>
                </a:tc>
                <a:tc>
                  <a:txBody>
                    <a:bodyPr/>
                    <a:lstStyle/>
                    <a:p>
                      <a:r>
                        <a:rPr lang="en-US" sz="1000"/>
                        <a:t>1</a:t>
                      </a:r>
                    </a:p>
                  </a:txBody>
                  <a:tcPr/>
                </a:tc>
                <a:tc>
                  <a:txBody>
                    <a:bodyPr/>
                    <a:lstStyle/>
                    <a:p>
                      <a:r>
                        <a:rPr lang="en-US" sz="1000"/>
                        <a:t>7.2</a:t>
                      </a:r>
                    </a:p>
                  </a:txBody>
                  <a:tcPr/>
                </a:tc>
                <a:extLst>
                  <a:ext uri="{0D108BD9-81ED-4DB2-BD59-A6C34878D82A}">
                    <a16:rowId xmlns:a16="http://schemas.microsoft.com/office/drawing/2014/main" val="2591576631"/>
                  </a:ext>
                </a:extLst>
              </a:tr>
              <a:tr h="370840">
                <a:tc>
                  <a:txBody>
                    <a:bodyPr/>
                    <a:lstStyle/>
                    <a:p>
                      <a:r>
                        <a:rPr lang="en-US" sz="1000"/>
                        <a:t>#creemosenlasbicis</a:t>
                      </a:r>
                    </a:p>
                  </a:txBody>
                  <a:tcPr/>
                </a:tc>
                <a:tc>
                  <a:txBody>
                    <a:bodyPr/>
                    <a:lstStyle/>
                    <a:p>
                      <a:r>
                        <a:rPr lang="en-US" sz="1000"/>
                        <a:t>5</a:t>
                      </a:r>
                    </a:p>
                  </a:txBody>
                  <a:tcPr/>
                </a:tc>
                <a:tc>
                  <a:txBody>
                    <a:bodyPr/>
                    <a:lstStyle/>
                    <a:p>
                      <a:r>
                        <a:rPr lang="en-US" sz="1000"/>
                        <a:t>6.2</a:t>
                      </a:r>
                    </a:p>
                  </a:txBody>
                  <a:tcPr/>
                </a:tc>
                <a:tc>
                  <a:txBody>
                    <a:bodyPr/>
                    <a:lstStyle/>
                    <a:p>
                      <a:r>
                        <a:rPr lang="en-US" sz="1000"/>
                        <a:t>0</a:t>
                      </a:r>
                    </a:p>
                  </a:txBody>
                  <a:tcPr/>
                </a:tc>
                <a:tc>
                  <a:txBody>
                    <a:bodyPr/>
                    <a:lstStyle/>
                    <a:p>
                      <a:r>
                        <a:rPr lang="en-US" sz="1000"/>
                        <a:t>1</a:t>
                      </a:r>
                    </a:p>
                  </a:txBody>
                  <a:tcPr/>
                </a:tc>
                <a:tc>
                  <a:txBody>
                    <a:bodyPr/>
                    <a:lstStyle/>
                    <a:p>
                      <a:r>
                        <a:rPr lang="en-US" sz="1000"/>
                        <a:t>7.2</a:t>
                      </a:r>
                    </a:p>
                  </a:txBody>
                  <a:tcPr/>
                </a:tc>
                <a:extLst>
                  <a:ext uri="{0D108BD9-81ED-4DB2-BD59-A6C34878D82A}">
                    <a16:rowId xmlns:a16="http://schemas.microsoft.com/office/drawing/2014/main" val="2399677827"/>
                  </a:ext>
                </a:extLst>
              </a:tr>
            </a:tbl>
          </a:graphicData>
        </a:graphic>
      </p:graphicFrame>
      <p:sp>
        <p:nvSpPr>
          <p:cNvPr id="4" name="Text Placeholder 3">
            <a:extLst>
              <a:ext uri="{FF2B5EF4-FFF2-40B4-BE49-F238E27FC236}">
                <a16:creationId xmlns:a16="http://schemas.microsoft.com/office/drawing/2014/main" id="{2D786012-D480-4146-BD76-5E09BE5C3BF2}"/>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4187864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2208C-5C3F-459E-B475-B02E7E77A0E3}"/>
              </a:ext>
            </a:extLst>
          </p:cNvPr>
          <p:cNvSpPr>
            <a:spLocks noGrp="1"/>
          </p:cNvSpPr>
          <p:nvPr>
            <p:ph type="title"/>
          </p:nvPr>
        </p:nvSpPr>
        <p:spPr/>
        <p:txBody>
          <a:bodyPr/>
          <a:lstStyle/>
          <a:p>
            <a:r>
              <a:rPr lang="en-US"/>
              <a:t>Facebook Post Table + Reactions | Scott - 1 of 25</a:t>
            </a:r>
          </a:p>
        </p:txBody>
      </p:sp>
      <p:graphicFrame>
        <p:nvGraphicFramePr>
          <p:cNvPr id="5" name="Table Placeholder 4">
            <a:extLst>
              <a:ext uri="{FF2B5EF4-FFF2-40B4-BE49-F238E27FC236}">
                <a16:creationId xmlns:a16="http://schemas.microsoft.com/office/drawing/2014/main" id="{8D1BE1A3-F594-4A9F-9FBE-1254999E513D}"/>
              </a:ext>
            </a:extLst>
          </p:cNvPr>
          <p:cNvGraphicFramePr>
            <a:graphicFrameLocks noGrp="1"/>
          </p:cNvGraphicFramePr>
          <p:nvPr>
            <p:ph type="tbl" sz="quarter" idx="13"/>
            <p:extLst>
              <p:ext uri="{D42A27DB-BD31-4B8C-83A1-F6EECF244321}">
                <p14:modId xmlns:p14="http://schemas.microsoft.com/office/powerpoint/2010/main" val="3828486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5226092"/>
                    </a:ext>
                  </a:extLst>
                </a:gridCol>
                <a:gridCol w="493776">
                  <a:extLst>
                    <a:ext uri="{9D8B030D-6E8A-4147-A177-3AD203B41FA5}">
                      <a16:colId xmlns:a16="http://schemas.microsoft.com/office/drawing/2014/main" val="3148164494"/>
                    </a:ext>
                  </a:extLst>
                </a:gridCol>
                <a:gridCol w="493776">
                  <a:extLst>
                    <a:ext uri="{9D8B030D-6E8A-4147-A177-3AD203B41FA5}">
                      <a16:colId xmlns:a16="http://schemas.microsoft.com/office/drawing/2014/main" val="702343494"/>
                    </a:ext>
                  </a:extLst>
                </a:gridCol>
                <a:gridCol w="493776">
                  <a:extLst>
                    <a:ext uri="{9D8B030D-6E8A-4147-A177-3AD203B41FA5}">
                      <a16:colId xmlns:a16="http://schemas.microsoft.com/office/drawing/2014/main" val="541147557"/>
                    </a:ext>
                  </a:extLst>
                </a:gridCol>
                <a:gridCol w="493776">
                  <a:extLst>
                    <a:ext uri="{9D8B030D-6E8A-4147-A177-3AD203B41FA5}">
                      <a16:colId xmlns:a16="http://schemas.microsoft.com/office/drawing/2014/main" val="155570016"/>
                    </a:ext>
                  </a:extLst>
                </a:gridCol>
                <a:gridCol w="493776">
                  <a:extLst>
                    <a:ext uri="{9D8B030D-6E8A-4147-A177-3AD203B41FA5}">
                      <a16:colId xmlns:a16="http://schemas.microsoft.com/office/drawing/2014/main" val="2683046088"/>
                    </a:ext>
                  </a:extLst>
                </a:gridCol>
                <a:gridCol w="493776">
                  <a:extLst>
                    <a:ext uri="{9D8B030D-6E8A-4147-A177-3AD203B41FA5}">
                      <a16:colId xmlns:a16="http://schemas.microsoft.com/office/drawing/2014/main" val="1933727587"/>
                    </a:ext>
                  </a:extLst>
                </a:gridCol>
                <a:gridCol w="493776">
                  <a:extLst>
                    <a:ext uri="{9D8B030D-6E8A-4147-A177-3AD203B41FA5}">
                      <a16:colId xmlns:a16="http://schemas.microsoft.com/office/drawing/2014/main" val="1342203370"/>
                    </a:ext>
                  </a:extLst>
                </a:gridCol>
                <a:gridCol w="493776">
                  <a:extLst>
                    <a:ext uri="{9D8B030D-6E8A-4147-A177-3AD203B41FA5}">
                      <a16:colId xmlns:a16="http://schemas.microsoft.com/office/drawing/2014/main" val="184778727"/>
                    </a:ext>
                  </a:extLst>
                </a:gridCol>
                <a:gridCol w="493776">
                  <a:extLst>
                    <a:ext uri="{9D8B030D-6E8A-4147-A177-3AD203B41FA5}">
                      <a16:colId xmlns:a16="http://schemas.microsoft.com/office/drawing/2014/main" val="1207497956"/>
                    </a:ext>
                  </a:extLst>
                </a:gridCol>
                <a:gridCol w="493776">
                  <a:extLst>
                    <a:ext uri="{9D8B030D-6E8A-4147-A177-3AD203B41FA5}">
                      <a16:colId xmlns:a16="http://schemas.microsoft.com/office/drawing/2014/main" val="2533797461"/>
                    </a:ext>
                  </a:extLst>
                </a:gridCol>
                <a:gridCol w="493776">
                  <a:extLst>
                    <a:ext uri="{9D8B030D-6E8A-4147-A177-3AD203B41FA5}">
                      <a16:colId xmlns:a16="http://schemas.microsoft.com/office/drawing/2014/main" val="2920656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7621899"/>
                  </a:ext>
                </a:extLst>
              </a:tr>
            </a:tbl>
          </a:graphicData>
        </a:graphic>
      </p:graphicFrame>
      <p:sp>
        <p:nvSpPr>
          <p:cNvPr id="4" name="Text Placeholder 3">
            <a:extLst>
              <a:ext uri="{FF2B5EF4-FFF2-40B4-BE49-F238E27FC236}">
                <a16:creationId xmlns:a16="http://schemas.microsoft.com/office/drawing/2014/main" id="{D22C92B3-0CC3-42F7-BC37-D66C30F4DE7A}"/>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202116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9D61F-15E6-4F9B-9A86-CF05E849AAD0}"/>
              </a:ext>
            </a:extLst>
          </p:cNvPr>
          <p:cNvSpPr>
            <a:spLocks noGrp="1"/>
          </p:cNvSpPr>
          <p:nvPr>
            <p:ph type="title"/>
          </p:nvPr>
        </p:nvSpPr>
        <p:spPr/>
        <p:txBody>
          <a:bodyPr/>
          <a:lstStyle/>
          <a:p>
            <a:r>
              <a:rPr lang="en-US"/>
              <a:t>Facebook Post Table + Reactions | Scott - 2 of 25</a:t>
            </a:r>
          </a:p>
        </p:txBody>
      </p:sp>
      <p:graphicFrame>
        <p:nvGraphicFramePr>
          <p:cNvPr id="5" name="Table Placeholder 4">
            <a:extLst>
              <a:ext uri="{FF2B5EF4-FFF2-40B4-BE49-F238E27FC236}">
                <a16:creationId xmlns:a16="http://schemas.microsoft.com/office/drawing/2014/main" id="{4FB34CAB-2052-426A-B4FB-98508AF27D32}"/>
              </a:ext>
            </a:extLst>
          </p:cNvPr>
          <p:cNvGraphicFramePr>
            <a:graphicFrameLocks noGrp="1"/>
          </p:cNvGraphicFramePr>
          <p:nvPr>
            <p:ph type="tbl" sz="quarter" idx="13"/>
            <p:extLst>
              <p:ext uri="{D42A27DB-BD31-4B8C-83A1-F6EECF244321}">
                <p14:modId xmlns:p14="http://schemas.microsoft.com/office/powerpoint/2010/main" val="243588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0963346"/>
                    </a:ext>
                  </a:extLst>
                </a:gridCol>
                <a:gridCol w="493776">
                  <a:extLst>
                    <a:ext uri="{9D8B030D-6E8A-4147-A177-3AD203B41FA5}">
                      <a16:colId xmlns:a16="http://schemas.microsoft.com/office/drawing/2014/main" val="3389141333"/>
                    </a:ext>
                  </a:extLst>
                </a:gridCol>
                <a:gridCol w="493776">
                  <a:extLst>
                    <a:ext uri="{9D8B030D-6E8A-4147-A177-3AD203B41FA5}">
                      <a16:colId xmlns:a16="http://schemas.microsoft.com/office/drawing/2014/main" val="2289716813"/>
                    </a:ext>
                  </a:extLst>
                </a:gridCol>
                <a:gridCol w="493776">
                  <a:extLst>
                    <a:ext uri="{9D8B030D-6E8A-4147-A177-3AD203B41FA5}">
                      <a16:colId xmlns:a16="http://schemas.microsoft.com/office/drawing/2014/main" val="2789762653"/>
                    </a:ext>
                  </a:extLst>
                </a:gridCol>
                <a:gridCol w="493776">
                  <a:extLst>
                    <a:ext uri="{9D8B030D-6E8A-4147-A177-3AD203B41FA5}">
                      <a16:colId xmlns:a16="http://schemas.microsoft.com/office/drawing/2014/main" val="4156260395"/>
                    </a:ext>
                  </a:extLst>
                </a:gridCol>
                <a:gridCol w="493776">
                  <a:extLst>
                    <a:ext uri="{9D8B030D-6E8A-4147-A177-3AD203B41FA5}">
                      <a16:colId xmlns:a16="http://schemas.microsoft.com/office/drawing/2014/main" val="3923703758"/>
                    </a:ext>
                  </a:extLst>
                </a:gridCol>
                <a:gridCol w="493776">
                  <a:extLst>
                    <a:ext uri="{9D8B030D-6E8A-4147-A177-3AD203B41FA5}">
                      <a16:colId xmlns:a16="http://schemas.microsoft.com/office/drawing/2014/main" val="1045587225"/>
                    </a:ext>
                  </a:extLst>
                </a:gridCol>
                <a:gridCol w="493776">
                  <a:extLst>
                    <a:ext uri="{9D8B030D-6E8A-4147-A177-3AD203B41FA5}">
                      <a16:colId xmlns:a16="http://schemas.microsoft.com/office/drawing/2014/main" val="3077926871"/>
                    </a:ext>
                  </a:extLst>
                </a:gridCol>
                <a:gridCol w="493776">
                  <a:extLst>
                    <a:ext uri="{9D8B030D-6E8A-4147-A177-3AD203B41FA5}">
                      <a16:colId xmlns:a16="http://schemas.microsoft.com/office/drawing/2014/main" val="875605747"/>
                    </a:ext>
                  </a:extLst>
                </a:gridCol>
                <a:gridCol w="493776">
                  <a:extLst>
                    <a:ext uri="{9D8B030D-6E8A-4147-A177-3AD203B41FA5}">
                      <a16:colId xmlns:a16="http://schemas.microsoft.com/office/drawing/2014/main" val="3019194755"/>
                    </a:ext>
                  </a:extLst>
                </a:gridCol>
                <a:gridCol w="493776">
                  <a:extLst>
                    <a:ext uri="{9D8B030D-6E8A-4147-A177-3AD203B41FA5}">
                      <a16:colId xmlns:a16="http://schemas.microsoft.com/office/drawing/2014/main" val="3361529262"/>
                    </a:ext>
                  </a:extLst>
                </a:gridCol>
                <a:gridCol w="493776">
                  <a:extLst>
                    <a:ext uri="{9D8B030D-6E8A-4147-A177-3AD203B41FA5}">
                      <a16:colId xmlns:a16="http://schemas.microsoft.com/office/drawing/2014/main" val="1465259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421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- 2022-03-30 21:00:11</a:t>
                      </a:r>
                      <a:r>
                        <a:rPr kumimoji="0" lang="en-US" sz="1000" b="0" i="0" u="none" strike="noStrike" kern="1200" cap="none" spc="0" normalizeH="0" baseline="0" noProof="0">
                          <a:ln>
                            <a:noFill/>
                          </a:ln>
                          <a:solidFill>
                            <a:prstClr val="black"/>
                          </a:solidFill>
                          <a:effectLst/>
                          <a:uLnTx/>
                          <a:uFillTx/>
                          <a:latin typeface="+mn-lt"/>
                          <a:ea typeface="+mn-ea"/>
                          <a:cs typeface="+mn-cs"/>
                        </a:rPr>
                        <a:t>
 #𝙀𝙢𝙗𝙖𝙟𝙖𝙙𝙤𝙧𝙚𝙨𝙎𝙥𝙚𝙘𝙞𝙖𝙡𝙞𝙯𝙚𝙙
Más conocido como "Pepe", José Meolans nació y vive en la ciudad de Córdoba. Desde pequeño eligió la natación, deporte con el cual llevó a nuestro país🇦🇷 a lo más alto del podio en las competencias más importates del mundo. Hoy, con 43 años, es un ciclista aficionado.
𝙈𝙖𝙣𝙤 𝙖 𝙢𝙖𝙣𝙤 𝙘𝙤𝙣 𝙋𝙚𝙥𝙚 𝙈𝙚𝙤𝙡𝙖𝙣𝙨👇
‣ 𝙴𝚍𝚊𝚍: 𝟺𝟹 
‣ 𝚂𝚒𝚐𝚗𝚘: 𝙲á𝚗𝚌𝚎𝚛 
‣ 𝙻𝚘 𝚖𝚎𝚓𝚘𝚛 𝚍𝚎 𝚕𝚊 𝚋𝚒𝚌𝚒 𝚎𝚜: 𝚍𝚎𝚜𝚌𝚘𝚗𝚎𝚌𝚝𝚊𝚛 𝚍𝚎 𝚝𝚘𝚍𝚘.
‣ 𝙲𝚘𝚖𝚒𝚍𝚊 𝚙𝚛𝚎𝚏𝚎𝚛𝚒𝚍𝚊 𝚍𝚎𝚜𝚙𝚞é𝚜 𝚍𝚎 𝚎𝚗𝚝𝚛𝚎𝚗𝚊𝚛: 𝚕𝚘 𝚚𝚞𝚎 𝚑𝚊𝚢𝚊😜
‣ 𝙱𝚒𝚌𝚒 𝚙𝚛𝚎𝚏𝚎𝚛𝚒𝚍𝚊: 𝚂𝚙𝚎𝚌𝚒𝚊𝚕𝚒𝚣𝚎𝚍 𝚃𝚊𝚛𝚖𝚊𝚌 🚲
‣ 𝙲𝚊𝚜𝚌𝚘 𝚙𝚛𝚎𝚏𝚎𝚛𝚒𝚍𝚘: 𝚂𝚙𝚎𝚌𝚒𝚕𝚊𝚒𝚣𝚎𝚍 𝙿𝚛𝚎𝚟𝚊𝚒𝚕 𝙸𝙸 𝚅𝚎𝚗𝚝.
‣ 𝙲𝚘𝚕𝚘𝚛 𝚍𝚎 𝚌𝚊𝚜𝚌𝚘 𝚙𝚛𝚎𝚏𝚎𝚛𝚒𝚍𝚘: 𝚋𝚕𝚊𝚗𝚌𝚘🤍
‣ 𝙽𝚞𝚗𝚌𝚊 𝚜𝚊𝚕í𝚜 𝚊 𝚛𝚘𝚍𝚊𝚛 𝚜𝚒𝚗: 𝚞𝚗 𝚌𝚊𝚏é 𝚌𝚘𝚗 𝚕𝚎𝚌𝚑𝚎☕️
‣ 𝙲𝚘𝚖𝚙𝚎𝚝𝚎𝚗𝚌𝚒𝚊 𝚙𝚛𝚎𝚏𝚎𝚛𝚒𝚍𝚊: 𝚁𝚊𝚕𝚕𝚢 𝙰𝚕𝚝𝚊𝚜 𝙲𝚞𝚖𝚋𝚛𝚎𝚜. 
‣ 𝚄𝚗 𝚜𝚞𝚎ñ𝚘 𝚌𝚞𝚖𝚙𝚕𝚒𝚍𝚘: 𝚏𝚘𝚛𝚖𝚊𝚛 𝚞𝚗𝚊 𝚏𝚊𝚖𝚒𝚕𝚒𝚊 👨‍👩‍👧‍👦
‣ 𝚄𝚗 𝚜𝚞𝚎ñ𝚘 𝚙𝚘𝚛 𝚌𝚞𝚖𝚙𝚕𝚒𝚛: 𝚜𝚎𝚛 𝚖𝚎𝚓𝚘𝚛 𝚚𝚞𝚎 𝚊𝚢𝚎𝚛.
‣ 𝚄𝚗 𝚌𝚘𝚗𝚜𝚎𝚓𝚘 𝚌𝚒𝚌𝚕𝚒𝚜𝚝𝚊: 𝚊𝚙𝚛𝚎𝚗𝚍𝚎𝚛 𝚊 𝚌𝚘𝚗𝚘𝚌𝚎𝚛𝚜𝚎 𝚞𝚗𝚘 𝚖𝚒𝚜𝚖𝚘. 
‣ 𝚄𝚗 𝚌𝚘𝚗𝚜𝚎𝚓𝚘 𝚙𝚊𝚛𝚊 𝚚𝚞𝚒é𝚗 𝚊ú𝚗 𝚗𝚘 𝚕𝚘 𝚎𝚜: 𝚚𝚞𝚎 𝚜𝚎 𝚊𝚗𝚒𝚖𝚎. 𝙴𝚕 𝚌𝚒𝚌𝚕𝚒𝚜𝚖𝚘 𝚎𝚜 
𝚞𝚗 𝚌𝚊𝚖𝚒𝚗𝚘 𝚍𝚎 𝚒𝚍𝚊🙌
Más sobre Pepe ⇢ @josemeolans 
#IamSpecialized #SpecializedArgentina #EmbajadoresSpecialized #SpecializedTarmac #SpecializedPrevail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58892295"/>
                  </a:ext>
                </a:extLst>
              </a:tr>
            </a:tbl>
          </a:graphicData>
        </a:graphic>
      </p:graphicFrame>
      <p:sp>
        <p:nvSpPr>
          <p:cNvPr id="4" name="Text Placeholder 3">
            <a:extLst>
              <a:ext uri="{FF2B5EF4-FFF2-40B4-BE49-F238E27FC236}">
                <a16:creationId xmlns:a16="http://schemas.microsoft.com/office/drawing/2014/main" id="{11EBAF39-BF77-40A8-86F9-CB942ACEF9F2}"/>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034897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11E05-A477-4C68-9B2F-7488585DAF9C}"/>
              </a:ext>
            </a:extLst>
          </p:cNvPr>
          <p:cNvSpPr>
            <a:spLocks noGrp="1"/>
          </p:cNvSpPr>
          <p:nvPr>
            <p:ph type="title"/>
          </p:nvPr>
        </p:nvSpPr>
        <p:spPr/>
        <p:txBody>
          <a:bodyPr/>
          <a:lstStyle/>
          <a:p>
            <a:r>
              <a:rPr lang="en-US"/>
              <a:t>Facebook Post Table + Reactions | Scott - 3 of 25</a:t>
            </a:r>
          </a:p>
        </p:txBody>
      </p:sp>
      <p:graphicFrame>
        <p:nvGraphicFramePr>
          <p:cNvPr id="5" name="Table Placeholder 4">
            <a:extLst>
              <a:ext uri="{FF2B5EF4-FFF2-40B4-BE49-F238E27FC236}">
                <a16:creationId xmlns:a16="http://schemas.microsoft.com/office/drawing/2014/main" id="{DB0B91C0-7F68-41F7-B72D-9F02893EF401}"/>
              </a:ext>
            </a:extLst>
          </p:cNvPr>
          <p:cNvGraphicFramePr>
            <a:graphicFrameLocks noGrp="1"/>
          </p:cNvGraphicFramePr>
          <p:nvPr>
            <p:ph type="tbl" sz="quarter" idx="13"/>
            <p:extLst>
              <p:ext uri="{D42A27DB-BD31-4B8C-83A1-F6EECF244321}">
                <p14:modId xmlns:p14="http://schemas.microsoft.com/office/powerpoint/2010/main" val="1103837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4394284"/>
                    </a:ext>
                  </a:extLst>
                </a:gridCol>
                <a:gridCol w="493776">
                  <a:extLst>
                    <a:ext uri="{9D8B030D-6E8A-4147-A177-3AD203B41FA5}">
                      <a16:colId xmlns:a16="http://schemas.microsoft.com/office/drawing/2014/main" val="3791108576"/>
                    </a:ext>
                  </a:extLst>
                </a:gridCol>
                <a:gridCol w="493776">
                  <a:extLst>
                    <a:ext uri="{9D8B030D-6E8A-4147-A177-3AD203B41FA5}">
                      <a16:colId xmlns:a16="http://schemas.microsoft.com/office/drawing/2014/main" val="2588550293"/>
                    </a:ext>
                  </a:extLst>
                </a:gridCol>
                <a:gridCol w="493776">
                  <a:extLst>
                    <a:ext uri="{9D8B030D-6E8A-4147-A177-3AD203B41FA5}">
                      <a16:colId xmlns:a16="http://schemas.microsoft.com/office/drawing/2014/main" val="4238212624"/>
                    </a:ext>
                  </a:extLst>
                </a:gridCol>
                <a:gridCol w="493776">
                  <a:extLst>
                    <a:ext uri="{9D8B030D-6E8A-4147-A177-3AD203B41FA5}">
                      <a16:colId xmlns:a16="http://schemas.microsoft.com/office/drawing/2014/main" val="3390004044"/>
                    </a:ext>
                  </a:extLst>
                </a:gridCol>
                <a:gridCol w="493776">
                  <a:extLst>
                    <a:ext uri="{9D8B030D-6E8A-4147-A177-3AD203B41FA5}">
                      <a16:colId xmlns:a16="http://schemas.microsoft.com/office/drawing/2014/main" val="4060135481"/>
                    </a:ext>
                  </a:extLst>
                </a:gridCol>
                <a:gridCol w="493776">
                  <a:extLst>
                    <a:ext uri="{9D8B030D-6E8A-4147-A177-3AD203B41FA5}">
                      <a16:colId xmlns:a16="http://schemas.microsoft.com/office/drawing/2014/main" val="2578066370"/>
                    </a:ext>
                  </a:extLst>
                </a:gridCol>
                <a:gridCol w="493776">
                  <a:extLst>
                    <a:ext uri="{9D8B030D-6E8A-4147-A177-3AD203B41FA5}">
                      <a16:colId xmlns:a16="http://schemas.microsoft.com/office/drawing/2014/main" val="4137846889"/>
                    </a:ext>
                  </a:extLst>
                </a:gridCol>
                <a:gridCol w="493776">
                  <a:extLst>
                    <a:ext uri="{9D8B030D-6E8A-4147-A177-3AD203B41FA5}">
                      <a16:colId xmlns:a16="http://schemas.microsoft.com/office/drawing/2014/main" val="2970886593"/>
                    </a:ext>
                  </a:extLst>
                </a:gridCol>
                <a:gridCol w="493776">
                  <a:extLst>
                    <a:ext uri="{9D8B030D-6E8A-4147-A177-3AD203B41FA5}">
                      <a16:colId xmlns:a16="http://schemas.microsoft.com/office/drawing/2014/main" val="3173933466"/>
                    </a:ext>
                  </a:extLst>
                </a:gridCol>
                <a:gridCol w="493776">
                  <a:extLst>
                    <a:ext uri="{9D8B030D-6E8A-4147-A177-3AD203B41FA5}">
                      <a16:colId xmlns:a16="http://schemas.microsoft.com/office/drawing/2014/main" val="2235703532"/>
                    </a:ext>
                  </a:extLst>
                </a:gridCol>
                <a:gridCol w="493776">
                  <a:extLst>
                    <a:ext uri="{9D8B030D-6E8A-4147-A177-3AD203B41FA5}">
                      <a16:colId xmlns:a16="http://schemas.microsoft.com/office/drawing/2014/main" val="2408580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772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- 2022-03-28 16:07:41</a:t>
                      </a:r>
                      <a:r>
                        <a:rPr kumimoji="0" lang="es-ES" sz="1000" b="0" i="0" u="none" strike="noStrike" kern="1200" cap="none" spc="0" normalizeH="0" baseline="0" noProof="0">
                          <a:ln>
                            <a:noFill/>
                          </a:ln>
                          <a:solidFill>
                            <a:prstClr val="black"/>
                          </a:solidFill>
                          <a:effectLst/>
                          <a:uLnTx/>
                          <a:uFillTx/>
                          <a:latin typeface="+mn-lt"/>
                          <a:ea typeface="+mn-ea"/>
                          <a:cs typeface="+mn-cs"/>
                        </a:rPr>
                        <a:t>
 Las superpoderosas ✊🚵‍♀️🚵‍♀️  @sofithevilla  y @haley.batten , del NinetyOne Songo Specialized Team, realizaron una increíble actuación en la Absa Cape Epic 2022👏, realizada del 19 al 26 de marzo en Sudáfrica, coronándose como campeonas absolutas🏆 de la más dura, larga y desafiante carrera de mountain bike en parejas. Un total de 8 días, 681 kilómetros y 16.900 metros de desnivel.
Las ganadoras completaron todas las etapas en 33h 41m 11s, logrando 12m 31s de diferencia sobre las locales del Faces Rola Team.
Por su parte, @mattbeers55  y @christopherblevs , del Toyota NinetyOne Specialized, se coronaron terceros de la general y ganaron las etapas prólogo y cuarta👏
Sin dudas, la Cape Epic es una prueba que se supera año tras año, no solo por su brillante organización, sino por los grandes deportistas que afirman que se trata de la mejor prueba por etapas de mountain bike del mundo.
📷: @michalcervenyphoto
#IamSpecialized #SpecializedArgentina #SpecializedEpic #EpicSW #CapeEpic #CapeEpicMTB #XC #XCO #XcMtb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21598572"/>
                  </a:ext>
                </a:extLst>
              </a:tr>
            </a:tbl>
          </a:graphicData>
        </a:graphic>
      </p:graphicFrame>
      <p:sp>
        <p:nvSpPr>
          <p:cNvPr id="4" name="Text Placeholder 3">
            <a:extLst>
              <a:ext uri="{FF2B5EF4-FFF2-40B4-BE49-F238E27FC236}">
                <a16:creationId xmlns:a16="http://schemas.microsoft.com/office/drawing/2014/main" id="{2EF9704F-0DD5-4942-BA3D-5CC1AC3DBAB8}"/>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4821933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51515-51B3-43BE-858C-24E64C031AED}"/>
              </a:ext>
            </a:extLst>
          </p:cNvPr>
          <p:cNvSpPr>
            <a:spLocks noGrp="1"/>
          </p:cNvSpPr>
          <p:nvPr>
            <p:ph type="title"/>
          </p:nvPr>
        </p:nvSpPr>
        <p:spPr/>
        <p:txBody>
          <a:bodyPr/>
          <a:lstStyle/>
          <a:p>
            <a:r>
              <a:rPr lang="en-US"/>
              <a:t>Facebook Post Table + Reactions | Scott - 4 of 25</a:t>
            </a:r>
          </a:p>
        </p:txBody>
      </p:sp>
      <p:graphicFrame>
        <p:nvGraphicFramePr>
          <p:cNvPr id="5" name="Table Placeholder 4">
            <a:extLst>
              <a:ext uri="{FF2B5EF4-FFF2-40B4-BE49-F238E27FC236}">
                <a16:creationId xmlns:a16="http://schemas.microsoft.com/office/drawing/2014/main" id="{83616923-1646-4B2F-BD81-96EE88DD673B}"/>
              </a:ext>
            </a:extLst>
          </p:cNvPr>
          <p:cNvGraphicFramePr>
            <a:graphicFrameLocks noGrp="1"/>
          </p:cNvGraphicFramePr>
          <p:nvPr>
            <p:ph type="tbl" sz="quarter" idx="13"/>
            <p:extLst>
              <p:ext uri="{D42A27DB-BD31-4B8C-83A1-F6EECF244321}">
                <p14:modId xmlns:p14="http://schemas.microsoft.com/office/powerpoint/2010/main" val="1585851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1447375"/>
                    </a:ext>
                  </a:extLst>
                </a:gridCol>
                <a:gridCol w="493776">
                  <a:extLst>
                    <a:ext uri="{9D8B030D-6E8A-4147-A177-3AD203B41FA5}">
                      <a16:colId xmlns:a16="http://schemas.microsoft.com/office/drawing/2014/main" val="3742987646"/>
                    </a:ext>
                  </a:extLst>
                </a:gridCol>
                <a:gridCol w="493776">
                  <a:extLst>
                    <a:ext uri="{9D8B030D-6E8A-4147-A177-3AD203B41FA5}">
                      <a16:colId xmlns:a16="http://schemas.microsoft.com/office/drawing/2014/main" val="272927129"/>
                    </a:ext>
                  </a:extLst>
                </a:gridCol>
                <a:gridCol w="493776">
                  <a:extLst>
                    <a:ext uri="{9D8B030D-6E8A-4147-A177-3AD203B41FA5}">
                      <a16:colId xmlns:a16="http://schemas.microsoft.com/office/drawing/2014/main" val="1306002685"/>
                    </a:ext>
                  </a:extLst>
                </a:gridCol>
                <a:gridCol w="493776">
                  <a:extLst>
                    <a:ext uri="{9D8B030D-6E8A-4147-A177-3AD203B41FA5}">
                      <a16:colId xmlns:a16="http://schemas.microsoft.com/office/drawing/2014/main" val="2999795316"/>
                    </a:ext>
                  </a:extLst>
                </a:gridCol>
                <a:gridCol w="493776">
                  <a:extLst>
                    <a:ext uri="{9D8B030D-6E8A-4147-A177-3AD203B41FA5}">
                      <a16:colId xmlns:a16="http://schemas.microsoft.com/office/drawing/2014/main" val="1566415781"/>
                    </a:ext>
                  </a:extLst>
                </a:gridCol>
                <a:gridCol w="493776">
                  <a:extLst>
                    <a:ext uri="{9D8B030D-6E8A-4147-A177-3AD203B41FA5}">
                      <a16:colId xmlns:a16="http://schemas.microsoft.com/office/drawing/2014/main" val="1070935693"/>
                    </a:ext>
                  </a:extLst>
                </a:gridCol>
                <a:gridCol w="493776">
                  <a:extLst>
                    <a:ext uri="{9D8B030D-6E8A-4147-A177-3AD203B41FA5}">
                      <a16:colId xmlns:a16="http://schemas.microsoft.com/office/drawing/2014/main" val="4013222659"/>
                    </a:ext>
                  </a:extLst>
                </a:gridCol>
                <a:gridCol w="493776">
                  <a:extLst>
                    <a:ext uri="{9D8B030D-6E8A-4147-A177-3AD203B41FA5}">
                      <a16:colId xmlns:a16="http://schemas.microsoft.com/office/drawing/2014/main" val="3961945505"/>
                    </a:ext>
                  </a:extLst>
                </a:gridCol>
                <a:gridCol w="493776">
                  <a:extLst>
                    <a:ext uri="{9D8B030D-6E8A-4147-A177-3AD203B41FA5}">
                      <a16:colId xmlns:a16="http://schemas.microsoft.com/office/drawing/2014/main" val="892308854"/>
                    </a:ext>
                  </a:extLst>
                </a:gridCol>
                <a:gridCol w="493776">
                  <a:extLst>
                    <a:ext uri="{9D8B030D-6E8A-4147-A177-3AD203B41FA5}">
                      <a16:colId xmlns:a16="http://schemas.microsoft.com/office/drawing/2014/main" val="425607788"/>
                    </a:ext>
                  </a:extLst>
                </a:gridCol>
                <a:gridCol w="493776">
                  <a:extLst>
                    <a:ext uri="{9D8B030D-6E8A-4147-A177-3AD203B41FA5}">
                      <a16:colId xmlns:a16="http://schemas.microsoft.com/office/drawing/2014/main" val="2378842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432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- 2022-03-25 21:00:05</a:t>
                      </a:r>
                      <a:r>
                        <a:rPr kumimoji="0" lang="en-US" sz="1000" b="0" i="0" u="none" strike="noStrike" kern="1200" cap="none" spc="0" normalizeH="0" baseline="0" noProof="0">
                          <a:ln>
                            <a:noFill/>
                          </a:ln>
                          <a:solidFill>
                            <a:prstClr val="black"/>
                          </a:solidFill>
                          <a:effectLst/>
                          <a:uLnTx/>
                          <a:uFillTx/>
                          <a:latin typeface="+mn-lt"/>
                          <a:ea typeface="+mn-ea"/>
                          <a:cs typeface="+mn-cs"/>
                        </a:rPr>
                        <a:t>
 Darlo todo hasta el final 💪
#SpecializedChisel
#IamSpecialized #SpecializedArgentina #Specialized #SpecializedChisel #Chisel #Aluminio #XCmtb #XC #mtb #MountainBike
📸 @santicastromtb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64843237"/>
                  </a:ext>
                </a:extLst>
              </a:tr>
            </a:tbl>
          </a:graphicData>
        </a:graphic>
      </p:graphicFrame>
      <p:sp>
        <p:nvSpPr>
          <p:cNvPr id="4" name="Text Placeholder 3">
            <a:extLst>
              <a:ext uri="{FF2B5EF4-FFF2-40B4-BE49-F238E27FC236}">
                <a16:creationId xmlns:a16="http://schemas.microsoft.com/office/drawing/2014/main" id="{7D8B96AF-80FD-4D70-86FA-D990FBB7674F}"/>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5809638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D653E-EE45-4EE7-8679-3C3A306A107B}"/>
              </a:ext>
            </a:extLst>
          </p:cNvPr>
          <p:cNvSpPr>
            <a:spLocks noGrp="1"/>
          </p:cNvSpPr>
          <p:nvPr>
            <p:ph type="title"/>
          </p:nvPr>
        </p:nvSpPr>
        <p:spPr/>
        <p:txBody>
          <a:bodyPr/>
          <a:lstStyle/>
          <a:p>
            <a:r>
              <a:rPr lang="en-US"/>
              <a:t>Facebook Post Table + Reactions | Scott - 5 of 25</a:t>
            </a:r>
          </a:p>
        </p:txBody>
      </p:sp>
      <p:graphicFrame>
        <p:nvGraphicFramePr>
          <p:cNvPr id="5" name="Table Placeholder 4">
            <a:extLst>
              <a:ext uri="{FF2B5EF4-FFF2-40B4-BE49-F238E27FC236}">
                <a16:creationId xmlns:a16="http://schemas.microsoft.com/office/drawing/2014/main" id="{0A206F3F-F031-4E23-A4B9-4EF6AFF5F6B1}"/>
              </a:ext>
            </a:extLst>
          </p:cNvPr>
          <p:cNvGraphicFramePr>
            <a:graphicFrameLocks noGrp="1"/>
          </p:cNvGraphicFramePr>
          <p:nvPr>
            <p:ph type="tbl" sz="quarter" idx="13"/>
            <p:extLst>
              <p:ext uri="{D42A27DB-BD31-4B8C-83A1-F6EECF244321}">
                <p14:modId xmlns:p14="http://schemas.microsoft.com/office/powerpoint/2010/main" val="3071548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19799"/>
                    </a:ext>
                  </a:extLst>
                </a:gridCol>
                <a:gridCol w="493776">
                  <a:extLst>
                    <a:ext uri="{9D8B030D-6E8A-4147-A177-3AD203B41FA5}">
                      <a16:colId xmlns:a16="http://schemas.microsoft.com/office/drawing/2014/main" val="3321470411"/>
                    </a:ext>
                  </a:extLst>
                </a:gridCol>
                <a:gridCol w="493776">
                  <a:extLst>
                    <a:ext uri="{9D8B030D-6E8A-4147-A177-3AD203B41FA5}">
                      <a16:colId xmlns:a16="http://schemas.microsoft.com/office/drawing/2014/main" val="2786710098"/>
                    </a:ext>
                  </a:extLst>
                </a:gridCol>
                <a:gridCol w="493776">
                  <a:extLst>
                    <a:ext uri="{9D8B030D-6E8A-4147-A177-3AD203B41FA5}">
                      <a16:colId xmlns:a16="http://schemas.microsoft.com/office/drawing/2014/main" val="2610573149"/>
                    </a:ext>
                  </a:extLst>
                </a:gridCol>
                <a:gridCol w="493776">
                  <a:extLst>
                    <a:ext uri="{9D8B030D-6E8A-4147-A177-3AD203B41FA5}">
                      <a16:colId xmlns:a16="http://schemas.microsoft.com/office/drawing/2014/main" val="287812477"/>
                    </a:ext>
                  </a:extLst>
                </a:gridCol>
                <a:gridCol w="493776">
                  <a:extLst>
                    <a:ext uri="{9D8B030D-6E8A-4147-A177-3AD203B41FA5}">
                      <a16:colId xmlns:a16="http://schemas.microsoft.com/office/drawing/2014/main" val="599582134"/>
                    </a:ext>
                  </a:extLst>
                </a:gridCol>
                <a:gridCol w="493776">
                  <a:extLst>
                    <a:ext uri="{9D8B030D-6E8A-4147-A177-3AD203B41FA5}">
                      <a16:colId xmlns:a16="http://schemas.microsoft.com/office/drawing/2014/main" val="2769815530"/>
                    </a:ext>
                  </a:extLst>
                </a:gridCol>
                <a:gridCol w="493776">
                  <a:extLst>
                    <a:ext uri="{9D8B030D-6E8A-4147-A177-3AD203B41FA5}">
                      <a16:colId xmlns:a16="http://schemas.microsoft.com/office/drawing/2014/main" val="741623146"/>
                    </a:ext>
                  </a:extLst>
                </a:gridCol>
                <a:gridCol w="493776">
                  <a:extLst>
                    <a:ext uri="{9D8B030D-6E8A-4147-A177-3AD203B41FA5}">
                      <a16:colId xmlns:a16="http://schemas.microsoft.com/office/drawing/2014/main" val="3298990071"/>
                    </a:ext>
                  </a:extLst>
                </a:gridCol>
                <a:gridCol w="493776">
                  <a:extLst>
                    <a:ext uri="{9D8B030D-6E8A-4147-A177-3AD203B41FA5}">
                      <a16:colId xmlns:a16="http://schemas.microsoft.com/office/drawing/2014/main" val="2018619458"/>
                    </a:ext>
                  </a:extLst>
                </a:gridCol>
                <a:gridCol w="493776">
                  <a:extLst>
                    <a:ext uri="{9D8B030D-6E8A-4147-A177-3AD203B41FA5}">
                      <a16:colId xmlns:a16="http://schemas.microsoft.com/office/drawing/2014/main" val="2772998054"/>
                    </a:ext>
                  </a:extLst>
                </a:gridCol>
                <a:gridCol w="493776">
                  <a:extLst>
                    <a:ext uri="{9D8B030D-6E8A-4147-A177-3AD203B41FA5}">
                      <a16:colId xmlns:a16="http://schemas.microsoft.com/office/drawing/2014/main" val="2212772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9998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- 2022-04-05 21:26:35</a:t>
                      </a:r>
                      <a:r>
                        <a:rPr kumimoji="0" lang="es-ES" sz="1000" b="0" i="0" u="none" strike="noStrike" kern="1200" cap="none" spc="0" normalizeH="0" baseline="0" noProof="0">
                          <a:ln>
                            <a:noFill/>
                          </a:ln>
                          <a:solidFill>
                            <a:prstClr val="black"/>
                          </a:solidFill>
                          <a:effectLst/>
                          <a:uLnTx/>
                          <a:uFillTx/>
                          <a:latin typeface="+mn-lt"/>
                          <a:ea typeface="+mn-ea"/>
                          <a:cs typeface="+mn-cs"/>
                        </a:rPr>
                        <a:t>
 ¡Así es! ¡ Facu Cayata presente en la Copa del Mundo junto a las grandes figuras del Trek Internacional! 
Uno de los mejores bikers juveniles, 17 años, del mtb argentino dejará todo en la pista de Petropólis para hacer historia en su primera Copa del Mundo UCI. Gracias al apoyo de Trek internacional podrá vivir una experiencia inigualable para su carrera. 
¡A dejarle un mensaje de motivación a este pequeño gigante!
@trekbikes @trekbicycleargentina @bontragerargentina Santini SMS] @OpticaCentralStore @shimanoargentina @colchonespiero  Santini SMS]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3333887"/>
                  </a:ext>
                </a:extLst>
              </a:tr>
            </a:tbl>
          </a:graphicData>
        </a:graphic>
      </p:graphicFrame>
      <p:sp>
        <p:nvSpPr>
          <p:cNvPr id="4" name="Text Placeholder 3">
            <a:extLst>
              <a:ext uri="{FF2B5EF4-FFF2-40B4-BE49-F238E27FC236}">
                <a16:creationId xmlns:a16="http://schemas.microsoft.com/office/drawing/2014/main" id="{439CD5C7-A034-49DF-A0EE-4E493506170C}"/>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599850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18F74-839A-4F83-B014-43F715FE1F4D}"/>
              </a:ext>
            </a:extLst>
          </p:cNvPr>
          <p:cNvSpPr>
            <a:spLocks noGrp="1"/>
          </p:cNvSpPr>
          <p:nvPr>
            <p:ph type="title"/>
          </p:nvPr>
        </p:nvSpPr>
        <p:spPr/>
        <p:txBody>
          <a:bodyPr/>
          <a:lstStyle/>
          <a:p>
            <a:r>
              <a:rPr lang="en-US"/>
              <a:t>Facebook Post Table + Reactions | Scott - 6 of 25</a:t>
            </a:r>
          </a:p>
        </p:txBody>
      </p:sp>
      <p:graphicFrame>
        <p:nvGraphicFramePr>
          <p:cNvPr id="5" name="Table Placeholder 4">
            <a:extLst>
              <a:ext uri="{FF2B5EF4-FFF2-40B4-BE49-F238E27FC236}">
                <a16:creationId xmlns:a16="http://schemas.microsoft.com/office/drawing/2014/main" id="{4C24D090-F65A-4B23-B995-FC0130DF4466}"/>
              </a:ext>
            </a:extLst>
          </p:cNvPr>
          <p:cNvGraphicFramePr>
            <a:graphicFrameLocks noGrp="1"/>
          </p:cNvGraphicFramePr>
          <p:nvPr>
            <p:ph type="tbl" sz="quarter" idx="13"/>
            <p:extLst>
              <p:ext uri="{D42A27DB-BD31-4B8C-83A1-F6EECF244321}">
                <p14:modId xmlns:p14="http://schemas.microsoft.com/office/powerpoint/2010/main" val="2403145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9860593"/>
                    </a:ext>
                  </a:extLst>
                </a:gridCol>
                <a:gridCol w="493776">
                  <a:extLst>
                    <a:ext uri="{9D8B030D-6E8A-4147-A177-3AD203B41FA5}">
                      <a16:colId xmlns:a16="http://schemas.microsoft.com/office/drawing/2014/main" val="3283223102"/>
                    </a:ext>
                  </a:extLst>
                </a:gridCol>
                <a:gridCol w="493776">
                  <a:extLst>
                    <a:ext uri="{9D8B030D-6E8A-4147-A177-3AD203B41FA5}">
                      <a16:colId xmlns:a16="http://schemas.microsoft.com/office/drawing/2014/main" val="3988657006"/>
                    </a:ext>
                  </a:extLst>
                </a:gridCol>
                <a:gridCol w="493776">
                  <a:extLst>
                    <a:ext uri="{9D8B030D-6E8A-4147-A177-3AD203B41FA5}">
                      <a16:colId xmlns:a16="http://schemas.microsoft.com/office/drawing/2014/main" val="3806469311"/>
                    </a:ext>
                  </a:extLst>
                </a:gridCol>
                <a:gridCol w="493776">
                  <a:extLst>
                    <a:ext uri="{9D8B030D-6E8A-4147-A177-3AD203B41FA5}">
                      <a16:colId xmlns:a16="http://schemas.microsoft.com/office/drawing/2014/main" val="1359907863"/>
                    </a:ext>
                  </a:extLst>
                </a:gridCol>
                <a:gridCol w="493776">
                  <a:extLst>
                    <a:ext uri="{9D8B030D-6E8A-4147-A177-3AD203B41FA5}">
                      <a16:colId xmlns:a16="http://schemas.microsoft.com/office/drawing/2014/main" val="393368289"/>
                    </a:ext>
                  </a:extLst>
                </a:gridCol>
                <a:gridCol w="493776">
                  <a:extLst>
                    <a:ext uri="{9D8B030D-6E8A-4147-A177-3AD203B41FA5}">
                      <a16:colId xmlns:a16="http://schemas.microsoft.com/office/drawing/2014/main" val="2292833242"/>
                    </a:ext>
                  </a:extLst>
                </a:gridCol>
                <a:gridCol w="493776">
                  <a:extLst>
                    <a:ext uri="{9D8B030D-6E8A-4147-A177-3AD203B41FA5}">
                      <a16:colId xmlns:a16="http://schemas.microsoft.com/office/drawing/2014/main" val="441548319"/>
                    </a:ext>
                  </a:extLst>
                </a:gridCol>
                <a:gridCol w="493776">
                  <a:extLst>
                    <a:ext uri="{9D8B030D-6E8A-4147-A177-3AD203B41FA5}">
                      <a16:colId xmlns:a16="http://schemas.microsoft.com/office/drawing/2014/main" val="103177380"/>
                    </a:ext>
                  </a:extLst>
                </a:gridCol>
                <a:gridCol w="493776">
                  <a:extLst>
                    <a:ext uri="{9D8B030D-6E8A-4147-A177-3AD203B41FA5}">
                      <a16:colId xmlns:a16="http://schemas.microsoft.com/office/drawing/2014/main" val="1164504266"/>
                    </a:ext>
                  </a:extLst>
                </a:gridCol>
                <a:gridCol w="493776">
                  <a:extLst>
                    <a:ext uri="{9D8B030D-6E8A-4147-A177-3AD203B41FA5}">
                      <a16:colId xmlns:a16="http://schemas.microsoft.com/office/drawing/2014/main" val="3646071982"/>
                    </a:ext>
                  </a:extLst>
                </a:gridCol>
                <a:gridCol w="493776">
                  <a:extLst>
                    <a:ext uri="{9D8B030D-6E8A-4147-A177-3AD203B41FA5}">
                      <a16:colId xmlns:a16="http://schemas.microsoft.com/office/drawing/2014/main" val="3167122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1054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- 2022-03-21 22:00:03</a:t>
                      </a:r>
                      <a:r>
                        <a:rPr kumimoji="0" lang="en-US" sz="1000" b="0" i="0" u="none" strike="noStrike" kern="1200" cap="none" spc="0" normalizeH="0" baseline="0" noProof="0">
                          <a:ln>
                            <a:noFill/>
                          </a:ln>
                          <a:solidFill>
                            <a:prstClr val="black"/>
                          </a:solidFill>
                          <a:effectLst/>
                          <a:uLnTx/>
                          <a:uFillTx/>
                          <a:latin typeface="+mn-lt"/>
                          <a:ea typeface="+mn-ea"/>
                          <a:cs typeface="+mn-cs"/>
                        </a:rPr>
                        <a:t>
 Ágil, eficiente y veloz.🔥
Así la Specialized Chisel, una bicicleta de XC 🚵‍♂️ creada para llegar a lo más alto del podio🏆.
Gracias a nuestra tecnología D'Aluisio Smartweld y al aluminio M5, hemos creado uno de los cuadros de aluminio más rígidos, resistentes y livianos del mercado.💪
🔺Encontrala en nuestras tiendas autorizadas🔺
#IamSpecialized #SpecializedArgentina #Specialized #SpecializedChisel #Chisel #Aluminio #XCmtb #XC #mtb #MountainBike
📸 @gliod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5863368"/>
                  </a:ext>
                </a:extLst>
              </a:tr>
            </a:tbl>
          </a:graphicData>
        </a:graphic>
      </p:graphicFrame>
      <p:sp>
        <p:nvSpPr>
          <p:cNvPr id="4" name="Text Placeholder 3">
            <a:extLst>
              <a:ext uri="{FF2B5EF4-FFF2-40B4-BE49-F238E27FC236}">
                <a16:creationId xmlns:a16="http://schemas.microsoft.com/office/drawing/2014/main" id="{7DB24D77-8CC4-4EAD-8D03-45E2E553F512}"/>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6091905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70BC-A810-4608-B82A-D44FAC414A8D}"/>
              </a:ext>
            </a:extLst>
          </p:cNvPr>
          <p:cNvSpPr>
            <a:spLocks noGrp="1"/>
          </p:cNvSpPr>
          <p:nvPr>
            <p:ph type="title"/>
          </p:nvPr>
        </p:nvSpPr>
        <p:spPr/>
        <p:txBody>
          <a:bodyPr/>
          <a:lstStyle/>
          <a:p>
            <a:r>
              <a:rPr lang="en-US"/>
              <a:t>Facebook Post Table + Reactions | Scott - 7 of 25</a:t>
            </a:r>
          </a:p>
        </p:txBody>
      </p:sp>
      <p:graphicFrame>
        <p:nvGraphicFramePr>
          <p:cNvPr id="5" name="Table Placeholder 4">
            <a:extLst>
              <a:ext uri="{FF2B5EF4-FFF2-40B4-BE49-F238E27FC236}">
                <a16:creationId xmlns:a16="http://schemas.microsoft.com/office/drawing/2014/main" id="{16C06B40-83E9-466C-8918-FBF3D39CAF78}"/>
              </a:ext>
            </a:extLst>
          </p:cNvPr>
          <p:cNvGraphicFramePr>
            <a:graphicFrameLocks noGrp="1"/>
          </p:cNvGraphicFramePr>
          <p:nvPr>
            <p:ph type="tbl" sz="quarter" idx="13"/>
            <p:extLst>
              <p:ext uri="{D42A27DB-BD31-4B8C-83A1-F6EECF244321}">
                <p14:modId xmlns:p14="http://schemas.microsoft.com/office/powerpoint/2010/main" val="825281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7835319"/>
                    </a:ext>
                  </a:extLst>
                </a:gridCol>
                <a:gridCol w="493776">
                  <a:extLst>
                    <a:ext uri="{9D8B030D-6E8A-4147-A177-3AD203B41FA5}">
                      <a16:colId xmlns:a16="http://schemas.microsoft.com/office/drawing/2014/main" val="3242343643"/>
                    </a:ext>
                  </a:extLst>
                </a:gridCol>
                <a:gridCol w="493776">
                  <a:extLst>
                    <a:ext uri="{9D8B030D-6E8A-4147-A177-3AD203B41FA5}">
                      <a16:colId xmlns:a16="http://schemas.microsoft.com/office/drawing/2014/main" val="2305709912"/>
                    </a:ext>
                  </a:extLst>
                </a:gridCol>
                <a:gridCol w="493776">
                  <a:extLst>
                    <a:ext uri="{9D8B030D-6E8A-4147-A177-3AD203B41FA5}">
                      <a16:colId xmlns:a16="http://schemas.microsoft.com/office/drawing/2014/main" val="971543333"/>
                    </a:ext>
                  </a:extLst>
                </a:gridCol>
                <a:gridCol w="493776">
                  <a:extLst>
                    <a:ext uri="{9D8B030D-6E8A-4147-A177-3AD203B41FA5}">
                      <a16:colId xmlns:a16="http://schemas.microsoft.com/office/drawing/2014/main" val="3646206863"/>
                    </a:ext>
                  </a:extLst>
                </a:gridCol>
                <a:gridCol w="493776">
                  <a:extLst>
                    <a:ext uri="{9D8B030D-6E8A-4147-A177-3AD203B41FA5}">
                      <a16:colId xmlns:a16="http://schemas.microsoft.com/office/drawing/2014/main" val="1349891577"/>
                    </a:ext>
                  </a:extLst>
                </a:gridCol>
                <a:gridCol w="493776">
                  <a:extLst>
                    <a:ext uri="{9D8B030D-6E8A-4147-A177-3AD203B41FA5}">
                      <a16:colId xmlns:a16="http://schemas.microsoft.com/office/drawing/2014/main" val="1123256603"/>
                    </a:ext>
                  </a:extLst>
                </a:gridCol>
                <a:gridCol w="493776">
                  <a:extLst>
                    <a:ext uri="{9D8B030D-6E8A-4147-A177-3AD203B41FA5}">
                      <a16:colId xmlns:a16="http://schemas.microsoft.com/office/drawing/2014/main" val="1527197471"/>
                    </a:ext>
                  </a:extLst>
                </a:gridCol>
                <a:gridCol w="493776">
                  <a:extLst>
                    <a:ext uri="{9D8B030D-6E8A-4147-A177-3AD203B41FA5}">
                      <a16:colId xmlns:a16="http://schemas.microsoft.com/office/drawing/2014/main" val="2269973271"/>
                    </a:ext>
                  </a:extLst>
                </a:gridCol>
                <a:gridCol w="493776">
                  <a:extLst>
                    <a:ext uri="{9D8B030D-6E8A-4147-A177-3AD203B41FA5}">
                      <a16:colId xmlns:a16="http://schemas.microsoft.com/office/drawing/2014/main" val="4125883014"/>
                    </a:ext>
                  </a:extLst>
                </a:gridCol>
                <a:gridCol w="493776">
                  <a:extLst>
                    <a:ext uri="{9D8B030D-6E8A-4147-A177-3AD203B41FA5}">
                      <a16:colId xmlns:a16="http://schemas.microsoft.com/office/drawing/2014/main" val="3284323479"/>
                    </a:ext>
                  </a:extLst>
                </a:gridCol>
                <a:gridCol w="493776">
                  <a:extLst>
                    <a:ext uri="{9D8B030D-6E8A-4147-A177-3AD203B41FA5}">
                      <a16:colId xmlns:a16="http://schemas.microsoft.com/office/drawing/2014/main" val="3390028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9945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- 2022-04-04 22:00:03</a:t>
                      </a:r>
                      <a:r>
                        <a:rPr kumimoji="0" lang="es-ES" sz="1000" b="0" i="0" u="none" strike="noStrike" kern="1200" cap="none" spc="0" normalizeH="0" baseline="0" noProof="0">
                          <a:ln>
                            <a:noFill/>
                          </a:ln>
                          <a:solidFill>
                            <a:prstClr val="black"/>
                          </a:solidFill>
                          <a:effectLst/>
                          <a:uLnTx/>
                          <a:uFillTx/>
                          <a:latin typeface="+mn-lt"/>
                          <a:ea typeface="+mn-ea"/>
                          <a:cs typeface="+mn-cs"/>
                        </a:rPr>
                        <a:t>
 ¿Alguna vez imaginaste poder pedalear desde el amanecer hasta que caiga el sol?🌅
🚵‍♂️ Inspirada en la Stumpjumper, la Specialized Turbo Levo⚡  es una mountain bike de pedaleo asistido con un cuadro liviano, rígido y capaz de todo junto a un motor potente y suave, lo que te dará el poder de recorrer más y más senderos. 
Con una #Turbo sos vos, solo que más rápido😉
🔺 Acercate a nuestras tiendas autorizadas y conocela🔺
#iamspecialized #specializedargentina #turbo #modoturbo  #turbolevo #levo #specialized #ebike 
📸@theonlyltg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9131588"/>
                  </a:ext>
                </a:extLst>
              </a:tr>
            </a:tbl>
          </a:graphicData>
        </a:graphic>
      </p:graphicFrame>
      <p:sp>
        <p:nvSpPr>
          <p:cNvPr id="4" name="Text Placeholder 3">
            <a:extLst>
              <a:ext uri="{FF2B5EF4-FFF2-40B4-BE49-F238E27FC236}">
                <a16:creationId xmlns:a16="http://schemas.microsoft.com/office/drawing/2014/main" id="{3FB8B192-3573-49D7-A9FF-A52A39081279}"/>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330195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3212B-B319-4F31-9070-FFBC65EC852B}"/>
              </a:ext>
            </a:extLst>
          </p:cNvPr>
          <p:cNvSpPr>
            <a:spLocks noGrp="1"/>
          </p:cNvSpPr>
          <p:nvPr>
            <p:ph type="title"/>
          </p:nvPr>
        </p:nvSpPr>
        <p:spPr/>
        <p:txBody>
          <a:bodyPr/>
          <a:lstStyle/>
          <a:p>
            <a:r>
              <a:rPr lang="en-US"/>
              <a:t>Facebook Post Table + Reactions | Scott - 8 of 25</a:t>
            </a:r>
          </a:p>
        </p:txBody>
      </p:sp>
      <p:graphicFrame>
        <p:nvGraphicFramePr>
          <p:cNvPr id="5" name="Table Placeholder 4">
            <a:extLst>
              <a:ext uri="{FF2B5EF4-FFF2-40B4-BE49-F238E27FC236}">
                <a16:creationId xmlns:a16="http://schemas.microsoft.com/office/drawing/2014/main" id="{25F46F72-5419-4F57-90E5-9D687FA52DBC}"/>
              </a:ext>
            </a:extLst>
          </p:cNvPr>
          <p:cNvGraphicFramePr>
            <a:graphicFrameLocks noGrp="1"/>
          </p:cNvGraphicFramePr>
          <p:nvPr>
            <p:ph type="tbl" sz="quarter" idx="13"/>
            <p:extLst>
              <p:ext uri="{D42A27DB-BD31-4B8C-83A1-F6EECF244321}">
                <p14:modId xmlns:p14="http://schemas.microsoft.com/office/powerpoint/2010/main" val="3807513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50774090"/>
                    </a:ext>
                  </a:extLst>
                </a:gridCol>
                <a:gridCol w="493776">
                  <a:extLst>
                    <a:ext uri="{9D8B030D-6E8A-4147-A177-3AD203B41FA5}">
                      <a16:colId xmlns:a16="http://schemas.microsoft.com/office/drawing/2014/main" val="2078795087"/>
                    </a:ext>
                  </a:extLst>
                </a:gridCol>
                <a:gridCol w="493776">
                  <a:extLst>
                    <a:ext uri="{9D8B030D-6E8A-4147-A177-3AD203B41FA5}">
                      <a16:colId xmlns:a16="http://schemas.microsoft.com/office/drawing/2014/main" val="1052895330"/>
                    </a:ext>
                  </a:extLst>
                </a:gridCol>
                <a:gridCol w="493776">
                  <a:extLst>
                    <a:ext uri="{9D8B030D-6E8A-4147-A177-3AD203B41FA5}">
                      <a16:colId xmlns:a16="http://schemas.microsoft.com/office/drawing/2014/main" val="748946293"/>
                    </a:ext>
                  </a:extLst>
                </a:gridCol>
                <a:gridCol w="493776">
                  <a:extLst>
                    <a:ext uri="{9D8B030D-6E8A-4147-A177-3AD203B41FA5}">
                      <a16:colId xmlns:a16="http://schemas.microsoft.com/office/drawing/2014/main" val="2007961403"/>
                    </a:ext>
                  </a:extLst>
                </a:gridCol>
                <a:gridCol w="493776">
                  <a:extLst>
                    <a:ext uri="{9D8B030D-6E8A-4147-A177-3AD203B41FA5}">
                      <a16:colId xmlns:a16="http://schemas.microsoft.com/office/drawing/2014/main" val="3682224868"/>
                    </a:ext>
                  </a:extLst>
                </a:gridCol>
                <a:gridCol w="493776">
                  <a:extLst>
                    <a:ext uri="{9D8B030D-6E8A-4147-A177-3AD203B41FA5}">
                      <a16:colId xmlns:a16="http://schemas.microsoft.com/office/drawing/2014/main" val="1868148955"/>
                    </a:ext>
                  </a:extLst>
                </a:gridCol>
                <a:gridCol w="493776">
                  <a:extLst>
                    <a:ext uri="{9D8B030D-6E8A-4147-A177-3AD203B41FA5}">
                      <a16:colId xmlns:a16="http://schemas.microsoft.com/office/drawing/2014/main" val="828515727"/>
                    </a:ext>
                  </a:extLst>
                </a:gridCol>
                <a:gridCol w="493776">
                  <a:extLst>
                    <a:ext uri="{9D8B030D-6E8A-4147-A177-3AD203B41FA5}">
                      <a16:colId xmlns:a16="http://schemas.microsoft.com/office/drawing/2014/main" val="2637391851"/>
                    </a:ext>
                  </a:extLst>
                </a:gridCol>
                <a:gridCol w="493776">
                  <a:extLst>
                    <a:ext uri="{9D8B030D-6E8A-4147-A177-3AD203B41FA5}">
                      <a16:colId xmlns:a16="http://schemas.microsoft.com/office/drawing/2014/main" val="2880580763"/>
                    </a:ext>
                  </a:extLst>
                </a:gridCol>
                <a:gridCol w="493776">
                  <a:extLst>
                    <a:ext uri="{9D8B030D-6E8A-4147-A177-3AD203B41FA5}">
                      <a16:colId xmlns:a16="http://schemas.microsoft.com/office/drawing/2014/main" val="1688555834"/>
                    </a:ext>
                  </a:extLst>
                </a:gridCol>
                <a:gridCol w="493776">
                  <a:extLst>
                    <a:ext uri="{9D8B030D-6E8A-4147-A177-3AD203B41FA5}">
                      <a16:colId xmlns:a16="http://schemas.microsoft.com/office/drawing/2014/main" val="1343260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6549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- 2022-03-16 22:00:05</a:t>
                      </a:r>
                      <a:r>
                        <a:rPr kumimoji="0" lang="en-US" sz="1000" b="0" i="0" u="none" strike="noStrike" kern="1200" cap="none" spc="0" normalizeH="0" baseline="0" noProof="0">
                          <a:ln>
                            <a:noFill/>
                          </a:ln>
                          <a:solidFill>
                            <a:prstClr val="black"/>
                          </a:solidFill>
                          <a:effectLst/>
                          <a:uLnTx/>
                          <a:uFillTx/>
                          <a:latin typeface="+mn-lt"/>
                          <a:ea typeface="+mn-ea"/>
                          <a:cs typeface="+mn-cs"/>
                        </a:rPr>
                        <a:t>
 ¡Hacete ver!🚴‍♂️💡
Diseñamos nuestras luces Stix para que te vean tanto de día☀️ como de noche🌌.
Su lente esférica dirige los lúmenes a más de 800 metros bajo el sol más brillante☀️💪
Se colocan fácilmente, tienen seis modos de destello y, dependiendo de cual elijas, te brindarán una autonomía de hasta 77 horas. Se cargan fácilmente vía USB en 2 horas. 
#PedaleaSeguro                    
🔺 Encontralas en nuestras tiendas autorizadas🔺  
#IamSpecialized #SpecialzedArgentina #SpecializedStix #SpecializedStixLights #Stix #S#SpecializedStixLightsElite #SpecializedStixLightsSport #MásVisibleEsMásSeguro
📸 @adriananascimentomtb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18243049"/>
                  </a:ext>
                </a:extLst>
              </a:tr>
            </a:tbl>
          </a:graphicData>
        </a:graphic>
      </p:graphicFrame>
      <p:sp>
        <p:nvSpPr>
          <p:cNvPr id="4" name="Text Placeholder 3">
            <a:extLst>
              <a:ext uri="{FF2B5EF4-FFF2-40B4-BE49-F238E27FC236}">
                <a16:creationId xmlns:a16="http://schemas.microsoft.com/office/drawing/2014/main" id="{DFE2A701-5C58-4ACF-A09B-91B8269BF41D}"/>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943835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92FD4-6AB6-410C-AAA9-A279686D588D}"/>
              </a:ext>
            </a:extLst>
          </p:cNvPr>
          <p:cNvSpPr>
            <a:spLocks noGrp="1"/>
          </p:cNvSpPr>
          <p:nvPr>
            <p:ph type="title"/>
          </p:nvPr>
        </p:nvSpPr>
        <p:spPr/>
        <p:txBody>
          <a:bodyPr/>
          <a:lstStyle/>
          <a:p>
            <a:r>
              <a:rPr lang="en-US"/>
              <a:t>Facebook Post Table + Reactions | Scott - 9 of 25</a:t>
            </a:r>
          </a:p>
        </p:txBody>
      </p:sp>
      <p:graphicFrame>
        <p:nvGraphicFramePr>
          <p:cNvPr id="5" name="Table Placeholder 4">
            <a:extLst>
              <a:ext uri="{FF2B5EF4-FFF2-40B4-BE49-F238E27FC236}">
                <a16:creationId xmlns:a16="http://schemas.microsoft.com/office/drawing/2014/main" id="{DB7C2034-5B94-440F-9DEE-A376B3AC7C8D}"/>
              </a:ext>
            </a:extLst>
          </p:cNvPr>
          <p:cNvGraphicFramePr>
            <a:graphicFrameLocks noGrp="1"/>
          </p:cNvGraphicFramePr>
          <p:nvPr>
            <p:ph type="tbl" sz="quarter" idx="13"/>
            <p:extLst>
              <p:ext uri="{D42A27DB-BD31-4B8C-83A1-F6EECF244321}">
                <p14:modId xmlns:p14="http://schemas.microsoft.com/office/powerpoint/2010/main" val="1055063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4615986"/>
                    </a:ext>
                  </a:extLst>
                </a:gridCol>
                <a:gridCol w="493776">
                  <a:extLst>
                    <a:ext uri="{9D8B030D-6E8A-4147-A177-3AD203B41FA5}">
                      <a16:colId xmlns:a16="http://schemas.microsoft.com/office/drawing/2014/main" val="3386866673"/>
                    </a:ext>
                  </a:extLst>
                </a:gridCol>
                <a:gridCol w="493776">
                  <a:extLst>
                    <a:ext uri="{9D8B030D-6E8A-4147-A177-3AD203B41FA5}">
                      <a16:colId xmlns:a16="http://schemas.microsoft.com/office/drawing/2014/main" val="1801940315"/>
                    </a:ext>
                  </a:extLst>
                </a:gridCol>
                <a:gridCol w="493776">
                  <a:extLst>
                    <a:ext uri="{9D8B030D-6E8A-4147-A177-3AD203B41FA5}">
                      <a16:colId xmlns:a16="http://schemas.microsoft.com/office/drawing/2014/main" val="1751868278"/>
                    </a:ext>
                  </a:extLst>
                </a:gridCol>
                <a:gridCol w="493776">
                  <a:extLst>
                    <a:ext uri="{9D8B030D-6E8A-4147-A177-3AD203B41FA5}">
                      <a16:colId xmlns:a16="http://schemas.microsoft.com/office/drawing/2014/main" val="3834393026"/>
                    </a:ext>
                  </a:extLst>
                </a:gridCol>
                <a:gridCol w="493776">
                  <a:extLst>
                    <a:ext uri="{9D8B030D-6E8A-4147-A177-3AD203B41FA5}">
                      <a16:colId xmlns:a16="http://schemas.microsoft.com/office/drawing/2014/main" val="2499396870"/>
                    </a:ext>
                  </a:extLst>
                </a:gridCol>
                <a:gridCol w="493776">
                  <a:extLst>
                    <a:ext uri="{9D8B030D-6E8A-4147-A177-3AD203B41FA5}">
                      <a16:colId xmlns:a16="http://schemas.microsoft.com/office/drawing/2014/main" val="1634096237"/>
                    </a:ext>
                  </a:extLst>
                </a:gridCol>
                <a:gridCol w="493776">
                  <a:extLst>
                    <a:ext uri="{9D8B030D-6E8A-4147-A177-3AD203B41FA5}">
                      <a16:colId xmlns:a16="http://schemas.microsoft.com/office/drawing/2014/main" val="389850880"/>
                    </a:ext>
                  </a:extLst>
                </a:gridCol>
                <a:gridCol w="493776">
                  <a:extLst>
                    <a:ext uri="{9D8B030D-6E8A-4147-A177-3AD203B41FA5}">
                      <a16:colId xmlns:a16="http://schemas.microsoft.com/office/drawing/2014/main" val="2344846404"/>
                    </a:ext>
                  </a:extLst>
                </a:gridCol>
                <a:gridCol w="493776">
                  <a:extLst>
                    <a:ext uri="{9D8B030D-6E8A-4147-A177-3AD203B41FA5}">
                      <a16:colId xmlns:a16="http://schemas.microsoft.com/office/drawing/2014/main" val="3634076660"/>
                    </a:ext>
                  </a:extLst>
                </a:gridCol>
                <a:gridCol w="493776">
                  <a:extLst>
                    <a:ext uri="{9D8B030D-6E8A-4147-A177-3AD203B41FA5}">
                      <a16:colId xmlns:a16="http://schemas.microsoft.com/office/drawing/2014/main" val="68551876"/>
                    </a:ext>
                  </a:extLst>
                </a:gridCol>
                <a:gridCol w="493776">
                  <a:extLst>
                    <a:ext uri="{9D8B030D-6E8A-4147-A177-3AD203B41FA5}">
                      <a16:colId xmlns:a16="http://schemas.microsoft.com/office/drawing/2014/main" val="3390042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585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- 2022-04-01 22:00:02</a:t>
                      </a:r>
                      <a:r>
                        <a:rPr kumimoji="0" lang="en-US" sz="1000" b="0" i="0" u="none" strike="noStrike" kern="1200" cap="none" spc="0" normalizeH="0" baseline="0" noProof="0">
                          <a:ln>
                            <a:noFill/>
                          </a:ln>
                          <a:solidFill>
                            <a:prstClr val="black"/>
                          </a:solidFill>
                          <a:effectLst/>
                          <a:uLnTx/>
                          <a:uFillTx/>
                          <a:latin typeface="+mn-lt"/>
                          <a:ea typeface="+mn-ea"/>
                          <a:cs typeface="+mn-cs"/>
                        </a:rPr>
                        <a:t>
 La felicidad de rodar en una #SpecializedTarmac 😁 
#IamSpecialized #SpecialzedArgentina #SpecializedTarmac #Tarmacsl6 #Tarmacsl7 #RiderFirst #Road #Windtunnel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143394"/>
                  </a:ext>
                </a:extLst>
              </a:tr>
            </a:tbl>
          </a:graphicData>
        </a:graphic>
      </p:graphicFrame>
      <p:sp>
        <p:nvSpPr>
          <p:cNvPr id="4" name="Text Placeholder 3">
            <a:extLst>
              <a:ext uri="{FF2B5EF4-FFF2-40B4-BE49-F238E27FC236}">
                <a16:creationId xmlns:a16="http://schemas.microsoft.com/office/drawing/2014/main" id="{B1AAFE4E-3935-4833-9343-33BD13A3C289}"/>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529621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7587C-A5AC-4070-8464-C4FDF69418BD}"/>
              </a:ext>
            </a:extLst>
          </p:cNvPr>
          <p:cNvSpPr>
            <a:spLocks noGrp="1"/>
          </p:cNvSpPr>
          <p:nvPr>
            <p:ph type="title"/>
          </p:nvPr>
        </p:nvSpPr>
        <p:spPr/>
        <p:txBody>
          <a:bodyPr/>
          <a:lstStyle/>
          <a:p>
            <a:r>
              <a:rPr lang="en-US"/>
              <a:t>Facebook Post Table + Reactions | Scott - 10 of 25</a:t>
            </a:r>
          </a:p>
        </p:txBody>
      </p:sp>
      <p:graphicFrame>
        <p:nvGraphicFramePr>
          <p:cNvPr id="5" name="Table Placeholder 4">
            <a:extLst>
              <a:ext uri="{FF2B5EF4-FFF2-40B4-BE49-F238E27FC236}">
                <a16:creationId xmlns:a16="http://schemas.microsoft.com/office/drawing/2014/main" id="{C9FD0A2E-3725-4778-BCF3-B68BE0C0B745}"/>
              </a:ext>
            </a:extLst>
          </p:cNvPr>
          <p:cNvGraphicFramePr>
            <a:graphicFrameLocks noGrp="1"/>
          </p:cNvGraphicFramePr>
          <p:nvPr>
            <p:ph type="tbl" sz="quarter" idx="13"/>
            <p:extLst>
              <p:ext uri="{D42A27DB-BD31-4B8C-83A1-F6EECF244321}">
                <p14:modId xmlns:p14="http://schemas.microsoft.com/office/powerpoint/2010/main" val="1115820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6961110"/>
                    </a:ext>
                  </a:extLst>
                </a:gridCol>
                <a:gridCol w="493776">
                  <a:extLst>
                    <a:ext uri="{9D8B030D-6E8A-4147-A177-3AD203B41FA5}">
                      <a16:colId xmlns:a16="http://schemas.microsoft.com/office/drawing/2014/main" val="3357049037"/>
                    </a:ext>
                  </a:extLst>
                </a:gridCol>
                <a:gridCol w="493776">
                  <a:extLst>
                    <a:ext uri="{9D8B030D-6E8A-4147-A177-3AD203B41FA5}">
                      <a16:colId xmlns:a16="http://schemas.microsoft.com/office/drawing/2014/main" val="2081333233"/>
                    </a:ext>
                  </a:extLst>
                </a:gridCol>
                <a:gridCol w="493776">
                  <a:extLst>
                    <a:ext uri="{9D8B030D-6E8A-4147-A177-3AD203B41FA5}">
                      <a16:colId xmlns:a16="http://schemas.microsoft.com/office/drawing/2014/main" val="1732586926"/>
                    </a:ext>
                  </a:extLst>
                </a:gridCol>
                <a:gridCol w="493776">
                  <a:extLst>
                    <a:ext uri="{9D8B030D-6E8A-4147-A177-3AD203B41FA5}">
                      <a16:colId xmlns:a16="http://schemas.microsoft.com/office/drawing/2014/main" val="2065235107"/>
                    </a:ext>
                  </a:extLst>
                </a:gridCol>
                <a:gridCol w="493776">
                  <a:extLst>
                    <a:ext uri="{9D8B030D-6E8A-4147-A177-3AD203B41FA5}">
                      <a16:colId xmlns:a16="http://schemas.microsoft.com/office/drawing/2014/main" val="2843404009"/>
                    </a:ext>
                  </a:extLst>
                </a:gridCol>
                <a:gridCol w="493776">
                  <a:extLst>
                    <a:ext uri="{9D8B030D-6E8A-4147-A177-3AD203B41FA5}">
                      <a16:colId xmlns:a16="http://schemas.microsoft.com/office/drawing/2014/main" val="2199996781"/>
                    </a:ext>
                  </a:extLst>
                </a:gridCol>
                <a:gridCol w="493776">
                  <a:extLst>
                    <a:ext uri="{9D8B030D-6E8A-4147-A177-3AD203B41FA5}">
                      <a16:colId xmlns:a16="http://schemas.microsoft.com/office/drawing/2014/main" val="1300633872"/>
                    </a:ext>
                  </a:extLst>
                </a:gridCol>
                <a:gridCol w="493776">
                  <a:extLst>
                    <a:ext uri="{9D8B030D-6E8A-4147-A177-3AD203B41FA5}">
                      <a16:colId xmlns:a16="http://schemas.microsoft.com/office/drawing/2014/main" val="414993064"/>
                    </a:ext>
                  </a:extLst>
                </a:gridCol>
                <a:gridCol w="493776">
                  <a:extLst>
                    <a:ext uri="{9D8B030D-6E8A-4147-A177-3AD203B41FA5}">
                      <a16:colId xmlns:a16="http://schemas.microsoft.com/office/drawing/2014/main" val="3611666364"/>
                    </a:ext>
                  </a:extLst>
                </a:gridCol>
                <a:gridCol w="493776">
                  <a:extLst>
                    <a:ext uri="{9D8B030D-6E8A-4147-A177-3AD203B41FA5}">
                      <a16:colId xmlns:a16="http://schemas.microsoft.com/office/drawing/2014/main" val="3077560473"/>
                    </a:ext>
                  </a:extLst>
                </a:gridCol>
                <a:gridCol w="493776">
                  <a:extLst>
                    <a:ext uri="{9D8B030D-6E8A-4147-A177-3AD203B41FA5}">
                      <a16:colId xmlns:a16="http://schemas.microsoft.com/office/drawing/2014/main" val="2334958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109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- 2022-03-27 20:14:47</a:t>
                      </a:r>
                      <a:r>
                        <a:rPr kumimoji="0" lang="es-ES" sz="1000" b="0" i="0" u="none" strike="noStrike" kern="1200" cap="none" spc="0" normalizeH="0" baseline="0" noProof="0">
                          <a:ln>
                            <a:noFill/>
                          </a:ln>
                          <a:solidFill>
                            <a:prstClr val="black"/>
                          </a:solidFill>
                          <a:effectLst/>
                          <a:uLnTx/>
                          <a:uFillTx/>
                          <a:latin typeface="+mn-lt"/>
                          <a:ea typeface="+mn-ea"/>
                          <a:cs typeface="+mn-cs"/>
                        </a:rPr>
                        <a:t>
 ¡ @bikecarito ganó la general de @vueltaaltascumbres 22! 
La marplatense se llevó la carrera con un espectacular perfomance en los 120 km de Altas Cumbres.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48179628"/>
                  </a:ext>
                </a:extLst>
              </a:tr>
            </a:tbl>
          </a:graphicData>
        </a:graphic>
      </p:graphicFrame>
      <p:sp>
        <p:nvSpPr>
          <p:cNvPr id="4" name="Text Placeholder 3">
            <a:extLst>
              <a:ext uri="{FF2B5EF4-FFF2-40B4-BE49-F238E27FC236}">
                <a16:creationId xmlns:a16="http://schemas.microsoft.com/office/drawing/2014/main" id="{0FD4DD31-C72A-4000-81C6-21A532C88961}"/>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955013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D657-1002-47C5-B7B5-3D7C13699024}"/>
              </a:ext>
            </a:extLst>
          </p:cNvPr>
          <p:cNvSpPr>
            <a:spLocks noGrp="1"/>
          </p:cNvSpPr>
          <p:nvPr>
            <p:ph type="title"/>
          </p:nvPr>
        </p:nvSpPr>
        <p:spPr/>
        <p:txBody>
          <a:bodyPr/>
          <a:lstStyle/>
          <a:p>
            <a:r>
              <a:rPr lang="en-US"/>
              <a:t>Facebook Post Table + Reactions | Scott - 11 of 25</a:t>
            </a:r>
          </a:p>
        </p:txBody>
      </p:sp>
      <p:graphicFrame>
        <p:nvGraphicFramePr>
          <p:cNvPr id="5" name="Table Placeholder 4">
            <a:extLst>
              <a:ext uri="{FF2B5EF4-FFF2-40B4-BE49-F238E27FC236}">
                <a16:creationId xmlns:a16="http://schemas.microsoft.com/office/drawing/2014/main" id="{4ED0A7A5-EA8B-4F34-9730-7A57A08474AF}"/>
              </a:ext>
            </a:extLst>
          </p:cNvPr>
          <p:cNvGraphicFramePr>
            <a:graphicFrameLocks noGrp="1"/>
          </p:cNvGraphicFramePr>
          <p:nvPr>
            <p:ph type="tbl" sz="quarter" idx="13"/>
            <p:extLst>
              <p:ext uri="{D42A27DB-BD31-4B8C-83A1-F6EECF244321}">
                <p14:modId xmlns:p14="http://schemas.microsoft.com/office/powerpoint/2010/main" val="2096899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6645844"/>
                    </a:ext>
                  </a:extLst>
                </a:gridCol>
                <a:gridCol w="493776">
                  <a:extLst>
                    <a:ext uri="{9D8B030D-6E8A-4147-A177-3AD203B41FA5}">
                      <a16:colId xmlns:a16="http://schemas.microsoft.com/office/drawing/2014/main" val="352505091"/>
                    </a:ext>
                  </a:extLst>
                </a:gridCol>
                <a:gridCol w="493776">
                  <a:extLst>
                    <a:ext uri="{9D8B030D-6E8A-4147-A177-3AD203B41FA5}">
                      <a16:colId xmlns:a16="http://schemas.microsoft.com/office/drawing/2014/main" val="4120430662"/>
                    </a:ext>
                  </a:extLst>
                </a:gridCol>
                <a:gridCol w="493776">
                  <a:extLst>
                    <a:ext uri="{9D8B030D-6E8A-4147-A177-3AD203B41FA5}">
                      <a16:colId xmlns:a16="http://schemas.microsoft.com/office/drawing/2014/main" val="4077100884"/>
                    </a:ext>
                  </a:extLst>
                </a:gridCol>
                <a:gridCol w="493776">
                  <a:extLst>
                    <a:ext uri="{9D8B030D-6E8A-4147-A177-3AD203B41FA5}">
                      <a16:colId xmlns:a16="http://schemas.microsoft.com/office/drawing/2014/main" val="747415704"/>
                    </a:ext>
                  </a:extLst>
                </a:gridCol>
                <a:gridCol w="493776">
                  <a:extLst>
                    <a:ext uri="{9D8B030D-6E8A-4147-A177-3AD203B41FA5}">
                      <a16:colId xmlns:a16="http://schemas.microsoft.com/office/drawing/2014/main" val="2951594484"/>
                    </a:ext>
                  </a:extLst>
                </a:gridCol>
                <a:gridCol w="493776">
                  <a:extLst>
                    <a:ext uri="{9D8B030D-6E8A-4147-A177-3AD203B41FA5}">
                      <a16:colId xmlns:a16="http://schemas.microsoft.com/office/drawing/2014/main" val="3263807522"/>
                    </a:ext>
                  </a:extLst>
                </a:gridCol>
                <a:gridCol w="493776">
                  <a:extLst>
                    <a:ext uri="{9D8B030D-6E8A-4147-A177-3AD203B41FA5}">
                      <a16:colId xmlns:a16="http://schemas.microsoft.com/office/drawing/2014/main" val="1245356446"/>
                    </a:ext>
                  </a:extLst>
                </a:gridCol>
                <a:gridCol w="493776">
                  <a:extLst>
                    <a:ext uri="{9D8B030D-6E8A-4147-A177-3AD203B41FA5}">
                      <a16:colId xmlns:a16="http://schemas.microsoft.com/office/drawing/2014/main" val="1407178228"/>
                    </a:ext>
                  </a:extLst>
                </a:gridCol>
                <a:gridCol w="493776">
                  <a:extLst>
                    <a:ext uri="{9D8B030D-6E8A-4147-A177-3AD203B41FA5}">
                      <a16:colId xmlns:a16="http://schemas.microsoft.com/office/drawing/2014/main" val="2168093477"/>
                    </a:ext>
                  </a:extLst>
                </a:gridCol>
                <a:gridCol w="493776">
                  <a:extLst>
                    <a:ext uri="{9D8B030D-6E8A-4147-A177-3AD203B41FA5}">
                      <a16:colId xmlns:a16="http://schemas.microsoft.com/office/drawing/2014/main" val="728338519"/>
                    </a:ext>
                  </a:extLst>
                </a:gridCol>
                <a:gridCol w="493776">
                  <a:extLst>
                    <a:ext uri="{9D8B030D-6E8A-4147-A177-3AD203B41FA5}">
                      <a16:colId xmlns:a16="http://schemas.microsoft.com/office/drawing/2014/main" val="3647830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507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- 2022-04-06 22:00:06</a:t>
                      </a:r>
                      <a:r>
                        <a:rPr kumimoji="0" lang="es-ES" sz="1000" b="0" i="0" u="none" strike="noStrike" kern="1200" cap="none" spc="0" normalizeH="0" baseline="0" noProof="0">
                          <a:ln>
                            <a:noFill/>
                          </a:ln>
                          <a:solidFill>
                            <a:prstClr val="black"/>
                          </a:solidFill>
                          <a:effectLst/>
                          <a:uLnTx/>
                          <a:uFillTx/>
                          <a:latin typeface="+mn-lt"/>
                          <a:ea typeface="+mn-ea"/>
                          <a:cs typeface="+mn-cs"/>
                        </a:rPr>
                        <a:t>
 Gran estilo + calce perfecto a un precio accesible = Specialized Align II 
→ El casco que esperabas😉
⭐️ Con protección certificada y MIPS, un sistema patentado para disminuir las fuerzas rotacionales causadas por los impactos. 
⭐️Sistema de regulación y ajuste para lograr un calce perfecto: correas Tri-Fix y dial de microajuste Headset SX.
⭐️Sistema de ventilación 4th Dimension, que optimiza la entrada y el flujo de aire💨, manteniéndote fresco.
🔺Encontralo en nuestras tiendas autorizadas🔺
#IamSpecialized #Align #SpecializedAlign #Mips #UsaCasco #SpecializedArgentina #PedaleaSeguro #UsaCascoEnCasaTeEsperan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47482850"/>
                  </a:ext>
                </a:extLst>
              </a:tr>
            </a:tbl>
          </a:graphicData>
        </a:graphic>
      </p:graphicFrame>
      <p:sp>
        <p:nvSpPr>
          <p:cNvPr id="4" name="Text Placeholder 3">
            <a:extLst>
              <a:ext uri="{FF2B5EF4-FFF2-40B4-BE49-F238E27FC236}">
                <a16:creationId xmlns:a16="http://schemas.microsoft.com/office/drawing/2014/main" id="{A1564059-DC54-4CC6-B902-90184B7C9BEA}"/>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4052751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5C1CB-8234-4022-80B6-6D1E85D5F2DF}"/>
              </a:ext>
            </a:extLst>
          </p:cNvPr>
          <p:cNvSpPr>
            <a:spLocks noGrp="1"/>
          </p:cNvSpPr>
          <p:nvPr>
            <p:ph type="title"/>
          </p:nvPr>
        </p:nvSpPr>
        <p:spPr/>
        <p:txBody>
          <a:bodyPr/>
          <a:lstStyle/>
          <a:p>
            <a:r>
              <a:rPr lang="en-US"/>
              <a:t>Facebook Post Table + Reactions | Scott - 12 of 25</a:t>
            </a:r>
          </a:p>
        </p:txBody>
      </p:sp>
      <p:graphicFrame>
        <p:nvGraphicFramePr>
          <p:cNvPr id="5" name="Table Placeholder 4">
            <a:extLst>
              <a:ext uri="{FF2B5EF4-FFF2-40B4-BE49-F238E27FC236}">
                <a16:creationId xmlns:a16="http://schemas.microsoft.com/office/drawing/2014/main" id="{C3A7447F-056E-4916-B171-CA5E699BAD0D}"/>
              </a:ext>
            </a:extLst>
          </p:cNvPr>
          <p:cNvGraphicFramePr>
            <a:graphicFrameLocks noGrp="1"/>
          </p:cNvGraphicFramePr>
          <p:nvPr>
            <p:ph type="tbl" sz="quarter" idx="13"/>
            <p:extLst>
              <p:ext uri="{D42A27DB-BD31-4B8C-83A1-F6EECF244321}">
                <p14:modId xmlns:p14="http://schemas.microsoft.com/office/powerpoint/2010/main" val="335197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2505854"/>
                    </a:ext>
                  </a:extLst>
                </a:gridCol>
                <a:gridCol w="493776">
                  <a:extLst>
                    <a:ext uri="{9D8B030D-6E8A-4147-A177-3AD203B41FA5}">
                      <a16:colId xmlns:a16="http://schemas.microsoft.com/office/drawing/2014/main" val="1733946454"/>
                    </a:ext>
                  </a:extLst>
                </a:gridCol>
                <a:gridCol w="493776">
                  <a:extLst>
                    <a:ext uri="{9D8B030D-6E8A-4147-A177-3AD203B41FA5}">
                      <a16:colId xmlns:a16="http://schemas.microsoft.com/office/drawing/2014/main" val="3535477511"/>
                    </a:ext>
                  </a:extLst>
                </a:gridCol>
                <a:gridCol w="493776">
                  <a:extLst>
                    <a:ext uri="{9D8B030D-6E8A-4147-A177-3AD203B41FA5}">
                      <a16:colId xmlns:a16="http://schemas.microsoft.com/office/drawing/2014/main" val="1362216018"/>
                    </a:ext>
                  </a:extLst>
                </a:gridCol>
                <a:gridCol w="493776">
                  <a:extLst>
                    <a:ext uri="{9D8B030D-6E8A-4147-A177-3AD203B41FA5}">
                      <a16:colId xmlns:a16="http://schemas.microsoft.com/office/drawing/2014/main" val="1147659854"/>
                    </a:ext>
                  </a:extLst>
                </a:gridCol>
                <a:gridCol w="493776">
                  <a:extLst>
                    <a:ext uri="{9D8B030D-6E8A-4147-A177-3AD203B41FA5}">
                      <a16:colId xmlns:a16="http://schemas.microsoft.com/office/drawing/2014/main" val="1561856209"/>
                    </a:ext>
                  </a:extLst>
                </a:gridCol>
                <a:gridCol w="493776">
                  <a:extLst>
                    <a:ext uri="{9D8B030D-6E8A-4147-A177-3AD203B41FA5}">
                      <a16:colId xmlns:a16="http://schemas.microsoft.com/office/drawing/2014/main" val="1094339844"/>
                    </a:ext>
                  </a:extLst>
                </a:gridCol>
                <a:gridCol w="493776">
                  <a:extLst>
                    <a:ext uri="{9D8B030D-6E8A-4147-A177-3AD203B41FA5}">
                      <a16:colId xmlns:a16="http://schemas.microsoft.com/office/drawing/2014/main" val="3354353645"/>
                    </a:ext>
                  </a:extLst>
                </a:gridCol>
                <a:gridCol w="493776">
                  <a:extLst>
                    <a:ext uri="{9D8B030D-6E8A-4147-A177-3AD203B41FA5}">
                      <a16:colId xmlns:a16="http://schemas.microsoft.com/office/drawing/2014/main" val="1822210572"/>
                    </a:ext>
                  </a:extLst>
                </a:gridCol>
                <a:gridCol w="493776">
                  <a:extLst>
                    <a:ext uri="{9D8B030D-6E8A-4147-A177-3AD203B41FA5}">
                      <a16:colId xmlns:a16="http://schemas.microsoft.com/office/drawing/2014/main" val="99236821"/>
                    </a:ext>
                  </a:extLst>
                </a:gridCol>
                <a:gridCol w="493776">
                  <a:extLst>
                    <a:ext uri="{9D8B030D-6E8A-4147-A177-3AD203B41FA5}">
                      <a16:colId xmlns:a16="http://schemas.microsoft.com/office/drawing/2014/main" val="969910356"/>
                    </a:ext>
                  </a:extLst>
                </a:gridCol>
                <a:gridCol w="493776">
                  <a:extLst>
                    <a:ext uri="{9D8B030D-6E8A-4147-A177-3AD203B41FA5}">
                      <a16:colId xmlns:a16="http://schemas.microsoft.com/office/drawing/2014/main" val="1742714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508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- 2022-04-11 22:00:04</a:t>
                      </a:r>
                      <a:r>
                        <a:rPr kumimoji="0" lang="en-US" sz="1000" b="0" i="0" u="none" strike="noStrike" kern="1200" cap="none" spc="0" normalizeH="0" baseline="0" noProof="0">
                          <a:ln>
                            <a:noFill/>
                          </a:ln>
                          <a:solidFill>
                            <a:prstClr val="black"/>
                          </a:solidFill>
                          <a:effectLst/>
                          <a:uLnTx/>
                          <a:uFillTx/>
                          <a:latin typeface="+mn-lt"/>
                          <a:ea typeface="+mn-ea"/>
                          <a:cs typeface="+mn-cs"/>
                        </a:rPr>
                        <a:t>
 Pedalear y divertirte sin que te importe el tipo de camino😎
#SpecializedDiverge
#IamSpecialized #GravelBike #Diverge #PetoSagan #Petersagan #SpecializedArgentina #DoYouDiverge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33179823"/>
                  </a:ext>
                </a:extLst>
              </a:tr>
            </a:tbl>
          </a:graphicData>
        </a:graphic>
      </p:graphicFrame>
      <p:sp>
        <p:nvSpPr>
          <p:cNvPr id="4" name="Text Placeholder 3">
            <a:extLst>
              <a:ext uri="{FF2B5EF4-FFF2-40B4-BE49-F238E27FC236}">
                <a16:creationId xmlns:a16="http://schemas.microsoft.com/office/drawing/2014/main" id="{B635EB20-6CEA-46B2-941A-422C6C247ADA}"/>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58182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F1DC8-2B81-4D1C-9FE4-ABDE9152D2B6}"/>
              </a:ext>
            </a:extLst>
          </p:cNvPr>
          <p:cNvSpPr>
            <a:spLocks noGrp="1"/>
          </p:cNvSpPr>
          <p:nvPr>
            <p:ph type="title"/>
          </p:nvPr>
        </p:nvSpPr>
        <p:spPr/>
        <p:txBody>
          <a:bodyPr/>
          <a:lstStyle/>
          <a:p>
            <a:r>
              <a:rPr lang="en-US"/>
              <a:t>Facebook Post Table + Reactions | Scott - 13 of 25</a:t>
            </a:r>
          </a:p>
        </p:txBody>
      </p:sp>
      <p:graphicFrame>
        <p:nvGraphicFramePr>
          <p:cNvPr id="5" name="Table Placeholder 4">
            <a:extLst>
              <a:ext uri="{FF2B5EF4-FFF2-40B4-BE49-F238E27FC236}">
                <a16:creationId xmlns:a16="http://schemas.microsoft.com/office/drawing/2014/main" id="{8C8919DB-0834-4F8D-A96B-9789AB31F145}"/>
              </a:ext>
            </a:extLst>
          </p:cNvPr>
          <p:cNvGraphicFramePr>
            <a:graphicFrameLocks noGrp="1"/>
          </p:cNvGraphicFramePr>
          <p:nvPr>
            <p:ph type="tbl" sz="quarter" idx="13"/>
            <p:extLst>
              <p:ext uri="{D42A27DB-BD31-4B8C-83A1-F6EECF244321}">
                <p14:modId xmlns:p14="http://schemas.microsoft.com/office/powerpoint/2010/main" val="2313703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2008683"/>
                    </a:ext>
                  </a:extLst>
                </a:gridCol>
                <a:gridCol w="493776">
                  <a:extLst>
                    <a:ext uri="{9D8B030D-6E8A-4147-A177-3AD203B41FA5}">
                      <a16:colId xmlns:a16="http://schemas.microsoft.com/office/drawing/2014/main" val="293228410"/>
                    </a:ext>
                  </a:extLst>
                </a:gridCol>
                <a:gridCol w="493776">
                  <a:extLst>
                    <a:ext uri="{9D8B030D-6E8A-4147-A177-3AD203B41FA5}">
                      <a16:colId xmlns:a16="http://schemas.microsoft.com/office/drawing/2014/main" val="83657273"/>
                    </a:ext>
                  </a:extLst>
                </a:gridCol>
                <a:gridCol w="493776">
                  <a:extLst>
                    <a:ext uri="{9D8B030D-6E8A-4147-A177-3AD203B41FA5}">
                      <a16:colId xmlns:a16="http://schemas.microsoft.com/office/drawing/2014/main" val="208716954"/>
                    </a:ext>
                  </a:extLst>
                </a:gridCol>
                <a:gridCol w="493776">
                  <a:extLst>
                    <a:ext uri="{9D8B030D-6E8A-4147-A177-3AD203B41FA5}">
                      <a16:colId xmlns:a16="http://schemas.microsoft.com/office/drawing/2014/main" val="3901348844"/>
                    </a:ext>
                  </a:extLst>
                </a:gridCol>
                <a:gridCol w="493776">
                  <a:extLst>
                    <a:ext uri="{9D8B030D-6E8A-4147-A177-3AD203B41FA5}">
                      <a16:colId xmlns:a16="http://schemas.microsoft.com/office/drawing/2014/main" val="2442413048"/>
                    </a:ext>
                  </a:extLst>
                </a:gridCol>
                <a:gridCol w="493776">
                  <a:extLst>
                    <a:ext uri="{9D8B030D-6E8A-4147-A177-3AD203B41FA5}">
                      <a16:colId xmlns:a16="http://schemas.microsoft.com/office/drawing/2014/main" val="14163966"/>
                    </a:ext>
                  </a:extLst>
                </a:gridCol>
                <a:gridCol w="493776">
                  <a:extLst>
                    <a:ext uri="{9D8B030D-6E8A-4147-A177-3AD203B41FA5}">
                      <a16:colId xmlns:a16="http://schemas.microsoft.com/office/drawing/2014/main" val="1673489222"/>
                    </a:ext>
                  </a:extLst>
                </a:gridCol>
                <a:gridCol w="493776">
                  <a:extLst>
                    <a:ext uri="{9D8B030D-6E8A-4147-A177-3AD203B41FA5}">
                      <a16:colId xmlns:a16="http://schemas.microsoft.com/office/drawing/2014/main" val="596738501"/>
                    </a:ext>
                  </a:extLst>
                </a:gridCol>
                <a:gridCol w="493776">
                  <a:extLst>
                    <a:ext uri="{9D8B030D-6E8A-4147-A177-3AD203B41FA5}">
                      <a16:colId xmlns:a16="http://schemas.microsoft.com/office/drawing/2014/main" val="1805816775"/>
                    </a:ext>
                  </a:extLst>
                </a:gridCol>
                <a:gridCol w="493776">
                  <a:extLst>
                    <a:ext uri="{9D8B030D-6E8A-4147-A177-3AD203B41FA5}">
                      <a16:colId xmlns:a16="http://schemas.microsoft.com/office/drawing/2014/main" val="4242356133"/>
                    </a:ext>
                  </a:extLst>
                </a:gridCol>
                <a:gridCol w="493776">
                  <a:extLst>
                    <a:ext uri="{9D8B030D-6E8A-4147-A177-3AD203B41FA5}">
                      <a16:colId xmlns:a16="http://schemas.microsoft.com/office/drawing/2014/main" val="2305657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5275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- 2022-03-18 22:00:04</a:t>
                      </a:r>
                      <a:r>
                        <a:rPr kumimoji="0" lang="en-US" sz="1000" b="0" i="0" u="none" strike="noStrike" kern="1200" cap="none" spc="0" normalizeH="0" baseline="0" noProof="0">
                          <a:ln>
                            <a:noFill/>
                          </a:ln>
                          <a:solidFill>
                            <a:prstClr val="black"/>
                          </a:solidFill>
                          <a:effectLst/>
                          <a:uLnTx/>
                          <a:uFillTx/>
                          <a:latin typeface="+mn-lt"/>
                          <a:ea typeface="+mn-ea"/>
                          <a:cs typeface="+mn-cs"/>
                        </a:rPr>
                        <a:t>
 La Epic en el sendero es diversión y eficiencia garantizada💪
🔺 Encontrala en nuestras tiendas autorizadas🔺 
#IamSpecialized #SpecializedEpic #Specialized #Epic #SpecializedArgentina #MTB #Xc #XCMTB #SpecializedBrain #MountainBike
🚵🏻  @oscargarcia_go  / @martinarielsantos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9496858"/>
                  </a:ext>
                </a:extLst>
              </a:tr>
            </a:tbl>
          </a:graphicData>
        </a:graphic>
      </p:graphicFrame>
      <p:sp>
        <p:nvSpPr>
          <p:cNvPr id="4" name="Text Placeholder 3">
            <a:extLst>
              <a:ext uri="{FF2B5EF4-FFF2-40B4-BE49-F238E27FC236}">
                <a16:creationId xmlns:a16="http://schemas.microsoft.com/office/drawing/2014/main" id="{99C97957-F63A-4C37-BC54-7E9138FF104F}"/>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3245787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BC08D-9672-4282-9A75-FF8B508496EF}"/>
              </a:ext>
            </a:extLst>
          </p:cNvPr>
          <p:cNvSpPr>
            <a:spLocks noGrp="1"/>
          </p:cNvSpPr>
          <p:nvPr>
            <p:ph type="title"/>
          </p:nvPr>
        </p:nvSpPr>
        <p:spPr/>
        <p:txBody>
          <a:bodyPr/>
          <a:lstStyle/>
          <a:p>
            <a:r>
              <a:rPr lang="en-US"/>
              <a:t>Facebook Post Table + Reactions | Scott - 14 of 25</a:t>
            </a:r>
          </a:p>
        </p:txBody>
      </p:sp>
      <p:graphicFrame>
        <p:nvGraphicFramePr>
          <p:cNvPr id="5" name="Table Placeholder 4">
            <a:extLst>
              <a:ext uri="{FF2B5EF4-FFF2-40B4-BE49-F238E27FC236}">
                <a16:creationId xmlns:a16="http://schemas.microsoft.com/office/drawing/2014/main" id="{6F138ABC-F55E-4261-AA1A-E67E69A136FF}"/>
              </a:ext>
            </a:extLst>
          </p:cNvPr>
          <p:cNvGraphicFramePr>
            <a:graphicFrameLocks noGrp="1"/>
          </p:cNvGraphicFramePr>
          <p:nvPr>
            <p:ph type="tbl" sz="quarter" idx="13"/>
            <p:extLst>
              <p:ext uri="{D42A27DB-BD31-4B8C-83A1-F6EECF244321}">
                <p14:modId xmlns:p14="http://schemas.microsoft.com/office/powerpoint/2010/main" val="120316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8950058"/>
                    </a:ext>
                  </a:extLst>
                </a:gridCol>
                <a:gridCol w="493776">
                  <a:extLst>
                    <a:ext uri="{9D8B030D-6E8A-4147-A177-3AD203B41FA5}">
                      <a16:colId xmlns:a16="http://schemas.microsoft.com/office/drawing/2014/main" val="3304428381"/>
                    </a:ext>
                  </a:extLst>
                </a:gridCol>
                <a:gridCol w="493776">
                  <a:extLst>
                    <a:ext uri="{9D8B030D-6E8A-4147-A177-3AD203B41FA5}">
                      <a16:colId xmlns:a16="http://schemas.microsoft.com/office/drawing/2014/main" val="4048222360"/>
                    </a:ext>
                  </a:extLst>
                </a:gridCol>
                <a:gridCol w="493776">
                  <a:extLst>
                    <a:ext uri="{9D8B030D-6E8A-4147-A177-3AD203B41FA5}">
                      <a16:colId xmlns:a16="http://schemas.microsoft.com/office/drawing/2014/main" val="1704084169"/>
                    </a:ext>
                  </a:extLst>
                </a:gridCol>
                <a:gridCol w="493776">
                  <a:extLst>
                    <a:ext uri="{9D8B030D-6E8A-4147-A177-3AD203B41FA5}">
                      <a16:colId xmlns:a16="http://schemas.microsoft.com/office/drawing/2014/main" val="6992663"/>
                    </a:ext>
                  </a:extLst>
                </a:gridCol>
                <a:gridCol w="493776">
                  <a:extLst>
                    <a:ext uri="{9D8B030D-6E8A-4147-A177-3AD203B41FA5}">
                      <a16:colId xmlns:a16="http://schemas.microsoft.com/office/drawing/2014/main" val="1005534290"/>
                    </a:ext>
                  </a:extLst>
                </a:gridCol>
                <a:gridCol w="493776">
                  <a:extLst>
                    <a:ext uri="{9D8B030D-6E8A-4147-A177-3AD203B41FA5}">
                      <a16:colId xmlns:a16="http://schemas.microsoft.com/office/drawing/2014/main" val="1435023262"/>
                    </a:ext>
                  </a:extLst>
                </a:gridCol>
                <a:gridCol w="493776">
                  <a:extLst>
                    <a:ext uri="{9D8B030D-6E8A-4147-A177-3AD203B41FA5}">
                      <a16:colId xmlns:a16="http://schemas.microsoft.com/office/drawing/2014/main" val="2226521174"/>
                    </a:ext>
                  </a:extLst>
                </a:gridCol>
                <a:gridCol w="493776">
                  <a:extLst>
                    <a:ext uri="{9D8B030D-6E8A-4147-A177-3AD203B41FA5}">
                      <a16:colId xmlns:a16="http://schemas.microsoft.com/office/drawing/2014/main" val="511516566"/>
                    </a:ext>
                  </a:extLst>
                </a:gridCol>
                <a:gridCol w="493776">
                  <a:extLst>
                    <a:ext uri="{9D8B030D-6E8A-4147-A177-3AD203B41FA5}">
                      <a16:colId xmlns:a16="http://schemas.microsoft.com/office/drawing/2014/main" val="2088268006"/>
                    </a:ext>
                  </a:extLst>
                </a:gridCol>
                <a:gridCol w="493776">
                  <a:extLst>
                    <a:ext uri="{9D8B030D-6E8A-4147-A177-3AD203B41FA5}">
                      <a16:colId xmlns:a16="http://schemas.microsoft.com/office/drawing/2014/main" val="3044832997"/>
                    </a:ext>
                  </a:extLst>
                </a:gridCol>
                <a:gridCol w="493776">
                  <a:extLst>
                    <a:ext uri="{9D8B030D-6E8A-4147-A177-3AD203B41FA5}">
                      <a16:colId xmlns:a16="http://schemas.microsoft.com/office/drawing/2014/main" val="1740617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0701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- 2022-03-15 20:00:05</a:t>
                      </a:r>
                      <a:r>
                        <a:rPr kumimoji="0" lang="es-ES" sz="1000" b="0" i="0" u="none" strike="noStrike" kern="1200" cap="none" spc="0" normalizeH="0" baseline="0" noProof="0">
                          <a:ln>
                            <a:noFill/>
                          </a:ln>
                          <a:solidFill>
                            <a:prstClr val="black"/>
                          </a:solidFill>
                          <a:effectLst/>
                          <a:uLnTx/>
                          <a:uFillTx/>
                          <a:latin typeface="+mn-lt"/>
                          <a:ea typeface="+mn-ea"/>
                          <a:cs typeface="+mn-cs"/>
                        </a:rPr>
                        <a:t>
 La probaste en nuestros Test Ride.
Ahora encontrala en nuestras tiendas.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32246330"/>
                  </a:ext>
                </a:extLst>
              </a:tr>
            </a:tbl>
          </a:graphicData>
        </a:graphic>
      </p:graphicFrame>
      <p:sp>
        <p:nvSpPr>
          <p:cNvPr id="4" name="Text Placeholder 3">
            <a:extLst>
              <a:ext uri="{FF2B5EF4-FFF2-40B4-BE49-F238E27FC236}">
                <a16:creationId xmlns:a16="http://schemas.microsoft.com/office/drawing/2014/main" id="{D5616C58-528D-48F8-84A8-84E9CFAD4223}"/>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3866001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25DBA-E52E-402D-A19C-E6B49EA4644D}"/>
              </a:ext>
            </a:extLst>
          </p:cNvPr>
          <p:cNvSpPr>
            <a:spLocks noGrp="1"/>
          </p:cNvSpPr>
          <p:nvPr>
            <p:ph type="title"/>
          </p:nvPr>
        </p:nvSpPr>
        <p:spPr/>
        <p:txBody>
          <a:bodyPr/>
          <a:lstStyle/>
          <a:p>
            <a:r>
              <a:rPr lang="en-US"/>
              <a:t>Facebook Post Table + Reactions | Scott - 15 of 25</a:t>
            </a:r>
          </a:p>
        </p:txBody>
      </p:sp>
      <p:graphicFrame>
        <p:nvGraphicFramePr>
          <p:cNvPr id="5" name="Table Placeholder 4">
            <a:extLst>
              <a:ext uri="{FF2B5EF4-FFF2-40B4-BE49-F238E27FC236}">
                <a16:creationId xmlns:a16="http://schemas.microsoft.com/office/drawing/2014/main" id="{B44F1217-141A-4F3E-9838-7C1E36660C61}"/>
              </a:ext>
            </a:extLst>
          </p:cNvPr>
          <p:cNvGraphicFramePr>
            <a:graphicFrameLocks noGrp="1"/>
          </p:cNvGraphicFramePr>
          <p:nvPr>
            <p:ph type="tbl" sz="quarter" idx="13"/>
            <p:extLst>
              <p:ext uri="{D42A27DB-BD31-4B8C-83A1-F6EECF244321}">
                <p14:modId xmlns:p14="http://schemas.microsoft.com/office/powerpoint/2010/main" val="2061395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4481272"/>
                    </a:ext>
                  </a:extLst>
                </a:gridCol>
                <a:gridCol w="493776">
                  <a:extLst>
                    <a:ext uri="{9D8B030D-6E8A-4147-A177-3AD203B41FA5}">
                      <a16:colId xmlns:a16="http://schemas.microsoft.com/office/drawing/2014/main" val="3645962609"/>
                    </a:ext>
                  </a:extLst>
                </a:gridCol>
                <a:gridCol w="493776">
                  <a:extLst>
                    <a:ext uri="{9D8B030D-6E8A-4147-A177-3AD203B41FA5}">
                      <a16:colId xmlns:a16="http://schemas.microsoft.com/office/drawing/2014/main" val="2521326436"/>
                    </a:ext>
                  </a:extLst>
                </a:gridCol>
                <a:gridCol w="493776">
                  <a:extLst>
                    <a:ext uri="{9D8B030D-6E8A-4147-A177-3AD203B41FA5}">
                      <a16:colId xmlns:a16="http://schemas.microsoft.com/office/drawing/2014/main" val="598238560"/>
                    </a:ext>
                  </a:extLst>
                </a:gridCol>
                <a:gridCol w="493776">
                  <a:extLst>
                    <a:ext uri="{9D8B030D-6E8A-4147-A177-3AD203B41FA5}">
                      <a16:colId xmlns:a16="http://schemas.microsoft.com/office/drawing/2014/main" val="3559791769"/>
                    </a:ext>
                  </a:extLst>
                </a:gridCol>
                <a:gridCol w="493776">
                  <a:extLst>
                    <a:ext uri="{9D8B030D-6E8A-4147-A177-3AD203B41FA5}">
                      <a16:colId xmlns:a16="http://schemas.microsoft.com/office/drawing/2014/main" val="3969069971"/>
                    </a:ext>
                  </a:extLst>
                </a:gridCol>
                <a:gridCol w="493776">
                  <a:extLst>
                    <a:ext uri="{9D8B030D-6E8A-4147-A177-3AD203B41FA5}">
                      <a16:colId xmlns:a16="http://schemas.microsoft.com/office/drawing/2014/main" val="942857464"/>
                    </a:ext>
                  </a:extLst>
                </a:gridCol>
                <a:gridCol w="493776">
                  <a:extLst>
                    <a:ext uri="{9D8B030D-6E8A-4147-A177-3AD203B41FA5}">
                      <a16:colId xmlns:a16="http://schemas.microsoft.com/office/drawing/2014/main" val="364049231"/>
                    </a:ext>
                  </a:extLst>
                </a:gridCol>
                <a:gridCol w="493776">
                  <a:extLst>
                    <a:ext uri="{9D8B030D-6E8A-4147-A177-3AD203B41FA5}">
                      <a16:colId xmlns:a16="http://schemas.microsoft.com/office/drawing/2014/main" val="2913233686"/>
                    </a:ext>
                  </a:extLst>
                </a:gridCol>
                <a:gridCol w="493776">
                  <a:extLst>
                    <a:ext uri="{9D8B030D-6E8A-4147-A177-3AD203B41FA5}">
                      <a16:colId xmlns:a16="http://schemas.microsoft.com/office/drawing/2014/main" val="657782048"/>
                    </a:ext>
                  </a:extLst>
                </a:gridCol>
                <a:gridCol w="493776">
                  <a:extLst>
                    <a:ext uri="{9D8B030D-6E8A-4147-A177-3AD203B41FA5}">
                      <a16:colId xmlns:a16="http://schemas.microsoft.com/office/drawing/2014/main" val="4013646460"/>
                    </a:ext>
                  </a:extLst>
                </a:gridCol>
                <a:gridCol w="493776">
                  <a:extLst>
                    <a:ext uri="{9D8B030D-6E8A-4147-A177-3AD203B41FA5}">
                      <a16:colId xmlns:a16="http://schemas.microsoft.com/office/drawing/2014/main" val="4129576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6130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- 2022-03-29 17:06:25</a:t>
                      </a:r>
                      <a:r>
                        <a:rPr kumimoji="0" lang="es-ES" sz="1000" b="0" i="0" u="none" strike="noStrike" kern="1200" cap="none" spc="0" normalizeH="0" baseline="0" noProof="0">
                          <a:ln>
                            <a:noFill/>
                          </a:ln>
                          <a:solidFill>
                            <a:prstClr val="black"/>
                          </a:solidFill>
                          <a:effectLst/>
                          <a:uLnTx/>
                          <a:uFillTx/>
                          <a:latin typeface="+mn-lt"/>
                          <a:ea typeface="+mn-ea"/>
                          <a:cs typeface="+mn-cs"/>
                        </a:rPr>
                        <a:t>
 Rápida, aerodinámica y con el peso más liviano aceptado por la UCI💨
Su cuadro de carbono FACT 9r está confeccionado con nuestra tecnología  Rider-First Engineered™, la cual asegura que cada talla de cuadro tenga el mismo comportamiento y rendimiento. 
La Tarmac es la elegida por lo campeones🌈🚴‍♂️
🔺 Encontrala en nuestras tiendas autorizadas🔺 
#IamSpecialized #SpecialzedArgentina #SpecializedTarmac #Tarmacsl6 #Tarmacsl7 #RiderFirst #Road #Windtunnel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81382850"/>
                  </a:ext>
                </a:extLst>
              </a:tr>
            </a:tbl>
          </a:graphicData>
        </a:graphic>
      </p:graphicFrame>
      <p:sp>
        <p:nvSpPr>
          <p:cNvPr id="4" name="Text Placeholder 3">
            <a:extLst>
              <a:ext uri="{FF2B5EF4-FFF2-40B4-BE49-F238E27FC236}">
                <a16:creationId xmlns:a16="http://schemas.microsoft.com/office/drawing/2014/main" id="{B395D199-D24B-40E9-A956-1966F115F398}"/>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7439792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2D32D-34F2-45E4-AE56-BF406753A87F}"/>
              </a:ext>
            </a:extLst>
          </p:cNvPr>
          <p:cNvSpPr>
            <a:spLocks noGrp="1"/>
          </p:cNvSpPr>
          <p:nvPr>
            <p:ph type="title"/>
          </p:nvPr>
        </p:nvSpPr>
        <p:spPr/>
        <p:txBody>
          <a:bodyPr/>
          <a:lstStyle/>
          <a:p>
            <a:r>
              <a:rPr lang="en-US"/>
              <a:t>Facebook Post Table + Reactions | Scott - 16 of 25</a:t>
            </a:r>
          </a:p>
        </p:txBody>
      </p:sp>
      <p:graphicFrame>
        <p:nvGraphicFramePr>
          <p:cNvPr id="5" name="Table Placeholder 4">
            <a:extLst>
              <a:ext uri="{FF2B5EF4-FFF2-40B4-BE49-F238E27FC236}">
                <a16:creationId xmlns:a16="http://schemas.microsoft.com/office/drawing/2014/main" id="{5AADA553-8C80-4D23-8665-2A548186FDA2}"/>
              </a:ext>
            </a:extLst>
          </p:cNvPr>
          <p:cNvGraphicFramePr>
            <a:graphicFrameLocks noGrp="1"/>
          </p:cNvGraphicFramePr>
          <p:nvPr>
            <p:ph type="tbl" sz="quarter" idx="13"/>
            <p:extLst>
              <p:ext uri="{D42A27DB-BD31-4B8C-83A1-F6EECF244321}">
                <p14:modId xmlns:p14="http://schemas.microsoft.com/office/powerpoint/2010/main" val="3259304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319970"/>
                    </a:ext>
                  </a:extLst>
                </a:gridCol>
                <a:gridCol w="493776">
                  <a:extLst>
                    <a:ext uri="{9D8B030D-6E8A-4147-A177-3AD203B41FA5}">
                      <a16:colId xmlns:a16="http://schemas.microsoft.com/office/drawing/2014/main" val="1236423463"/>
                    </a:ext>
                  </a:extLst>
                </a:gridCol>
                <a:gridCol w="493776">
                  <a:extLst>
                    <a:ext uri="{9D8B030D-6E8A-4147-A177-3AD203B41FA5}">
                      <a16:colId xmlns:a16="http://schemas.microsoft.com/office/drawing/2014/main" val="742111556"/>
                    </a:ext>
                  </a:extLst>
                </a:gridCol>
                <a:gridCol w="493776">
                  <a:extLst>
                    <a:ext uri="{9D8B030D-6E8A-4147-A177-3AD203B41FA5}">
                      <a16:colId xmlns:a16="http://schemas.microsoft.com/office/drawing/2014/main" val="2469293860"/>
                    </a:ext>
                  </a:extLst>
                </a:gridCol>
                <a:gridCol w="493776">
                  <a:extLst>
                    <a:ext uri="{9D8B030D-6E8A-4147-A177-3AD203B41FA5}">
                      <a16:colId xmlns:a16="http://schemas.microsoft.com/office/drawing/2014/main" val="2946609908"/>
                    </a:ext>
                  </a:extLst>
                </a:gridCol>
                <a:gridCol w="493776">
                  <a:extLst>
                    <a:ext uri="{9D8B030D-6E8A-4147-A177-3AD203B41FA5}">
                      <a16:colId xmlns:a16="http://schemas.microsoft.com/office/drawing/2014/main" val="3212976777"/>
                    </a:ext>
                  </a:extLst>
                </a:gridCol>
                <a:gridCol w="493776">
                  <a:extLst>
                    <a:ext uri="{9D8B030D-6E8A-4147-A177-3AD203B41FA5}">
                      <a16:colId xmlns:a16="http://schemas.microsoft.com/office/drawing/2014/main" val="472283470"/>
                    </a:ext>
                  </a:extLst>
                </a:gridCol>
                <a:gridCol w="493776">
                  <a:extLst>
                    <a:ext uri="{9D8B030D-6E8A-4147-A177-3AD203B41FA5}">
                      <a16:colId xmlns:a16="http://schemas.microsoft.com/office/drawing/2014/main" val="1326952887"/>
                    </a:ext>
                  </a:extLst>
                </a:gridCol>
                <a:gridCol w="493776">
                  <a:extLst>
                    <a:ext uri="{9D8B030D-6E8A-4147-A177-3AD203B41FA5}">
                      <a16:colId xmlns:a16="http://schemas.microsoft.com/office/drawing/2014/main" val="1188044253"/>
                    </a:ext>
                  </a:extLst>
                </a:gridCol>
                <a:gridCol w="493776">
                  <a:extLst>
                    <a:ext uri="{9D8B030D-6E8A-4147-A177-3AD203B41FA5}">
                      <a16:colId xmlns:a16="http://schemas.microsoft.com/office/drawing/2014/main" val="4019091324"/>
                    </a:ext>
                  </a:extLst>
                </a:gridCol>
                <a:gridCol w="493776">
                  <a:extLst>
                    <a:ext uri="{9D8B030D-6E8A-4147-A177-3AD203B41FA5}">
                      <a16:colId xmlns:a16="http://schemas.microsoft.com/office/drawing/2014/main" val="1226342223"/>
                    </a:ext>
                  </a:extLst>
                </a:gridCol>
                <a:gridCol w="493776">
                  <a:extLst>
                    <a:ext uri="{9D8B030D-6E8A-4147-A177-3AD203B41FA5}">
                      <a16:colId xmlns:a16="http://schemas.microsoft.com/office/drawing/2014/main" val="3513591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7118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- 2022-03-14 20:45:42</a:t>
                      </a:r>
                      <a:r>
                        <a:rPr kumimoji="0" lang="es-ES" sz="1000" b="0" i="0" u="none" strike="noStrike" kern="1200" cap="none" spc="0" normalizeH="0" baseline="0" noProof="0">
                          <a:ln>
                            <a:noFill/>
                          </a:ln>
                          <a:solidFill>
                            <a:prstClr val="black"/>
                          </a:solidFill>
                          <a:effectLst/>
                          <a:uLnTx/>
                          <a:uFillTx/>
                          <a:latin typeface="+mn-lt"/>
                          <a:ea typeface="+mn-ea"/>
                          <a:cs typeface="+mn-cs"/>
                        </a:rPr>
                        <a:t>
 ¡ @jonatanfragosa se suma al #TeamtrekBontrager! 
El último ganador de @riopinto 2021,en Máster A, se suma para ser protagonistas en todas las carreras de la Provincia de Buenos Aires. 
¡Bienvenido Jona! 
@trekbikes @trekbicycleargentina @bontragerargentina  @OpticaCentralStore @shimanoargentina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67122948"/>
                  </a:ext>
                </a:extLst>
              </a:tr>
            </a:tbl>
          </a:graphicData>
        </a:graphic>
      </p:graphicFrame>
      <p:sp>
        <p:nvSpPr>
          <p:cNvPr id="4" name="Text Placeholder 3">
            <a:extLst>
              <a:ext uri="{FF2B5EF4-FFF2-40B4-BE49-F238E27FC236}">
                <a16:creationId xmlns:a16="http://schemas.microsoft.com/office/drawing/2014/main" id="{68A7675B-B862-4590-9ACB-8675A3883A13}"/>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110506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853BA-BC87-4C43-B8C7-65651A0F83A1}"/>
              </a:ext>
            </a:extLst>
          </p:cNvPr>
          <p:cNvSpPr>
            <a:spLocks noGrp="1"/>
          </p:cNvSpPr>
          <p:nvPr>
            <p:ph type="title"/>
          </p:nvPr>
        </p:nvSpPr>
        <p:spPr/>
        <p:txBody>
          <a:bodyPr/>
          <a:lstStyle/>
          <a:p>
            <a:r>
              <a:rPr lang="en-US"/>
              <a:t>Facebook Post Table + Reactions | Scott - 17 of 25</a:t>
            </a:r>
          </a:p>
        </p:txBody>
      </p:sp>
      <p:graphicFrame>
        <p:nvGraphicFramePr>
          <p:cNvPr id="5" name="Table Placeholder 4">
            <a:extLst>
              <a:ext uri="{FF2B5EF4-FFF2-40B4-BE49-F238E27FC236}">
                <a16:creationId xmlns:a16="http://schemas.microsoft.com/office/drawing/2014/main" id="{D61BFB72-A092-4E37-851E-8A38EF489EB9}"/>
              </a:ext>
            </a:extLst>
          </p:cNvPr>
          <p:cNvGraphicFramePr>
            <a:graphicFrameLocks noGrp="1"/>
          </p:cNvGraphicFramePr>
          <p:nvPr>
            <p:ph type="tbl" sz="quarter" idx="13"/>
            <p:extLst>
              <p:ext uri="{D42A27DB-BD31-4B8C-83A1-F6EECF244321}">
                <p14:modId xmlns:p14="http://schemas.microsoft.com/office/powerpoint/2010/main" val="3276699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8298346"/>
                    </a:ext>
                  </a:extLst>
                </a:gridCol>
                <a:gridCol w="493776">
                  <a:extLst>
                    <a:ext uri="{9D8B030D-6E8A-4147-A177-3AD203B41FA5}">
                      <a16:colId xmlns:a16="http://schemas.microsoft.com/office/drawing/2014/main" val="183696028"/>
                    </a:ext>
                  </a:extLst>
                </a:gridCol>
                <a:gridCol w="493776">
                  <a:extLst>
                    <a:ext uri="{9D8B030D-6E8A-4147-A177-3AD203B41FA5}">
                      <a16:colId xmlns:a16="http://schemas.microsoft.com/office/drawing/2014/main" val="995189498"/>
                    </a:ext>
                  </a:extLst>
                </a:gridCol>
                <a:gridCol w="493776">
                  <a:extLst>
                    <a:ext uri="{9D8B030D-6E8A-4147-A177-3AD203B41FA5}">
                      <a16:colId xmlns:a16="http://schemas.microsoft.com/office/drawing/2014/main" val="4144036135"/>
                    </a:ext>
                  </a:extLst>
                </a:gridCol>
                <a:gridCol w="493776">
                  <a:extLst>
                    <a:ext uri="{9D8B030D-6E8A-4147-A177-3AD203B41FA5}">
                      <a16:colId xmlns:a16="http://schemas.microsoft.com/office/drawing/2014/main" val="475041921"/>
                    </a:ext>
                  </a:extLst>
                </a:gridCol>
                <a:gridCol w="493776">
                  <a:extLst>
                    <a:ext uri="{9D8B030D-6E8A-4147-A177-3AD203B41FA5}">
                      <a16:colId xmlns:a16="http://schemas.microsoft.com/office/drawing/2014/main" val="3303655848"/>
                    </a:ext>
                  </a:extLst>
                </a:gridCol>
                <a:gridCol w="493776">
                  <a:extLst>
                    <a:ext uri="{9D8B030D-6E8A-4147-A177-3AD203B41FA5}">
                      <a16:colId xmlns:a16="http://schemas.microsoft.com/office/drawing/2014/main" val="2442000920"/>
                    </a:ext>
                  </a:extLst>
                </a:gridCol>
                <a:gridCol w="493776">
                  <a:extLst>
                    <a:ext uri="{9D8B030D-6E8A-4147-A177-3AD203B41FA5}">
                      <a16:colId xmlns:a16="http://schemas.microsoft.com/office/drawing/2014/main" val="568327112"/>
                    </a:ext>
                  </a:extLst>
                </a:gridCol>
                <a:gridCol w="493776">
                  <a:extLst>
                    <a:ext uri="{9D8B030D-6E8A-4147-A177-3AD203B41FA5}">
                      <a16:colId xmlns:a16="http://schemas.microsoft.com/office/drawing/2014/main" val="1378958786"/>
                    </a:ext>
                  </a:extLst>
                </a:gridCol>
                <a:gridCol w="493776">
                  <a:extLst>
                    <a:ext uri="{9D8B030D-6E8A-4147-A177-3AD203B41FA5}">
                      <a16:colId xmlns:a16="http://schemas.microsoft.com/office/drawing/2014/main" val="2607697110"/>
                    </a:ext>
                  </a:extLst>
                </a:gridCol>
                <a:gridCol w="493776">
                  <a:extLst>
                    <a:ext uri="{9D8B030D-6E8A-4147-A177-3AD203B41FA5}">
                      <a16:colId xmlns:a16="http://schemas.microsoft.com/office/drawing/2014/main" val="3295271472"/>
                    </a:ext>
                  </a:extLst>
                </a:gridCol>
                <a:gridCol w="493776">
                  <a:extLst>
                    <a:ext uri="{9D8B030D-6E8A-4147-A177-3AD203B41FA5}">
                      <a16:colId xmlns:a16="http://schemas.microsoft.com/office/drawing/2014/main" val="638216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8921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- 2022-03-25 08:47:35</a:t>
                      </a:r>
                      <a:r>
                        <a:rPr kumimoji="0" lang="es-ES" sz="1000" b="0" i="0" u="none" strike="noStrike" kern="1200" cap="none" spc="0" normalizeH="0" baseline="0" noProof="0">
                          <a:ln>
                            <a:noFill/>
                          </a:ln>
                          <a:solidFill>
                            <a:prstClr val="black"/>
                          </a:solidFill>
                          <a:effectLst/>
                          <a:uLnTx/>
                          <a:uFillTx/>
                          <a:latin typeface="+mn-lt"/>
                          <a:ea typeface="+mn-ea"/>
                          <a:cs typeface="+mn-cs"/>
                        </a:rPr>
                        <a:t>
 ¿Ya visitaste nuestras tiendas?
Acercate y consultá.
#TuPrimerScott  está mucho más cerca de lo que pensás.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7448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- 2022-04-08 18:55:54</a:t>
                      </a:r>
                      <a:r>
                        <a:rPr kumimoji="0" lang="en-US" sz="1000" b="0" i="0" u="none" strike="noStrike" kern="1200" cap="none" spc="0" normalizeH="0" baseline="0" noProof="0">
                          <a:ln>
                            <a:noFill/>
                          </a:ln>
                          <a:solidFill>
                            <a:prstClr val="black"/>
                          </a:solidFill>
                          <a:effectLst/>
                          <a:uLnTx/>
                          <a:uFillTx/>
                          <a:latin typeface="+mn-lt"/>
                          <a:ea typeface="+mn-ea"/>
                          <a:cs typeface="+mn-cs"/>
                        </a:rPr>
                        <a:t>
 ¿Estás buscando una bicicleta rígida con cuadro de carbono?
La Scott Scale 940 es lo que estás buscando.
Probá la combinación de suspensión RockShox, transmisión SRAM Eagle y componentes Syncros. Acercate a nuestras tiendas.
#SCOTTargentina  
#SCOTTbikes.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6706797"/>
                  </a:ext>
                </a:extLst>
              </a:tr>
            </a:tbl>
          </a:graphicData>
        </a:graphic>
      </p:graphicFrame>
      <p:sp>
        <p:nvSpPr>
          <p:cNvPr id="4" name="Text Placeholder 3">
            <a:extLst>
              <a:ext uri="{FF2B5EF4-FFF2-40B4-BE49-F238E27FC236}">
                <a16:creationId xmlns:a16="http://schemas.microsoft.com/office/drawing/2014/main" id="{FDDAAF6B-6072-4E5A-89D5-E1804A760685}"/>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98257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7F690-32C1-49F4-B0A1-9300E0E3E9D2}"/>
              </a:ext>
            </a:extLst>
          </p:cNvPr>
          <p:cNvSpPr>
            <a:spLocks noGrp="1"/>
          </p:cNvSpPr>
          <p:nvPr>
            <p:ph type="title"/>
          </p:nvPr>
        </p:nvSpPr>
        <p:spPr/>
        <p:txBody>
          <a:bodyPr/>
          <a:lstStyle/>
          <a:p>
            <a:r>
              <a:rPr lang="en-US"/>
              <a:t>Facebook Post Table + Reactions | Scott - 18 of 25</a:t>
            </a:r>
          </a:p>
        </p:txBody>
      </p:sp>
      <p:graphicFrame>
        <p:nvGraphicFramePr>
          <p:cNvPr id="5" name="Table Placeholder 4">
            <a:extLst>
              <a:ext uri="{FF2B5EF4-FFF2-40B4-BE49-F238E27FC236}">
                <a16:creationId xmlns:a16="http://schemas.microsoft.com/office/drawing/2014/main" id="{CCC95168-9614-46BF-8E51-9C7CB269B3DC}"/>
              </a:ext>
            </a:extLst>
          </p:cNvPr>
          <p:cNvGraphicFramePr>
            <a:graphicFrameLocks noGrp="1"/>
          </p:cNvGraphicFramePr>
          <p:nvPr>
            <p:ph type="tbl" sz="quarter" idx="13"/>
            <p:extLst>
              <p:ext uri="{D42A27DB-BD31-4B8C-83A1-F6EECF244321}">
                <p14:modId xmlns:p14="http://schemas.microsoft.com/office/powerpoint/2010/main" val="1212232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0023020"/>
                    </a:ext>
                  </a:extLst>
                </a:gridCol>
                <a:gridCol w="493776">
                  <a:extLst>
                    <a:ext uri="{9D8B030D-6E8A-4147-A177-3AD203B41FA5}">
                      <a16:colId xmlns:a16="http://schemas.microsoft.com/office/drawing/2014/main" val="2737859578"/>
                    </a:ext>
                  </a:extLst>
                </a:gridCol>
                <a:gridCol w="493776">
                  <a:extLst>
                    <a:ext uri="{9D8B030D-6E8A-4147-A177-3AD203B41FA5}">
                      <a16:colId xmlns:a16="http://schemas.microsoft.com/office/drawing/2014/main" val="3818210674"/>
                    </a:ext>
                  </a:extLst>
                </a:gridCol>
                <a:gridCol w="493776">
                  <a:extLst>
                    <a:ext uri="{9D8B030D-6E8A-4147-A177-3AD203B41FA5}">
                      <a16:colId xmlns:a16="http://schemas.microsoft.com/office/drawing/2014/main" val="3761227246"/>
                    </a:ext>
                  </a:extLst>
                </a:gridCol>
                <a:gridCol w="493776">
                  <a:extLst>
                    <a:ext uri="{9D8B030D-6E8A-4147-A177-3AD203B41FA5}">
                      <a16:colId xmlns:a16="http://schemas.microsoft.com/office/drawing/2014/main" val="573610045"/>
                    </a:ext>
                  </a:extLst>
                </a:gridCol>
                <a:gridCol w="493776">
                  <a:extLst>
                    <a:ext uri="{9D8B030D-6E8A-4147-A177-3AD203B41FA5}">
                      <a16:colId xmlns:a16="http://schemas.microsoft.com/office/drawing/2014/main" val="4080062999"/>
                    </a:ext>
                  </a:extLst>
                </a:gridCol>
                <a:gridCol w="493776">
                  <a:extLst>
                    <a:ext uri="{9D8B030D-6E8A-4147-A177-3AD203B41FA5}">
                      <a16:colId xmlns:a16="http://schemas.microsoft.com/office/drawing/2014/main" val="593997083"/>
                    </a:ext>
                  </a:extLst>
                </a:gridCol>
                <a:gridCol w="493776">
                  <a:extLst>
                    <a:ext uri="{9D8B030D-6E8A-4147-A177-3AD203B41FA5}">
                      <a16:colId xmlns:a16="http://schemas.microsoft.com/office/drawing/2014/main" val="3078892055"/>
                    </a:ext>
                  </a:extLst>
                </a:gridCol>
                <a:gridCol w="493776">
                  <a:extLst>
                    <a:ext uri="{9D8B030D-6E8A-4147-A177-3AD203B41FA5}">
                      <a16:colId xmlns:a16="http://schemas.microsoft.com/office/drawing/2014/main" val="4035816619"/>
                    </a:ext>
                  </a:extLst>
                </a:gridCol>
                <a:gridCol w="493776">
                  <a:extLst>
                    <a:ext uri="{9D8B030D-6E8A-4147-A177-3AD203B41FA5}">
                      <a16:colId xmlns:a16="http://schemas.microsoft.com/office/drawing/2014/main" val="3048250116"/>
                    </a:ext>
                  </a:extLst>
                </a:gridCol>
                <a:gridCol w="493776">
                  <a:extLst>
                    <a:ext uri="{9D8B030D-6E8A-4147-A177-3AD203B41FA5}">
                      <a16:colId xmlns:a16="http://schemas.microsoft.com/office/drawing/2014/main" val="2934728489"/>
                    </a:ext>
                  </a:extLst>
                </a:gridCol>
                <a:gridCol w="493776">
                  <a:extLst>
                    <a:ext uri="{9D8B030D-6E8A-4147-A177-3AD203B41FA5}">
                      <a16:colId xmlns:a16="http://schemas.microsoft.com/office/drawing/2014/main" val="3057307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4017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- 2022-03-25 19:04:55</a:t>
                      </a:r>
                      <a:r>
                        <a:rPr kumimoji="0" lang="es-ES" sz="1000" b="0" i="0" u="none" strike="noStrike" kern="1200" cap="none" spc="0" normalizeH="0" baseline="0" noProof="0">
                          <a:ln>
                            <a:noFill/>
                          </a:ln>
                          <a:solidFill>
                            <a:prstClr val="black"/>
                          </a:solidFill>
                          <a:effectLst/>
                          <a:uLnTx/>
                          <a:uFillTx/>
                          <a:latin typeface="+mn-lt"/>
                          <a:ea typeface="+mn-ea"/>
                          <a:cs typeface="+mn-cs"/>
                        </a:rPr>
                        <a:t>
 ¡Llegó el momento y @bikecarito está lista para una de las carreras más importantes del año! 
Caro ya sabe que es ganar en @vueltaaltascumbres y este año no es la excepción para ir por todo con su #supercaliber.
¡Dejale un mensaje de ánimo a caro para la carrera! 
@trekbikes @trekbicycleargentina @bontragerargentina Santini SMS] @OpticaCentralStore @shimanoargentina @colchonespiero  Santini SMS]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7838386"/>
                  </a:ext>
                </a:extLst>
              </a:tr>
            </a:tbl>
          </a:graphicData>
        </a:graphic>
      </p:graphicFrame>
      <p:sp>
        <p:nvSpPr>
          <p:cNvPr id="4" name="Text Placeholder 3">
            <a:extLst>
              <a:ext uri="{FF2B5EF4-FFF2-40B4-BE49-F238E27FC236}">
                <a16:creationId xmlns:a16="http://schemas.microsoft.com/office/drawing/2014/main" id="{EF2B7955-65F0-4E69-8F10-BAF7A10E3BE7}"/>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655695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8C903-41DA-4137-BA40-CEADC0C563FF}"/>
              </a:ext>
            </a:extLst>
          </p:cNvPr>
          <p:cNvSpPr>
            <a:spLocks noGrp="1"/>
          </p:cNvSpPr>
          <p:nvPr>
            <p:ph type="title"/>
          </p:nvPr>
        </p:nvSpPr>
        <p:spPr/>
        <p:txBody>
          <a:bodyPr/>
          <a:lstStyle/>
          <a:p>
            <a:r>
              <a:rPr lang="en-US"/>
              <a:t>Facebook Post Table + Reactions | Scott - 19 of 25</a:t>
            </a:r>
          </a:p>
        </p:txBody>
      </p:sp>
      <p:graphicFrame>
        <p:nvGraphicFramePr>
          <p:cNvPr id="5" name="Table Placeholder 4">
            <a:extLst>
              <a:ext uri="{FF2B5EF4-FFF2-40B4-BE49-F238E27FC236}">
                <a16:creationId xmlns:a16="http://schemas.microsoft.com/office/drawing/2014/main" id="{F8907007-4AC5-46A2-AC46-E74F116F5E6C}"/>
              </a:ext>
            </a:extLst>
          </p:cNvPr>
          <p:cNvGraphicFramePr>
            <a:graphicFrameLocks noGrp="1"/>
          </p:cNvGraphicFramePr>
          <p:nvPr>
            <p:ph type="tbl" sz="quarter" idx="13"/>
            <p:extLst>
              <p:ext uri="{D42A27DB-BD31-4B8C-83A1-F6EECF244321}">
                <p14:modId xmlns:p14="http://schemas.microsoft.com/office/powerpoint/2010/main" val="2189432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4203872"/>
                    </a:ext>
                  </a:extLst>
                </a:gridCol>
                <a:gridCol w="493776">
                  <a:extLst>
                    <a:ext uri="{9D8B030D-6E8A-4147-A177-3AD203B41FA5}">
                      <a16:colId xmlns:a16="http://schemas.microsoft.com/office/drawing/2014/main" val="1119613316"/>
                    </a:ext>
                  </a:extLst>
                </a:gridCol>
                <a:gridCol w="493776">
                  <a:extLst>
                    <a:ext uri="{9D8B030D-6E8A-4147-A177-3AD203B41FA5}">
                      <a16:colId xmlns:a16="http://schemas.microsoft.com/office/drawing/2014/main" val="3826718848"/>
                    </a:ext>
                  </a:extLst>
                </a:gridCol>
                <a:gridCol w="493776">
                  <a:extLst>
                    <a:ext uri="{9D8B030D-6E8A-4147-A177-3AD203B41FA5}">
                      <a16:colId xmlns:a16="http://schemas.microsoft.com/office/drawing/2014/main" val="170721699"/>
                    </a:ext>
                  </a:extLst>
                </a:gridCol>
                <a:gridCol w="493776">
                  <a:extLst>
                    <a:ext uri="{9D8B030D-6E8A-4147-A177-3AD203B41FA5}">
                      <a16:colId xmlns:a16="http://schemas.microsoft.com/office/drawing/2014/main" val="2225231547"/>
                    </a:ext>
                  </a:extLst>
                </a:gridCol>
                <a:gridCol w="493776">
                  <a:extLst>
                    <a:ext uri="{9D8B030D-6E8A-4147-A177-3AD203B41FA5}">
                      <a16:colId xmlns:a16="http://schemas.microsoft.com/office/drawing/2014/main" val="2445854905"/>
                    </a:ext>
                  </a:extLst>
                </a:gridCol>
                <a:gridCol w="493776">
                  <a:extLst>
                    <a:ext uri="{9D8B030D-6E8A-4147-A177-3AD203B41FA5}">
                      <a16:colId xmlns:a16="http://schemas.microsoft.com/office/drawing/2014/main" val="2645610902"/>
                    </a:ext>
                  </a:extLst>
                </a:gridCol>
                <a:gridCol w="493776">
                  <a:extLst>
                    <a:ext uri="{9D8B030D-6E8A-4147-A177-3AD203B41FA5}">
                      <a16:colId xmlns:a16="http://schemas.microsoft.com/office/drawing/2014/main" val="573216777"/>
                    </a:ext>
                  </a:extLst>
                </a:gridCol>
                <a:gridCol w="493776">
                  <a:extLst>
                    <a:ext uri="{9D8B030D-6E8A-4147-A177-3AD203B41FA5}">
                      <a16:colId xmlns:a16="http://schemas.microsoft.com/office/drawing/2014/main" val="2186322513"/>
                    </a:ext>
                  </a:extLst>
                </a:gridCol>
                <a:gridCol w="493776">
                  <a:extLst>
                    <a:ext uri="{9D8B030D-6E8A-4147-A177-3AD203B41FA5}">
                      <a16:colId xmlns:a16="http://schemas.microsoft.com/office/drawing/2014/main" val="3162642376"/>
                    </a:ext>
                  </a:extLst>
                </a:gridCol>
                <a:gridCol w="493776">
                  <a:extLst>
                    <a:ext uri="{9D8B030D-6E8A-4147-A177-3AD203B41FA5}">
                      <a16:colId xmlns:a16="http://schemas.microsoft.com/office/drawing/2014/main" val="961655711"/>
                    </a:ext>
                  </a:extLst>
                </a:gridCol>
                <a:gridCol w="493776">
                  <a:extLst>
                    <a:ext uri="{9D8B030D-6E8A-4147-A177-3AD203B41FA5}">
                      <a16:colId xmlns:a16="http://schemas.microsoft.com/office/drawing/2014/main" val="1140450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169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- 2022-03-28 17:20:39</a:t>
                      </a:r>
                      <a:r>
                        <a:rPr kumimoji="0" lang="en-US" sz="1000" b="0" i="0" u="none" strike="noStrike" kern="1200" cap="none" spc="0" normalizeH="0" baseline="0" noProof="0">
                          <a:ln>
                            <a:noFill/>
                          </a:ln>
                          <a:solidFill>
                            <a:prstClr val="black"/>
                          </a:solidFill>
                          <a:effectLst/>
                          <a:uLnTx/>
                          <a:uFillTx/>
                          <a:latin typeface="+mn-lt"/>
                          <a:ea typeface="+mn-ea"/>
                          <a:cs typeface="+mn-cs"/>
                        </a:rPr>
                        <a:t>
 Nueva Spark RC Team, cambiá tu forma de hacer MTB.
✅Cuadro Spark RC de carbono HMF
✅Horquilla FOX 34 SC Float Perf. 120 mm
✅FOX Nude 5 EVOL, 120 mm, TwinLoc
✅Shimano XT, 12 velocidades
✅Frenos de disco Shimano XT
✅Ruedas Syncros Silverton 2.5 TR
✅Cubiertas Maxxis Rekon Race Foldable
✅Componentes Syncros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4238091"/>
                  </a:ext>
                </a:extLst>
              </a:tr>
            </a:tbl>
          </a:graphicData>
        </a:graphic>
      </p:graphicFrame>
      <p:sp>
        <p:nvSpPr>
          <p:cNvPr id="4" name="Text Placeholder 3">
            <a:extLst>
              <a:ext uri="{FF2B5EF4-FFF2-40B4-BE49-F238E27FC236}">
                <a16:creationId xmlns:a16="http://schemas.microsoft.com/office/drawing/2014/main" id="{26BB7D94-5F68-4E5B-B60B-5EA042DC1B2A}"/>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4345134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66F0A-2A9E-4722-A081-F456C4D4D699}"/>
              </a:ext>
            </a:extLst>
          </p:cNvPr>
          <p:cNvSpPr>
            <a:spLocks noGrp="1"/>
          </p:cNvSpPr>
          <p:nvPr>
            <p:ph type="title"/>
          </p:nvPr>
        </p:nvSpPr>
        <p:spPr/>
        <p:txBody>
          <a:bodyPr/>
          <a:lstStyle/>
          <a:p>
            <a:r>
              <a:rPr lang="en-US"/>
              <a:t>Facebook Post Table + Reactions | Scott - 20 of 25</a:t>
            </a:r>
          </a:p>
        </p:txBody>
      </p:sp>
      <p:graphicFrame>
        <p:nvGraphicFramePr>
          <p:cNvPr id="5" name="Table Placeholder 4">
            <a:extLst>
              <a:ext uri="{FF2B5EF4-FFF2-40B4-BE49-F238E27FC236}">
                <a16:creationId xmlns:a16="http://schemas.microsoft.com/office/drawing/2014/main" id="{0F979638-75AC-41B0-A58C-41A0A0948981}"/>
              </a:ext>
            </a:extLst>
          </p:cNvPr>
          <p:cNvGraphicFramePr>
            <a:graphicFrameLocks noGrp="1"/>
          </p:cNvGraphicFramePr>
          <p:nvPr>
            <p:ph type="tbl" sz="quarter" idx="13"/>
            <p:extLst>
              <p:ext uri="{D42A27DB-BD31-4B8C-83A1-F6EECF244321}">
                <p14:modId xmlns:p14="http://schemas.microsoft.com/office/powerpoint/2010/main" val="1321308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21952796"/>
                    </a:ext>
                  </a:extLst>
                </a:gridCol>
                <a:gridCol w="493776">
                  <a:extLst>
                    <a:ext uri="{9D8B030D-6E8A-4147-A177-3AD203B41FA5}">
                      <a16:colId xmlns:a16="http://schemas.microsoft.com/office/drawing/2014/main" val="1928481641"/>
                    </a:ext>
                  </a:extLst>
                </a:gridCol>
                <a:gridCol w="493776">
                  <a:extLst>
                    <a:ext uri="{9D8B030D-6E8A-4147-A177-3AD203B41FA5}">
                      <a16:colId xmlns:a16="http://schemas.microsoft.com/office/drawing/2014/main" val="3097612753"/>
                    </a:ext>
                  </a:extLst>
                </a:gridCol>
                <a:gridCol w="493776">
                  <a:extLst>
                    <a:ext uri="{9D8B030D-6E8A-4147-A177-3AD203B41FA5}">
                      <a16:colId xmlns:a16="http://schemas.microsoft.com/office/drawing/2014/main" val="1325054834"/>
                    </a:ext>
                  </a:extLst>
                </a:gridCol>
                <a:gridCol w="493776">
                  <a:extLst>
                    <a:ext uri="{9D8B030D-6E8A-4147-A177-3AD203B41FA5}">
                      <a16:colId xmlns:a16="http://schemas.microsoft.com/office/drawing/2014/main" val="3402456694"/>
                    </a:ext>
                  </a:extLst>
                </a:gridCol>
                <a:gridCol w="493776">
                  <a:extLst>
                    <a:ext uri="{9D8B030D-6E8A-4147-A177-3AD203B41FA5}">
                      <a16:colId xmlns:a16="http://schemas.microsoft.com/office/drawing/2014/main" val="909918641"/>
                    </a:ext>
                  </a:extLst>
                </a:gridCol>
                <a:gridCol w="493776">
                  <a:extLst>
                    <a:ext uri="{9D8B030D-6E8A-4147-A177-3AD203B41FA5}">
                      <a16:colId xmlns:a16="http://schemas.microsoft.com/office/drawing/2014/main" val="1354196313"/>
                    </a:ext>
                  </a:extLst>
                </a:gridCol>
                <a:gridCol w="493776">
                  <a:extLst>
                    <a:ext uri="{9D8B030D-6E8A-4147-A177-3AD203B41FA5}">
                      <a16:colId xmlns:a16="http://schemas.microsoft.com/office/drawing/2014/main" val="1983852057"/>
                    </a:ext>
                  </a:extLst>
                </a:gridCol>
                <a:gridCol w="493776">
                  <a:extLst>
                    <a:ext uri="{9D8B030D-6E8A-4147-A177-3AD203B41FA5}">
                      <a16:colId xmlns:a16="http://schemas.microsoft.com/office/drawing/2014/main" val="2489911992"/>
                    </a:ext>
                  </a:extLst>
                </a:gridCol>
                <a:gridCol w="493776">
                  <a:extLst>
                    <a:ext uri="{9D8B030D-6E8A-4147-A177-3AD203B41FA5}">
                      <a16:colId xmlns:a16="http://schemas.microsoft.com/office/drawing/2014/main" val="232172104"/>
                    </a:ext>
                  </a:extLst>
                </a:gridCol>
                <a:gridCol w="493776">
                  <a:extLst>
                    <a:ext uri="{9D8B030D-6E8A-4147-A177-3AD203B41FA5}">
                      <a16:colId xmlns:a16="http://schemas.microsoft.com/office/drawing/2014/main" val="1980630494"/>
                    </a:ext>
                  </a:extLst>
                </a:gridCol>
                <a:gridCol w="493776">
                  <a:extLst>
                    <a:ext uri="{9D8B030D-6E8A-4147-A177-3AD203B41FA5}">
                      <a16:colId xmlns:a16="http://schemas.microsoft.com/office/drawing/2014/main" val="920456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2024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- 2022-04-08 21:00:06</a:t>
                      </a:r>
                      <a:r>
                        <a:rPr kumimoji="0" lang="en-US" sz="1000" b="0" i="0" u="none" strike="noStrike" kern="1200" cap="none" spc="0" normalizeH="0" baseline="0" noProof="0">
                          <a:ln>
                            <a:noFill/>
                          </a:ln>
                          <a:solidFill>
                            <a:prstClr val="black"/>
                          </a:solidFill>
                          <a:effectLst/>
                          <a:uLnTx/>
                          <a:uFillTx/>
                          <a:latin typeface="+mn-lt"/>
                          <a:ea typeface="+mn-ea"/>
                          <a:cs typeface="+mn-cs"/>
                        </a:rPr>
                        <a:t>
 Subir nunca fue tan fácil 🚵🏻⚡️
 #TurboLevo                 
#IamSpecialized #SpecializedArgentina #Turbo #PedaleoAsistido #Emtb #ItsYouOnlyFaster #ModoTurbo #TurboLevo
📸  @sea2skyemtb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2711709"/>
                  </a:ext>
                </a:extLst>
              </a:tr>
            </a:tbl>
          </a:graphicData>
        </a:graphic>
      </p:graphicFrame>
      <p:sp>
        <p:nvSpPr>
          <p:cNvPr id="4" name="Text Placeholder 3">
            <a:extLst>
              <a:ext uri="{FF2B5EF4-FFF2-40B4-BE49-F238E27FC236}">
                <a16:creationId xmlns:a16="http://schemas.microsoft.com/office/drawing/2014/main" id="{68F06772-7121-42C0-BC9D-F7330A702998}"/>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9939981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07B0E-4679-4C9E-ACA6-BED963EE7B17}"/>
              </a:ext>
            </a:extLst>
          </p:cNvPr>
          <p:cNvSpPr>
            <a:spLocks noGrp="1"/>
          </p:cNvSpPr>
          <p:nvPr>
            <p:ph type="title"/>
          </p:nvPr>
        </p:nvSpPr>
        <p:spPr/>
        <p:txBody>
          <a:bodyPr/>
          <a:lstStyle/>
          <a:p>
            <a:r>
              <a:rPr lang="en-US"/>
              <a:t>Facebook Post Table + Reactions | Scott - 21 of 25</a:t>
            </a:r>
          </a:p>
        </p:txBody>
      </p:sp>
      <p:graphicFrame>
        <p:nvGraphicFramePr>
          <p:cNvPr id="5" name="Table Placeholder 4">
            <a:extLst>
              <a:ext uri="{FF2B5EF4-FFF2-40B4-BE49-F238E27FC236}">
                <a16:creationId xmlns:a16="http://schemas.microsoft.com/office/drawing/2014/main" id="{D26A63A7-0493-4A82-A4D7-E392731EB81B}"/>
              </a:ext>
            </a:extLst>
          </p:cNvPr>
          <p:cNvGraphicFramePr>
            <a:graphicFrameLocks noGrp="1"/>
          </p:cNvGraphicFramePr>
          <p:nvPr>
            <p:ph type="tbl" sz="quarter" idx="13"/>
            <p:extLst>
              <p:ext uri="{D42A27DB-BD31-4B8C-83A1-F6EECF244321}">
                <p14:modId xmlns:p14="http://schemas.microsoft.com/office/powerpoint/2010/main" val="3432879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6340190"/>
                    </a:ext>
                  </a:extLst>
                </a:gridCol>
                <a:gridCol w="493776">
                  <a:extLst>
                    <a:ext uri="{9D8B030D-6E8A-4147-A177-3AD203B41FA5}">
                      <a16:colId xmlns:a16="http://schemas.microsoft.com/office/drawing/2014/main" val="2211528276"/>
                    </a:ext>
                  </a:extLst>
                </a:gridCol>
                <a:gridCol w="493776">
                  <a:extLst>
                    <a:ext uri="{9D8B030D-6E8A-4147-A177-3AD203B41FA5}">
                      <a16:colId xmlns:a16="http://schemas.microsoft.com/office/drawing/2014/main" val="3796762630"/>
                    </a:ext>
                  </a:extLst>
                </a:gridCol>
                <a:gridCol w="493776">
                  <a:extLst>
                    <a:ext uri="{9D8B030D-6E8A-4147-A177-3AD203B41FA5}">
                      <a16:colId xmlns:a16="http://schemas.microsoft.com/office/drawing/2014/main" val="691262854"/>
                    </a:ext>
                  </a:extLst>
                </a:gridCol>
                <a:gridCol w="493776">
                  <a:extLst>
                    <a:ext uri="{9D8B030D-6E8A-4147-A177-3AD203B41FA5}">
                      <a16:colId xmlns:a16="http://schemas.microsoft.com/office/drawing/2014/main" val="3143679185"/>
                    </a:ext>
                  </a:extLst>
                </a:gridCol>
                <a:gridCol w="493776">
                  <a:extLst>
                    <a:ext uri="{9D8B030D-6E8A-4147-A177-3AD203B41FA5}">
                      <a16:colId xmlns:a16="http://schemas.microsoft.com/office/drawing/2014/main" val="98614684"/>
                    </a:ext>
                  </a:extLst>
                </a:gridCol>
                <a:gridCol w="493776">
                  <a:extLst>
                    <a:ext uri="{9D8B030D-6E8A-4147-A177-3AD203B41FA5}">
                      <a16:colId xmlns:a16="http://schemas.microsoft.com/office/drawing/2014/main" val="1015909328"/>
                    </a:ext>
                  </a:extLst>
                </a:gridCol>
                <a:gridCol w="493776">
                  <a:extLst>
                    <a:ext uri="{9D8B030D-6E8A-4147-A177-3AD203B41FA5}">
                      <a16:colId xmlns:a16="http://schemas.microsoft.com/office/drawing/2014/main" val="2438397259"/>
                    </a:ext>
                  </a:extLst>
                </a:gridCol>
                <a:gridCol w="493776">
                  <a:extLst>
                    <a:ext uri="{9D8B030D-6E8A-4147-A177-3AD203B41FA5}">
                      <a16:colId xmlns:a16="http://schemas.microsoft.com/office/drawing/2014/main" val="970659216"/>
                    </a:ext>
                  </a:extLst>
                </a:gridCol>
                <a:gridCol w="493776">
                  <a:extLst>
                    <a:ext uri="{9D8B030D-6E8A-4147-A177-3AD203B41FA5}">
                      <a16:colId xmlns:a16="http://schemas.microsoft.com/office/drawing/2014/main" val="2578802201"/>
                    </a:ext>
                  </a:extLst>
                </a:gridCol>
                <a:gridCol w="493776">
                  <a:extLst>
                    <a:ext uri="{9D8B030D-6E8A-4147-A177-3AD203B41FA5}">
                      <a16:colId xmlns:a16="http://schemas.microsoft.com/office/drawing/2014/main" val="454824300"/>
                    </a:ext>
                  </a:extLst>
                </a:gridCol>
                <a:gridCol w="493776">
                  <a:extLst>
                    <a:ext uri="{9D8B030D-6E8A-4147-A177-3AD203B41FA5}">
                      <a16:colId xmlns:a16="http://schemas.microsoft.com/office/drawing/2014/main" val="1448765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1909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- 2022-03-13 08:12:47</a:t>
                      </a:r>
                      <a:r>
                        <a:rPr kumimoji="0" lang="es-ES" sz="1000" b="0" i="0" u="none" strike="noStrike" kern="1200" cap="none" spc="0" normalizeH="0" baseline="0" noProof="0">
                          <a:ln>
                            <a:noFill/>
                          </a:ln>
                          <a:solidFill>
                            <a:prstClr val="black"/>
                          </a:solidFill>
                          <a:effectLst/>
                          <a:uLnTx/>
                          <a:uFillTx/>
                          <a:latin typeface="+mn-lt"/>
                          <a:ea typeface="+mn-ea"/>
                          <a:cs typeface="+mn-cs"/>
                        </a:rPr>
                        <a:t>
 Se viene el segundo día de Test Ride en Jet Park Benavidez.
Te esperamos desde las 10am.
Es gratis y pueden participar todos los mayores de 18 años.
Traé tu casco y vení a probar la nueva Spark.
#SCOTTargentina  
#SCOTTbikes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2785375"/>
                  </a:ext>
                </a:extLst>
              </a:tr>
            </a:tbl>
          </a:graphicData>
        </a:graphic>
      </p:graphicFrame>
      <p:sp>
        <p:nvSpPr>
          <p:cNvPr id="4" name="Text Placeholder 3">
            <a:extLst>
              <a:ext uri="{FF2B5EF4-FFF2-40B4-BE49-F238E27FC236}">
                <a16:creationId xmlns:a16="http://schemas.microsoft.com/office/drawing/2014/main" id="{EEE9EE35-DA15-4F04-9043-B0EA9E398B62}"/>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6951573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F2F5-B534-43DE-8D67-E2FB928E4152}"/>
              </a:ext>
            </a:extLst>
          </p:cNvPr>
          <p:cNvSpPr>
            <a:spLocks noGrp="1"/>
          </p:cNvSpPr>
          <p:nvPr>
            <p:ph type="title"/>
          </p:nvPr>
        </p:nvSpPr>
        <p:spPr/>
        <p:txBody>
          <a:bodyPr/>
          <a:lstStyle/>
          <a:p>
            <a:r>
              <a:rPr lang="en-US"/>
              <a:t>Facebook Post Table + Reactions | Scott - 22 of 25</a:t>
            </a:r>
          </a:p>
        </p:txBody>
      </p:sp>
      <p:graphicFrame>
        <p:nvGraphicFramePr>
          <p:cNvPr id="5" name="Table Placeholder 4">
            <a:extLst>
              <a:ext uri="{FF2B5EF4-FFF2-40B4-BE49-F238E27FC236}">
                <a16:creationId xmlns:a16="http://schemas.microsoft.com/office/drawing/2014/main" id="{DA1D2DF2-1B9F-4037-8004-777689D533C8}"/>
              </a:ext>
            </a:extLst>
          </p:cNvPr>
          <p:cNvGraphicFramePr>
            <a:graphicFrameLocks noGrp="1"/>
          </p:cNvGraphicFramePr>
          <p:nvPr>
            <p:ph type="tbl" sz="quarter" idx="13"/>
            <p:extLst>
              <p:ext uri="{D42A27DB-BD31-4B8C-83A1-F6EECF244321}">
                <p14:modId xmlns:p14="http://schemas.microsoft.com/office/powerpoint/2010/main" val="1063538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44190474"/>
                    </a:ext>
                  </a:extLst>
                </a:gridCol>
                <a:gridCol w="493776">
                  <a:extLst>
                    <a:ext uri="{9D8B030D-6E8A-4147-A177-3AD203B41FA5}">
                      <a16:colId xmlns:a16="http://schemas.microsoft.com/office/drawing/2014/main" val="940409629"/>
                    </a:ext>
                  </a:extLst>
                </a:gridCol>
                <a:gridCol w="493776">
                  <a:extLst>
                    <a:ext uri="{9D8B030D-6E8A-4147-A177-3AD203B41FA5}">
                      <a16:colId xmlns:a16="http://schemas.microsoft.com/office/drawing/2014/main" val="1989540572"/>
                    </a:ext>
                  </a:extLst>
                </a:gridCol>
                <a:gridCol w="493776">
                  <a:extLst>
                    <a:ext uri="{9D8B030D-6E8A-4147-A177-3AD203B41FA5}">
                      <a16:colId xmlns:a16="http://schemas.microsoft.com/office/drawing/2014/main" val="1809685838"/>
                    </a:ext>
                  </a:extLst>
                </a:gridCol>
                <a:gridCol w="493776">
                  <a:extLst>
                    <a:ext uri="{9D8B030D-6E8A-4147-A177-3AD203B41FA5}">
                      <a16:colId xmlns:a16="http://schemas.microsoft.com/office/drawing/2014/main" val="3133799341"/>
                    </a:ext>
                  </a:extLst>
                </a:gridCol>
                <a:gridCol w="493776">
                  <a:extLst>
                    <a:ext uri="{9D8B030D-6E8A-4147-A177-3AD203B41FA5}">
                      <a16:colId xmlns:a16="http://schemas.microsoft.com/office/drawing/2014/main" val="3019917686"/>
                    </a:ext>
                  </a:extLst>
                </a:gridCol>
                <a:gridCol w="493776">
                  <a:extLst>
                    <a:ext uri="{9D8B030D-6E8A-4147-A177-3AD203B41FA5}">
                      <a16:colId xmlns:a16="http://schemas.microsoft.com/office/drawing/2014/main" val="3949872224"/>
                    </a:ext>
                  </a:extLst>
                </a:gridCol>
                <a:gridCol w="493776">
                  <a:extLst>
                    <a:ext uri="{9D8B030D-6E8A-4147-A177-3AD203B41FA5}">
                      <a16:colId xmlns:a16="http://schemas.microsoft.com/office/drawing/2014/main" val="846233458"/>
                    </a:ext>
                  </a:extLst>
                </a:gridCol>
                <a:gridCol w="493776">
                  <a:extLst>
                    <a:ext uri="{9D8B030D-6E8A-4147-A177-3AD203B41FA5}">
                      <a16:colId xmlns:a16="http://schemas.microsoft.com/office/drawing/2014/main" val="2879954256"/>
                    </a:ext>
                  </a:extLst>
                </a:gridCol>
                <a:gridCol w="493776">
                  <a:extLst>
                    <a:ext uri="{9D8B030D-6E8A-4147-A177-3AD203B41FA5}">
                      <a16:colId xmlns:a16="http://schemas.microsoft.com/office/drawing/2014/main" val="558196692"/>
                    </a:ext>
                  </a:extLst>
                </a:gridCol>
                <a:gridCol w="493776">
                  <a:extLst>
                    <a:ext uri="{9D8B030D-6E8A-4147-A177-3AD203B41FA5}">
                      <a16:colId xmlns:a16="http://schemas.microsoft.com/office/drawing/2014/main" val="1191011092"/>
                    </a:ext>
                  </a:extLst>
                </a:gridCol>
                <a:gridCol w="493776">
                  <a:extLst>
                    <a:ext uri="{9D8B030D-6E8A-4147-A177-3AD203B41FA5}">
                      <a16:colId xmlns:a16="http://schemas.microsoft.com/office/drawing/2014/main" val="174318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5106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- 2022-03-14 20:27:14</a:t>
                      </a:r>
                      <a:r>
                        <a:rPr kumimoji="0" lang="en-US" sz="1000" b="0" i="0" u="none" strike="noStrike" kern="1200" cap="none" spc="0" normalizeH="0" baseline="0" noProof="0">
                          <a:ln>
                            <a:noFill/>
                          </a:ln>
                          <a:solidFill>
                            <a:prstClr val="black"/>
                          </a:solidFill>
                          <a:effectLst/>
                          <a:uLnTx/>
                          <a:uFillTx/>
                          <a:latin typeface="+mn-lt"/>
                          <a:ea typeface="+mn-ea"/>
                          <a:cs typeface="+mn-cs"/>
                        </a:rPr>
                        <a:t>
 La bici que estabas buscando ya está en nuestras tiendas.
Nueva Scott Addict Gravel 30.
✅ Cuadro de carbono Addict Gravel Disc HMF
✅ Horquilla Addict Gravel Disc HMF
✅ Shimano GRX RX810/600 Disc 22 velocidades
✅ Ruedas Syncros RP2.0 Disc
✅ Cubiertas Schwalbe G-One Bite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5462693"/>
                  </a:ext>
                </a:extLst>
              </a:tr>
            </a:tbl>
          </a:graphicData>
        </a:graphic>
      </p:graphicFrame>
      <p:sp>
        <p:nvSpPr>
          <p:cNvPr id="4" name="Text Placeholder 3">
            <a:extLst>
              <a:ext uri="{FF2B5EF4-FFF2-40B4-BE49-F238E27FC236}">
                <a16:creationId xmlns:a16="http://schemas.microsoft.com/office/drawing/2014/main" id="{7138CC6E-BA98-4038-B53D-4BE17B8D860F}"/>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0798427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9ACA2-8106-4187-8100-D8998941D4E7}"/>
              </a:ext>
            </a:extLst>
          </p:cNvPr>
          <p:cNvSpPr>
            <a:spLocks noGrp="1"/>
          </p:cNvSpPr>
          <p:nvPr>
            <p:ph type="title"/>
          </p:nvPr>
        </p:nvSpPr>
        <p:spPr/>
        <p:txBody>
          <a:bodyPr/>
          <a:lstStyle/>
          <a:p>
            <a:r>
              <a:rPr lang="en-US"/>
              <a:t>Facebook Post Table + Reactions | Scott - 23 of 25</a:t>
            </a:r>
          </a:p>
        </p:txBody>
      </p:sp>
      <p:graphicFrame>
        <p:nvGraphicFramePr>
          <p:cNvPr id="5" name="Table Placeholder 4">
            <a:extLst>
              <a:ext uri="{FF2B5EF4-FFF2-40B4-BE49-F238E27FC236}">
                <a16:creationId xmlns:a16="http://schemas.microsoft.com/office/drawing/2014/main" id="{DDB7CEE1-D824-41EA-A88A-49065DA22681}"/>
              </a:ext>
            </a:extLst>
          </p:cNvPr>
          <p:cNvGraphicFramePr>
            <a:graphicFrameLocks noGrp="1"/>
          </p:cNvGraphicFramePr>
          <p:nvPr>
            <p:ph type="tbl" sz="quarter" idx="13"/>
            <p:extLst>
              <p:ext uri="{D42A27DB-BD31-4B8C-83A1-F6EECF244321}">
                <p14:modId xmlns:p14="http://schemas.microsoft.com/office/powerpoint/2010/main" val="2731093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0687788"/>
                    </a:ext>
                  </a:extLst>
                </a:gridCol>
                <a:gridCol w="493776">
                  <a:extLst>
                    <a:ext uri="{9D8B030D-6E8A-4147-A177-3AD203B41FA5}">
                      <a16:colId xmlns:a16="http://schemas.microsoft.com/office/drawing/2014/main" val="3640542357"/>
                    </a:ext>
                  </a:extLst>
                </a:gridCol>
                <a:gridCol w="493776">
                  <a:extLst>
                    <a:ext uri="{9D8B030D-6E8A-4147-A177-3AD203B41FA5}">
                      <a16:colId xmlns:a16="http://schemas.microsoft.com/office/drawing/2014/main" val="799914003"/>
                    </a:ext>
                  </a:extLst>
                </a:gridCol>
                <a:gridCol w="493776">
                  <a:extLst>
                    <a:ext uri="{9D8B030D-6E8A-4147-A177-3AD203B41FA5}">
                      <a16:colId xmlns:a16="http://schemas.microsoft.com/office/drawing/2014/main" val="4284697904"/>
                    </a:ext>
                  </a:extLst>
                </a:gridCol>
                <a:gridCol w="493776">
                  <a:extLst>
                    <a:ext uri="{9D8B030D-6E8A-4147-A177-3AD203B41FA5}">
                      <a16:colId xmlns:a16="http://schemas.microsoft.com/office/drawing/2014/main" val="1632532743"/>
                    </a:ext>
                  </a:extLst>
                </a:gridCol>
                <a:gridCol w="493776">
                  <a:extLst>
                    <a:ext uri="{9D8B030D-6E8A-4147-A177-3AD203B41FA5}">
                      <a16:colId xmlns:a16="http://schemas.microsoft.com/office/drawing/2014/main" val="1612639568"/>
                    </a:ext>
                  </a:extLst>
                </a:gridCol>
                <a:gridCol w="493776">
                  <a:extLst>
                    <a:ext uri="{9D8B030D-6E8A-4147-A177-3AD203B41FA5}">
                      <a16:colId xmlns:a16="http://schemas.microsoft.com/office/drawing/2014/main" val="2551438837"/>
                    </a:ext>
                  </a:extLst>
                </a:gridCol>
                <a:gridCol w="493776">
                  <a:extLst>
                    <a:ext uri="{9D8B030D-6E8A-4147-A177-3AD203B41FA5}">
                      <a16:colId xmlns:a16="http://schemas.microsoft.com/office/drawing/2014/main" val="786378372"/>
                    </a:ext>
                  </a:extLst>
                </a:gridCol>
                <a:gridCol w="493776">
                  <a:extLst>
                    <a:ext uri="{9D8B030D-6E8A-4147-A177-3AD203B41FA5}">
                      <a16:colId xmlns:a16="http://schemas.microsoft.com/office/drawing/2014/main" val="2210560012"/>
                    </a:ext>
                  </a:extLst>
                </a:gridCol>
                <a:gridCol w="493776">
                  <a:extLst>
                    <a:ext uri="{9D8B030D-6E8A-4147-A177-3AD203B41FA5}">
                      <a16:colId xmlns:a16="http://schemas.microsoft.com/office/drawing/2014/main" val="3887305371"/>
                    </a:ext>
                  </a:extLst>
                </a:gridCol>
                <a:gridCol w="493776">
                  <a:extLst>
                    <a:ext uri="{9D8B030D-6E8A-4147-A177-3AD203B41FA5}">
                      <a16:colId xmlns:a16="http://schemas.microsoft.com/office/drawing/2014/main" val="2011740953"/>
                    </a:ext>
                  </a:extLst>
                </a:gridCol>
                <a:gridCol w="493776">
                  <a:extLst>
                    <a:ext uri="{9D8B030D-6E8A-4147-A177-3AD203B41FA5}">
                      <a16:colId xmlns:a16="http://schemas.microsoft.com/office/drawing/2014/main" val="1904677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0313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- 2022-03-30 15:34:43</a:t>
                      </a:r>
                      <a:r>
                        <a:rPr kumimoji="0" lang="es-ES" sz="1000" b="0" i="0" u="none" strike="noStrike" kern="1200" cap="none" spc="0" normalizeH="0" baseline="0" noProof="0">
                          <a:ln>
                            <a:noFill/>
                          </a:ln>
                          <a:solidFill>
                            <a:prstClr val="black"/>
                          </a:solidFill>
                          <a:effectLst/>
                          <a:uLnTx/>
                          <a:uFillTx/>
                          <a:latin typeface="+mn-lt"/>
                          <a:ea typeface="+mn-ea"/>
                          <a:cs typeface="+mn-cs"/>
                        </a:rPr>
                        <a:t>
 ¡ Barbara Frisch se suma al #TeamTrekBontrager! 
@barbarafrisch_mit se une al equipo para participar en los mejores eventos de Buenos Aires. 
¡Bienvenida Barbara!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91598683"/>
                  </a:ext>
                </a:extLst>
              </a:tr>
            </a:tbl>
          </a:graphicData>
        </a:graphic>
      </p:graphicFrame>
      <p:sp>
        <p:nvSpPr>
          <p:cNvPr id="4" name="Text Placeholder 3">
            <a:extLst>
              <a:ext uri="{FF2B5EF4-FFF2-40B4-BE49-F238E27FC236}">
                <a16:creationId xmlns:a16="http://schemas.microsoft.com/office/drawing/2014/main" id="{39359FB3-5C2B-45FE-9944-E62A982B6EC1}"/>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1451350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4D0CD-A699-4557-AC87-F32A05D41F83}"/>
              </a:ext>
            </a:extLst>
          </p:cNvPr>
          <p:cNvSpPr>
            <a:spLocks noGrp="1"/>
          </p:cNvSpPr>
          <p:nvPr>
            <p:ph type="title"/>
          </p:nvPr>
        </p:nvSpPr>
        <p:spPr/>
        <p:txBody>
          <a:bodyPr/>
          <a:lstStyle/>
          <a:p>
            <a:r>
              <a:rPr lang="en-US"/>
              <a:t>Facebook Post Table + Reactions | Scott - 24 of 25</a:t>
            </a:r>
          </a:p>
        </p:txBody>
      </p:sp>
      <p:graphicFrame>
        <p:nvGraphicFramePr>
          <p:cNvPr id="5" name="Table Placeholder 4">
            <a:extLst>
              <a:ext uri="{FF2B5EF4-FFF2-40B4-BE49-F238E27FC236}">
                <a16:creationId xmlns:a16="http://schemas.microsoft.com/office/drawing/2014/main" id="{2183DD79-45EE-4FE0-926A-39EEB63C8C56}"/>
              </a:ext>
            </a:extLst>
          </p:cNvPr>
          <p:cNvGraphicFramePr>
            <a:graphicFrameLocks noGrp="1"/>
          </p:cNvGraphicFramePr>
          <p:nvPr>
            <p:ph type="tbl" sz="quarter" idx="13"/>
            <p:extLst>
              <p:ext uri="{D42A27DB-BD31-4B8C-83A1-F6EECF244321}">
                <p14:modId xmlns:p14="http://schemas.microsoft.com/office/powerpoint/2010/main" val="85234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9095225"/>
                    </a:ext>
                  </a:extLst>
                </a:gridCol>
                <a:gridCol w="493776">
                  <a:extLst>
                    <a:ext uri="{9D8B030D-6E8A-4147-A177-3AD203B41FA5}">
                      <a16:colId xmlns:a16="http://schemas.microsoft.com/office/drawing/2014/main" val="3245659457"/>
                    </a:ext>
                  </a:extLst>
                </a:gridCol>
                <a:gridCol w="493776">
                  <a:extLst>
                    <a:ext uri="{9D8B030D-6E8A-4147-A177-3AD203B41FA5}">
                      <a16:colId xmlns:a16="http://schemas.microsoft.com/office/drawing/2014/main" val="2416550265"/>
                    </a:ext>
                  </a:extLst>
                </a:gridCol>
                <a:gridCol w="493776">
                  <a:extLst>
                    <a:ext uri="{9D8B030D-6E8A-4147-A177-3AD203B41FA5}">
                      <a16:colId xmlns:a16="http://schemas.microsoft.com/office/drawing/2014/main" val="2060406786"/>
                    </a:ext>
                  </a:extLst>
                </a:gridCol>
                <a:gridCol w="493776">
                  <a:extLst>
                    <a:ext uri="{9D8B030D-6E8A-4147-A177-3AD203B41FA5}">
                      <a16:colId xmlns:a16="http://schemas.microsoft.com/office/drawing/2014/main" val="861241354"/>
                    </a:ext>
                  </a:extLst>
                </a:gridCol>
                <a:gridCol w="493776">
                  <a:extLst>
                    <a:ext uri="{9D8B030D-6E8A-4147-A177-3AD203B41FA5}">
                      <a16:colId xmlns:a16="http://schemas.microsoft.com/office/drawing/2014/main" val="1996064234"/>
                    </a:ext>
                  </a:extLst>
                </a:gridCol>
                <a:gridCol w="493776">
                  <a:extLst>
                    <a:ext uri="{9D8B030D-6E8A-4147-A177-3AD203B41FA5}">
                      <a16:colId xmlns:a16="http://schemas.microsoft.com/office/drawing/2014/main" val="2936939566"/>
                    </a:ext>
                  </a:extLst>
                </a:gridCol>
                <a:gridCol w="493776">
                  <a:extLst>
                    <a:ext uri="{9D8B030D-6E8A-4147-A177-3AD203B41FA5}">
                      <a16:colId xmlns:a16="http://schemas.microsoft.com/office/drawing/2014/main" val="532947015"/>
                    </a:ext>
                  </a:extLst>
                </a:gridCol>
                <a:gridCol w="493776">
                  <a:extLst>
                    <a:ext uri="{9D8B030D-6E8A-4147-A177-3AD203B41FA5}">
                      <a16:colId xmlns:a16="http://schemas.microsoft.com/office/drawing/2014/main" val="3636688769"/>
                    </a:ext>
                  </a:extLst>
                </a:gridCol>
                <a:gridCol w="493776">
                  <a:extLst>
                    <a:ext uri="{9D8B030D-6E8A-4147-A177-3AD203B41FA5}">
                      <a16:colId xmlns:a16="http://schemas.microsoft.com/office/drawing/2014/main" val="2051464573"/>
                    </a:ext>
                  </a:extLst>
                </a:gridCol>
                <a:gridCol w="493776">
                  <a:extLst>
                    <a:ext uri="{9D8B030D-6E8A-4147-A177-3AD203B41FA5}">
                      <a16:colId xmlns:a16="http://schemas.microsoft.com/office/drawing/2014/main" val="2121070570"/>
                    </a:ext>
                  </a:extLst>
                </a:gridCol>
                <a:gridCol w="493776">
                  <a:extLst>
                    <a:ext uri="{9D8B030D-6E8A-4147-A177-3AD203B41FA5}">
                      <a16:colId xmlns:a16="http://schemas.microsoft.com/office/drawing/2014/main" val="2690792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7251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- 2022-04-07 17:22:28</a:t>
                      </a:r>
                      <a:r>
                        <a:rPr kumimoji="0" lang="es-ES" sz="1000" b="0" i="0" u="none" strike="noStrike" kern="1200" cap="none" spc="0" normalizeH="0" baseline="0" noProof="0">
                          <a:ln>
                            <a:noFill/>
                          </a:ln>
                          <a:solidFill>
                            <a:prstClr val="black"/>
                          </a:solidFill>
                          <a:effectLst/>
                          <a:uLnTx/>
                          <a:uFillTx/>
                          <a:latin typeface="+mn-lt"/>
                          <a:ea typeface="+mn-ea"/>
                          <a:cs typeface="+mn-cs"/>
                        </a:rPr>
                        <a:t>
 ¡ @facu_cayata ya está presente en la primera fecha de la Copa del Mundo de #XCO junto a los mejores ciclistas del mundo! 
Gracias a todo el equipo de Trek] @trekbicyclebrasil y todos los sponsor del #SuperTeamTrek por el soporte a uno de los corredores que día a día demuestras su gran nivel entre los mejores de Argentina.
Trek] @trekbicycleargentina @bontragerargentina Santini SMS] @OpticaCentralStore @shimanoargentina @colchonespiero  Santini SMS]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7981594"/>
                  </a:ext>
                </a:extLst>
              </a:tr>
            </a:tbl>
          </a:graphicData>
        </a:graphic>
      </p:graphicFrame>
      <p:sp>
        <p:nvSpPr>
          <p:cNvPr id="4" name="Text Placeholder 3">
            <a:extLst>
              <a:ext uri="{FF2B5EF4-FFF2-40B4-BE49-F238E27FC236}">
                <a16:creationId xmlns:a16="http://schemas.microsoft.com/office/drawing/2014/main" id="{73B2385F-3265-4DC9-8D33-60FA5083C763}"/>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8039810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3C4B4-2791-460A-8DA1-08456CD72D87}"/>
              </a:ext>
            </a:extLst>
          </p:cNvPr>
          <p:cNvSpPr>
            <a:spLocks noGrp="1"/>
          </p:cNvSpPr>
          <p:nvPr>
            <p:ph type="title"/>
          </p:nvPr>
        </p:nvSpPr>
        <p:spPr/>
        <p:txBody>
          <a:bodyPr/>
          <a:lstStyle/>
          <a:p>
            <a:r>
              <a:rPr lang="en-US"/>
              <a:t>Facebook Post Table + Reactions | Scott - 25 of 25</a:t>
            </a:r>
          </a:p>
        </p:txBody>
      </p:sp>
      <p:graphicFrame>
        <p:nvGraphicFramePr>
          <p:cNvPr id="5" name="Table Placeholder 4">
            <a:extLst>
              <a:ext uri="{FF2B5EF4-FFF2-40B4-BE49-F238E27FC236}">
                <a16:creationId xmlns:a16="http://schemas.microsoft.com/office/drawing/2014/main" id="{DDF281A3-608F-4E86-86EF-BEB9FC1E998B}"/>
              </a:ext>
            </a:extLst>
          </p:cNvPr>
          <p:cNvGraphicFramePr>
            <a:graphicFrameLocks noGrp="1"/>
          </p:cNvGraphicFramePr>
          <p:nvPr>
            <p:ph type="tbl" sz="quarter" idx="13"/>
            <p:extLst>
              <p:ext uri="{D42A27DB-BD31-4B8C-83A1-F6EECF244321}">
                <p14:modId xmlns:p14="http://schemas.microsoft.com/office/powerpoint/2010/main" val="55282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20474550"/>
                    </a:ext>
                  </a:extLst>
                </a:gridCol>
                <a:gridCol w="493776">
                  <a:extLst>
                    <a:ext uri="{9D8B030D-6E8A-4147-A177-3AD203B41FA5}">
                      <a16:colId xmlns:a16="http://schemas.microsoft.com/office/drawing/2014/main" val="4148380959"/>
                    </a:ext>
                  </a:extLst>
                </a:gridCol>
                <a:gridCol w="493776">
                  <a:extLst>
                    <a:ext uri="{9D8B030D-6E8A-4147-A177-3AD203B41FA5}">
                      <a16:colId xmlns:a16="http://schemas.microsoft.com/office/drawing/2014/main" val="577475054"/>
                    </a:ext>
                  </a:extLst>
                </a:gridCol>
                <a:gridCol w="493776">
                  <a:extLst>
                    <a:ext uri="{9D8B030D-6E8A-4147-A177-3AD203B41FA5}">
                      <a16:colId xmlns:a16="http://schemas.microsoft.com/office/drawing/2014/main" val="691577507"/>
                    </a:ext>
                  </a:extLst>
                </a:gridCol>
                <a:gridCol w="493776">
                  <a:extLst>
                    <a:ext uri="{9D8B030D-6E8A-4147-A177-3AD203B41FA5}">
                      <a16:colId xmlns:a16="http://schemas.microsoft.com/office/drawing/2014/main" val="2611498593"/>
                    </a:ext>
                  </a:extLst>
                </a:gridCol>
                <a:gridCol w="493776">
                  <a:extLst>
                    <a:ext uri="{9D8B030D-6E8A-4147-A177-3AD203B41FA5}">
                      <a16:colId xmlns:a16="http://schemas.microsoft.com/office/drawing/2014/main" val="4213448377"/>
                    </a:ext>
                  </a:extLst>
                </a:gridCol>
                <a:gridCol w="493776">
                  <a:extLst>
                    <a:ext uri="{9D8B030D-6E8A-4147-A177-3AD203B41FA5}">
                      <a16:colId xmlns:a16="http://schemas.microsoft.com/office/drawing/2014/main" val="2575104089"/>
                    </a:ext>
                  </a:extLst>
                </a:gridCol>
                <a:gridCol w="493776">
                  <a:extLst>
                    <a:ext uri="{9D8B030D-6E8A-4147-A177-3AD203B41FA5}">
                      <a16:colId xmlns:a16="http://schemas.microsoft.com/office/drawing/2014/main" val="3478126099"/>
                    </a:ext>
                  </a:extLst>
                </a:gridCol>
                <a:gridCol w="493776">
                  <a:extLst>
                    <a:ext uri="{9D8B030D-6E8A-4147-A177-3AD203B41FA5}">
                      <a16:colId xmlns:a16="http://schemas.microsoft.com/office/drawing/2014/main" val="1557358044"/>
                    </a:ext>
                  </a:extLst>
                </a:gridCol>
                <a:gridCol w="493776">
                  <a:extLst>
                    <a:ext uri="{9D8B030D-6E8A-4147-A177-3AD203B41FA5}">
                      <a16:colId xmlns:a16="http://schemas.microsoft.com/office/drawing/2014/main" val="577219698"/>
                    </a:ext>
                  </a:extLst>
                </a:gridCol>
                <a:gridCol w="493776">
                  <a:extLst>
                    <a:ext uri="{9D8B030D-6E8A-4147-A177-3AD203B41FA5}">
                      <a16:colId xmlns:a16="http://schemas.microsoft.com/office/drawing/2014/main" val="4076989894"/>
                    </a:ext>
                  </a:extLst>
                </a:gridCol>
                <a:gridCol w="493776">
                  <a:extLst>
                    <a:ext uri="{9D8B030D-6E8A-4147-A177-3AD203B41FA5}">
                      <a16:colId xmlns:a16="http://schemas.microsoft.com/office/drawing/2014/main" val="2700778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9491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- 2022-04-06 08:24:04</a:t>
                      </a:r>
                      <a:r>
                        <a:rPr kumimoji="0" lang="en-US" sz="1000" b="0" i="0" u="none" strike="noStrike" kern="1200" cap="none" spc="0" normalizeH="0" baseline="0" noProof="0">
                          <a:ln>
                            <a:noFill/>
                          </a:ln>
                          <a:solidFill>
                            <a:prstClr val="black"/>
                          </a:solidFill>
                          <a:effectLst/>
                          <a:uLnTx/>
                          <a:uFillTx/>
                          <a:latin typeface="+mn-lt"/>
                          <a:ea typeface="+mn-ea"/>
                          <a:cs typeface="+mn-cs"/>
                        </a:rPr>
                        <a:t>
 La Scott Spark 910 es una de las opciones de nuestras nuevas MTB con doble suspensión.
Conocela en detalle: 
✅ Cuadro Spark de carbono HMF
✅ Horquilla FOX 34 Float P. Elite 130 mm
✅ FOX Nude 5T EVOL, TwinLoc, 120 mm
✅ Shimano XT, 12 velocidades
✅ Frenos de disco Shimano XT
✅ Ruedas Syncros Silverton 2.0 TR
✅ Cubiertas Schwalbe Wicked Will
✅ Tija ajustable FOX, Componentes Syncros
Pasá por nuestras tiendas y conocela en persona.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4662003"/>
                  </a:ext>
                </a:extLst>
              </a:tr>
            </a:tbl>
          </a:graphicData>
        </a:graphic>
      </p:graphicFrame>
      <p:sp>
        <p:nvSpPr>
          <p:cNvPr id="4" name="Text Placeholder 3">
            <a:extLst>
              <a:ext uri="{FF2B5EF4-FFF2-40B4-BE49-F238E27FC236}">
                <a16:creationId xmlns:a16="http://schemas.microsoft.com/office/drawing/2014/main" id="{BC3386EF-7B28-4148-9D5C-5ED28CF487C8}"/>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5397104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78E6F-65ED-4F54-BADD-61E8129A8A80}"/>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3EA236F5-9D25-446F-8458-D7F01452B518}"/>
              </a:ext>
            </a:extLst>
          </p:cNvPr>
          <p:cNvGraphicFramePr>
            <a:graphicFrameLocks noGrp="1"/>
          </p:cNvGraphicFramePr>
          <p:nvPr>
            <p:ph type="chart" sz="quarter" idx="13"/>
            <p:extLst>
              <p:ext uri="{D42A27DB-BD31-4B8C-83A1-F6EECF244321}">
                <p14:modId xmlns:p14="http://schemas.microsoft.com/office/powerpoint/2010/main" val="3224519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B0F58B-A390-438F-8675-3E22A79C6D20}"/>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4010483A-9242-452F-B4B2-E3AA8FD951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54067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1519</Words>
  <Application>Microsoft Office PowerPoint</Application>
  <PresentationFormat>On-screen Show (4:3)</PresentationFormat>
  <Paragraphs>848</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Scott</vt:lpstr>
      <vt:lpstr>Facebook Key Metrics Radar | Scott</vt:lpstr>
      <vt:lpstr>Facebook Page Likes Total | Scott</vt:lpstr>
      <vt:lpstr>Facebook Fans Change | Scott</vt:lpstr>
      <vt:lpstr>Facebook Fans Change Per Weekday | Scott</vt:lpstr>
      <vt:lpstr>Facebook Fans Change Rate | Scott</vt:lpstr>
      <vt:lpstr>Facebook Own Posts | Scott</vt:lpstr>
      <vt:lpstr>Facebook Interaction Rate | Scott</vt:lpstr>
      <vt:lpstr>Facebook Own Posts By Weekday | Scott</vt:lpstr>
      <vt:lpstr>Facebook Interaction Rate By Weekday | Scott</vt:lpstr>
      <vt:lpstr>Facebook Own Posts By Hour | Scott</vt:lpstr>
      <vt:lpstr>Facebook Interaction Rate By Hour | Scott</vt:lpstr>
      <vt:lpstr>Facebook Post Type Distribution Per Profile | Scott</vt:lpstr>
      <vt:lpstr>Facebook Interaction Rate By Post Type | Scott</vt:lpstr>
      <vt:lpstr>Facebook Interactions Distribution | Scott</vt:lpstr>
      <vt:lpstr>Facebook Hashtag Detection | Scott</vt:lpstr>
      <vt:lpstr>Facebook Post Table + Reactions | Scott - 1 of 25</vt:lpstr>
      <vt:lpstr>Facebook Post Table + Reactions | Scott - 2 of 25</vt:lpstr>
      <vt:lpstr>Facebook Post Table + Reactions | Scott - 3 of 25</vt:lpstr>
      <vt:lpstr>Facebook Post Table + Reactions | Scott - 4 of 25</vt:lpstr>
      <vt:lpstr>Facebook Post Table + Reactions | Scott - 5 of 25</vt:lpstr>
      <vt:lpstr>Facebook Post Table + Reactions | Scott - 6 of 25</vt:lpstr>
      <vt:lpstr>Facebook Post Table + Reactions | Scott - 7 of 25</vt:lpstr>
      <vt:lpstr>Facebook Post Table + Reactions | Scott - 8 of 25</vt:lpstr>
      <vt:lpstr>Facebook Post Table + Reactions | Scott - 9 of 25</vt:lpstr>
      <vt:lpstr>Facebook Post Table + Reactions | Scott - 10 of 25</vt:lpstr>
      <vt:lpstr>Facebook Post Table + Reactions | Scott - 11 of 25</vt:lpstr>
      <vt:lpstr>Facebook Post Table + Reactions | Scott - 12 of 25</vt:lpstr>
      <vt:lpstr>Facebook Post Table + Reactions | Scott - 13 of 25</vt:lpstr>
      <vt:lpstr>Facebook Post Table + Reactions | Scott - 14 of 25</vt:lpstr>
      <vt:lpstr>Facebook Post Table + Reactions | Scott - 15 of 25</vt:lpstr>
      <vt:lpstr>Facebook Post Table + Reactions | Scott - 16 of 25</vt:lpstr>
      <vt:lpstr>Facebook Post Table + Reactions | Scott - 17 of 25</vt:lpstr>
      <vt:lpstr>Facebook Post Table + Reactions | Scott - 18 of 25</vt:lpstr>
      <vt:lpstr>Facebook Post Table + Reactions | Scott - 19 of 25</vt:lpstr>
      <vt:lpstr>Facebook Post Table + Reactions | Scott - 20 of 25</vt:lpstr>
      <vt:lpstr>Facebook Post Table + Reactions | Scott - 21 of 25</vt:lpstr>
      <vt:lpstr>Facebook Post Table + Reactions | Scott - 22 of 25</vt:lpstr>
      <vt:lpstr>Facebook Post Table + Reactions | Scott - 23 of 25</vt:lpstr>
      <vt:lpstr>Facebook Post Table + Reactions | Scott - 24 of 25</vt:lpstr>
      <vt:lpstr>Facebook Post Table + Reactions | Scott - 25 of 25</vt:lpstr>
      <vt:lpstr>Facebook User Posts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2022-04-12T19:40:09Z</dcterms:created>
  <dcterms:modified xsi:type="dcterms:W3CDTF">2022-04-12T19:41:25Z</dcterms:modified>
</cp:coreProperties>
</file>