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7"/>
      <p:bold r:id="rId48"/>
      <p:italic r:id="rId49"/>
      <p:boldItalic r:id="rId5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1.fntdata"/><Relationship Id="rId50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2.fntdata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12.127800000000001</c:v>
                </c:pt>
                <c:pt idx="1">
                  <c:v>100</c:v>
                </c:pt>
                <c:pt idx="2">
                  <c:v>8.532</c:v>
                </c:pt>
                <c:pt idx="3">
                  <c:v>0</c:v>
                </c:pt>
                <c:pt idx="4">
                  <c:v>13.6135</c:v>
                </c:pt>
                <c:pt idx="5">
                  <c:v>-0.53649999999999998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7CA-4AC4-96FC-19BA0C83678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0.59870000000000001</c:v>
                </c:pt>
                <c:pt idx="1">
                  <c:v>53.333300000000001</c:v>
                </c:pt>
                <c:pt idx="2">
                  <c:v>0.94099999999999995</c:v>
                </c:pt>
                <c:pt idx="3">
                  <c:v>0</c:v>
                </c:pt>
                <c:pt idx="4">
                  <c:v>61.917299999999997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7CA-4AC4-96FC-19BA0C83678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19.377300000000002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0.92589999999999995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7CA-4AC4-96FC-19BA0C83678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13.0646</c:v>
                </c:pt>
                <c:pt idx="1">
                  <c:v>60</c:v>
                </c:pt>
                <c:pt idx="2">
                  <c:v>5.0187999999999997</c:v>
                </c:pt>
                <c:pt idx="3">
                  <c:v>0</c:v>
                </c:pt>
                <c:pt idx="4">
                  <c:v>12.519500000000001</c:v>
                </c:pt>
                <c:pt idx="5">
                  <c:v>10.839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7CA-4AC4-96FC-19BA0C83678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Sheet1!$F$2:$F$7</c:f>
              <c:numCache>
                <c:formatCode>General</c:formatCode>
                <c:ptCount val="6"/>
                <c:pt idx="0">
                  <c:v>100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-0.34370000000000001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7CA-4AC4-96FC-19BA0C83678B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Sheet1!$G$2:$G$7</c:f>
              <c:numCache>
                <c:formatCode>General</c:formatCode>
                <c:ptCount val="6"/>
                <c:pt idx="0">
                  <c:v>11.0611</c:v>
                </c:pt>
                <c:pt idx="1">
                  <c:v>53.333300000000001</c:v>
                </c:pt>
                <c:pt idx="2">
                  <c:v>1.4429000000000001</c:v>
                </c:pt>
                <c:pt idx="3">
                  <c:v>0</c:v>
                </c:pt>
                <c:pt idx="4">
                  <c:v>4.7542999999999997</c:v>
                </c:pt>
                <c:pt idx="5">
                  <c:v>4.3030999999999997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B7CA-4AC4-96FC-19BA0C8367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88641656"/>
        <c:axId val="388648544"/>
      </c:radarChart>
      <c:catAx>
        <c:axId val="3886416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648544"/>
        <c:crosses val="autoZero"/>
        <c:auto val="1"/>
        <c:lblAlgn val="ctr"/>
        <c:lblOffset val="100"/>
        <c:noMultiLvlLbl val="0"/>
      </c:catAx>
      <c:valAx>
        <c:axId val="388648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641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44632</c:v>
                </c:pt>
                <c:pt idx="1">
                  <c:v>44633</c:v>
                </c:pt>
                <c:pt idx="2">
                  <c:v>44634</c:v>
                </c:pt>
                <c:pt idx="3">
                  <c:v>44635</c:v>
                </c:pt>
                <c:pt idx="4">
                  <c:v>44636</c:v>
                </c:pt>
                <c:pt idx="5">
                  <c:v>44637</c:v>
                </c:pt>
                <c:pt idx="6">
                  <c:v>44638</c:v>
                </c:pt>
                <c:pt idx="7">
                  <c:v>44639</c:v>
                </c:pt>
                <c:pt idx="8">
                  <c:v>44640</c:v>
                </c:pt>
                <c:pt idx="9">
                  <c:v>44641</c:v>
                </c:pt>
                <c:pt idx="10">
                  <c:v>44642</c:v>
                </c:pt>
                <c:pt idx="11">
                  <c:v>44643</c:v>
                </c:pt>
                <c:pt idx="12">
                  <c:v>44644</c:v>
                </c:pt>
                <c:pt idx="13">
                  <c:v>44645</c:v>
                </c:pt>
                <c:pt idx="14">
                  <c:v>44646</c:v>
                </c:pt>
                <c:pt idx="15">
                  <c:v>44647</c:v>
                </c:pt>
                <c:pt idx="16">
                  <c:v>44648</c:v>
                </c:pt>
                <c:pt idx="17">
                  <c:v>44649</c:v>
                </c:pt>
                <c:pt idx="18">
                  <c:v>44650</c:v>
                </c:pt>
                <c:pt idx="19">
                  <c:v>44651</c:v>
                </c:pt>
                <c:pt idx="20">
                  <c:v>44652</c:v>
                </c:pt>
                <c:pt idx="21">
                  <c:v>44653</c:v>
                </c:pt>
                <c:pt idx="22">
                  <c:v>44654</c:v>
                </c:pt>
                <c:pt idx="23">
                  <c:v>44655</c:v>
                </c:pt>
                <c:pt idx="24">
                  <c:v>44656</c:v>
                </c:pt>
                <c:pt idx="25">
                  <c:v>44657</c:v>
                </c:pt>
                <c:pt idx="26">
                  <c:v>44658</c:v>
                </c:pt>
                <c:pt idx="27">
                  <c:v>44659</c:v>
                </c:pt>
                <c:pt idx="28">
                  <c:v>44660</c:v>
                </c:pt>
                <c:pt idx="29">
                  <c:v>44661</c:v>
                </c:pt>
                <c:pt idx="30">
                  <c:v>44662</c:v>
                </c:pt>
                <c:pt idx="31">
                  <c:v>44663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32058</c:v>
                </c:pt>
                <c:pt idx="1">
                  <c:v>32058</c:v>
                </c:pt>
                <c:pt idx="2">
                  <c:v>32048</c:v>
                </c:pt>
                <c:pt idx="3">
                  <c:v>32043</c:v>
                </c:pt>
                <c:pt idx="4">
                  <c:v>32042</c:v>
                </c:pt>
                <c:pt idx="5">
                  <c:v>32043</c:v>
                </c:pt>
                <c:pt idx="6">
                  <c:v>32039</c:v>
                </c:pt>
                <c:pt idx="7">
                  <c:v>32037</c:v>
                </c:pt>
                <c:pt idx="8">
                  <c:v>32037</c:v>
                </c:pt>
                <c:pt idx="9">
                  <c:v>32037</c:v>
                </c:pt>
                <c:pt idx="10">
                  <c:v>32035</c:v>
                </c:pt>
                <c:pt idx="11">
                  <c:v>32034</c:v>
                </c:pt>
                <c:pt idx="12">
                  <c:v>32036</c:v>
                </c:pt>
                <c:pt idx="13">
                  <c:v>32034</c:v>
                </c:pt>
                <c:pt idx="14">
                  <c:v>32033</c:v>
                </c:pt>
                <c:pt idx="15">
                  <c:v>32032</c:v>
                </c:pt>
                <c:pt idx="16">
                  <c:v>32030</c:v>
                </c:pt>
                <c:pt idx="17">
                  <c:v>32030</c:v>
                </c:pt>
                <c:pt idx="18">
                  <c:v>32030</c:v>
                </c:pt>
                <c:pt idx="19">
                  <c:v>32030</c:v>
                </c:pt>
                <c:pt idx="20">
                  <c:v>32029</c:v>
                </c:pt>
                <c:pt idx="21">
                  <c:v>32029</c:v>
                </c:pt>
                <c:pt idx="22">
                  <c:v>32029</c:v>
                </c:pt>
                <c:pt idx="23">
                  <c:v>32029</c:v>
                </c:pt>
                <c:pt idx="24">
                  <c:v>32030</c:v>
                </c:pt>
                <c:pt idx="25">
                  <c:v>32030</c:v>
                </c:pt>
                <c:pt idx="26">
                  <c:v>32028</c:v>
                </c:pt>
                <c:pt idx="27">
                  <c:v>32025</c:v>
                </c:pt>
                <c:pt idx="28">
                  <c:v>32026</c:v>
                </c:pt>
                <c:pt idx="29">
                  <c:v>32028</c:v>
                </c:pt>
                <c:pt idx="30">
                  <c:v>32027</c:v>
                </c:pt>
                <c:pt idx="31">
                  <c:v>32028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072-4496-8DCA-F1ABF17E281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44632</c:v>
                </c:pt>
                <c:pt idx="1">
                  <c:v>44633</c:v>
                </c:pt>
                <c:pt idx="2">
                  <c:v>44634</c:v>
                </c:pt>
                <c:pt idx="3">
                  <c:v>44635</c:v>
                </c:pt>
                <c:pt idx="4">
                  <c:v>44636</c:v>
                </c:pt>
                <c:pt idx="5">
                  <c:v>44637</c:v>
                </c:pt>
                <c:pt idx="6">
                  <c:v>44638</c:v>
                </c:pt>
                <c:pt idx="7">
                  <c:v>44639</c:v>
                </c:pt>
                <c:pt idx="8">
                  <c:v>44640</c:v>
                </c:pt>
                <c:pt idx="9">
                  <c:v>44641</c:v>
                </c:pt>
                <c:pt idx="10">
                  <c:v>44642</c:v>
                </c:pt>
                <c:pt idx="11">
                  <c:v>44643</c:v>
                </c:pt>
                <c:pt idx="12">
                  <c:v>44644</c:v>
                </c:pt>
                <c:pt idx="13">
                  <c:v>44645</c:v>
                </c:pt>
                <c:pt idx="14">
                  <c:v>44646</c:v>
                </c:pt>
                <c:pt idx="15">
                  <c:v>44647</c:v>
                </c:pt>
                <c:pt idx="16">
                  <c:v>44648</c:v>
                </c:pt>
                <c:pt idx="17">
                  <c:v>44649</c:v>
                </c:pt>
                <c:pt idx="18">
                  <c:v>44650</c:v>
                </c:pt>
                <c:pt idx="19">
                  <c:v>44651</c:v>
                </c:pt>
                <c:pt idx="20">
                  <c:v>44652</c:v>
                </c:pt>
                <c:pt idx="21">
                  <c:v>44653</c:v>
                </c:pt>
                <c:pt idx="22">
                  <c:v>44654</c:v>
                </c:pt>
                <c:pt idx="23">
                  <c:v>44655</c:v>
                </c:pt>
                <c:pt idx="24">
                  <c:v>44656</c:v>
                </c:pt>
                <c:pt idx="25">
                  <c:v>44657</c:v>
                </c:pt>
                <c:pt idx="26">
                  <c:v>44658</c:v>
                </c:pt>
                <c:pt idx="27">
                  <c:v>44659</c:v>
                </c:pt>
                <c:pt idx="28">
                  <c:v>44660</c:v>
                </c:pt>
                <c:pt idx="29">
                  <c:v>44661</c:v>
                </c:pt>
                <c:pt idx="30">
                  <c:v>44662</c:v>
                </c:pt>
                <c:pt idx="31">
                  <c:v>44663</c:v>
                </c:pt>
              </c:numCache>
            </c:numRef>
          </c:cat>
          <c:val>
            <c:numRef>
              <c:f>Sheet1!$C$2:$C$33</c:f>
              <c:numCache>
                <c:formatCode>General</c:formatCode>
                <c:ptCount val="32"/>
                <c:pt idx="0">
                  <c:v>1333</c:v>
                </c:pt>
                <c:pt idx="1">
                  <c:v>1333</c:v>
                </c:pt>
                <c:pt idx="2">
                  <c:v>1333</c:v>
                </c:pt>
                <c:pt idx="3">
                  <c:v>1333</c:v>
                </c:pt>
                <c:pt idx="4">
                  <c:v>1334</c:v>
                </c:pt>
                <c:pt idx="5">
                  <c:v>1335</c:v>
                </c:pt>
                <c:pt idx="6">
                  <c:v>1335</c:v>
                </c:pt>
                <c:pt idx="7">
                  <c:v>1336</c:v>
                </c:pt>
                <c:pt idx="8">
                  <c:v>1336</c:v>
                </c:pt>
                <c:pt idx="9">
                  <c:v>1336</c:v>
                </c:pt>
                <c:pt idx="10">
                  <c:v>1336</c:v>
                </c:pt>
                <c:pt idx="11">
                  <c:v>1336</c:v>
                </c:pt>
                <c:pt idx="12">
                  <c:v>1336</c:v>
                </c:pt>
                <c:pt idx="13">
                  <c:v>1337</c:v>
                </c:pt>
                <c:pt idx="14">
                  <c:v>1337</c:v>
                </c:pt>
                <c:pt idx="15">
                  <c:v>1337</c:v>
                </c:pt>
                <c:pt idx="16">
                  <c:v>1337</c:v>
                </c:pt>
                <c:pt idx="17">
                  <c:v>1337</c:v>
                </c:pt>
                <c:pt idx="18">
                  <c:v>1337</c:v>
                </c:pt>
                <c:pt idx="19">
                  <c:v>1338</c:v>
                </c:pt>
                <c:pt idx="20">
                  <c:v>1338</c:v>
                </c:pt>
                <c:pt idx="21">
                  <c:v>1338</c:v>
                </c:pt>
                <c:pt idx="22">
                  <c:v>1340</c:v>
                </c:pt>
                <c:pt idx="23">
                  <c:v>1340</c:v>
                </c:pt>
                <c:pt idx="24">
                  <c:v>1340</c:v>
                </c:pt>
                <c:pt idx="25">
                  <c:v>1342</c:v>
                </c:pt>
                <c:pt idx="26">
                  <c:v>1342</c:v>
                </c:pt>
                <c:pt idx="27">
                  <c:v>1343</c:v>
                </c:pt>
                <c:pt idx="28">
                  <c:v>1580</c:v>
                </c:pt>
                <c:pt idx="29">
                  <c:v>1580</c:v>
                </c:pt>
                <c:pt idx="30">
                  <c:v>1581</c:v>
                </c:pt>
                <c:pt idx="31">
                  <c:v>1581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072-4496-8DCA-F1ABF17E281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44632</c:v>
                </c:pt>
                <c:pt idx="1">
                  <c:v>44633</c:v>
                </c:pt>
                <c:pt idx="2">
                  <c:v>44634</c:v>
                </c:pt>
                <c:pt idx="3">
                  <c:v>44635</c:v>
                </c:pt>
                <c:pt idx="4">
                  <c:v>44636</c:v>
                </c:pt>
                <c:pt idx="5">
                  <c:v>44637</c:v>
                </c:pt>
                <c:pt idx="6">
                  <c:v>44638</c:v>
                </c:pt>
                <c:pt idx="7">
                  <c:v>44639</c:v>
                </c:pt>
                <c:pt idx="8">
                  <c:v>44640</c:v>
                </c:pt>
                <c:pt idx="9">
                  <c:v>44641</c:v>
                </c:pt>
                <c:pt idx="10">
                  <c:v>44642</c:v>
                </c:pt>
                <c:pt idx="11">
                  <c:v>44643</c:v>
                </c:pt>
                <c:pt idx="12">
                  <c:v>44644</c:v>
                </c:pt>
                <c:pt idx="13">
                  <c:v>44645</c:v>
                </c:pt>
                <c:pt idx="14">
                  <c:v>44646</c:v>
                </c:pt>
                <c:pt idx="15">
                  <c:v>44647</c:v>
                </c:pt>
                <c:pt idx="16">
                  <c:v>44648</c:v>
                </c:pt>
                <c:pt idx="17">
                  <c:v>44649</c:v>
                </c:pt>
                <c:pt idx="18">
                  <c:v>44650</c:v>
                </c:pt>
                <c:pt idx="19">
                  <c:v>44651</c:v>
                </c:pt>
                <c:pt idx="20">
                  <c:v>44652</c:v>
                </c:pt>
                <c:pt idx="21">
                  <c:v>44653</c:v>
                </c:pt>
                <c:pt idx="22">
                  <c:v>44654</c:v>
                </c:pt>
                <c:pt idx="23">
                  <c:v>44655</c:v>
                </c:pt>
                <c:pt idx="24">
                  <c:v>44656</c:v>
                </c:pt>
                <c:pt idx="25">
                  <c:v>44657</c:v>
                </c:pt>
                <c:pt idx="26">
                  <c:v>44658</c:v>
                </c:pt>
                <c:pt idx="27">
                  <c:v>44659</c:v>
                </c:pt>
                <c:pt idx="28">
                  <c:v>44660</c:v>
                </c:pt>
                <c:pt idx="29">
                  <c:v>44661</c:v>
                </c:pt>
                <c:pt idx="30">
                  <c:v>44662</c:v>
                </c:pt>
                <c:pt idx="31">
                  <c:v>44663</c:v>
                </c:pt>
              </c:numCache>
            </c:numRef>
          </c:cat>
          <c:val>
            <c:numRef>
              <c:f>Sheet1!$D$2:$D$33</c:f>
              <c:numCache>
                <c:formatCode>General</c:formatCode>
                <c:ptCount val="32"/>
                <c:pt idx="0">
                  <c:v>51084</c:v>
                </c:pt>
                <c:pt idx="1">
                  <c:v>51086</c:v>
                </c:pt>
                <c:pt idx="2">
                  <c:v>51084</c:v>
                </c:pt>
                <c:pt idx="3">
                  <c:v>51080</c:v>
                </c:pt>
                <c:pt idx="4">
                  <c:v>51080</c:v>
                </c:pt>
                <c:pt idx="5">
                  <c:v>51077</c:v>
                </c:pt>
                <c:pt idx="6">
                  <c:v>51079</c:v>
                </c:pt>
                <c:pt idx="7">
                  <c:v>51077</c:v>
                </c:pt>
                <c:pt idx="8">
                  <c:v>51077</c:v>
                </c:pt>
                <c:pt idx="9">
                  <c:v>51080</c:v>
                </c:pt>
                <c:pt idx="10">
                  <c:v>51088</c:v>
                </c:pt>
                <c:pt idx="11">
                  <c:v>51105</c:v>
                </c:pt>
                <c:pt idx="12">
                  <c:v>51127</c:v>
                </c:pt>
                <c:pt idx="13">
                  <c:v>51136</c:v>
                </c:pt>
                <c:pt idx="14">
                  <c:v>51138</c:v>
                </c:pt>
                <c:pt idx="15">
                  <c:v>51141</c:v>
                </c:pt>
                <c:pt idx="16">
                  <c:v>51142</c:v>
                </c:pt>
                <c:pt idx="17">
                  <c:v>51149</c:v>
                </c:pt>
                <c:pt idx="18">
                  <c:v>51153</c:v>
                </c:pt>
                <c:pt idx="19">
                  <c:v>51151</c:v>
                </c:pt>
                <c:pt idx="20">
                  <c:v>51163</c:v>
                </c:pt>
                <c:pt idx="21">
                  <c:v>51171</c:v>
                </c:pt>
                <c:pt idx="22">
                  <c:v>51170</c:v>
                </c:pt>
                <c:pt idx="23">
                  <c:v>51173</c:v>
                </c:pt>
                <c:pt idx="24">
                  <c:v>51175</c:v>
                </c:pt>
                <c:pt idx="25">
                  <c:v>51177</c:v>
                </c:pt>
                <c:pt idx="26">
                  <c:v>51171</c:v>
                </c:pt>
                <c:pt idx="27">
                  <c:v>51174</c:v>
                </c:pt>
                <c:pt idx="28">
                  <c:v>51175</c:v>
                </c:pt>
                <c:pt idx="29">
                  <c:v>51177</c:v>
                </c:pt>
                <c:pt idx="30">
                  <c:v>51175</c:v>
                </c:pt>
                <c:pt idx="31">
                  <c:v>51173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072-4496-8DCA-F1ABF17E281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44632</c:v>
                </c:pt>
                <c:pt idx="1">
                  <c:v>44633</c:v>
                </c:pt>
                <c:pt idx="2">
                  <c:v>44634</c:v>
                </c:pt>
                <c:pt idx="3">
                  <c:v>44635</c:v>
                </c:pt>
                <c:pt idx="4">
                  <c:v>44636</c:v>
                </c:pt>
                <c:pt idx="5">
                  <c:v>44637</c:v>
                </c:pt>
                <c:pt idx="6">
                  <c:v>44638</c:v>
                </c:pt>
                <c:pt idx="7">
                  <c:v>44639</c:v>
                </c:pt>
                <c:pt idx="8">
                  <c:v>44640</c:v>
                </c:pt>
                <c:pt idx="9">
                  <c:v>44641</c:v>
                </c:pt>
                <c:pt idx="10">
                  <c:v>44642</c:v>
                </c:pt>
                <c:pt idx="11">
                  <c:v>44643</c:v>
                </c:pt>
                <c:pt idx="12">
                  <c:v>44644</c:v>
                </c:pt>
                <c:pt idx="13">
                  <c:v>44645</c:v>
                </c:pt>
                <c:pt idx="14">
                  <c:v>44646</c:v>
                </c:pt>
                <c:pt idx="15">
                  <c:v>44647</c:v>
                </c:pt>
                <c:pt idx="16">
                  <c:v>44648</c:v>
                </c:pt>
                <c:pt idx="17">
                  <c:v>44649</c:v>
                </c:pt>
                <c:pt idx="18">
                  <c:v>44650</c:v>
                </c:pt>
                <c:pt idx="19">
                  <c:v>44651</c:v>
                </c:pt>
                <c:pt idx="20">
                  <c:v>44652</c:v>
                </c:pt>
                <c:pt idx="21">
                  <c:v>44653</c:v>
                </c:pt>
                <c:pt idx="22">
                  <c:v>44654</c:v>
                </c:pt>
                <c:pt idx="23">
                  <c:v>44655</c:v>
                </c:pt>
                <c:pt idx="24">
                  <c:v>44656</c:v>
                </c:pt>
                <c:pt idx="25">
                  <c:v>44657</c:v>
                </c:pt>
                <c:pt idx="26">
                  <c:v>44658</c:v>
                </c:pt>
                <c:pt idx="27">
                  <c:v>44659</c:v>
                </c:pt>
                <c:pt idx="28">
                  <c:v>44660</c:v>
                </c:pt>
                <c:pt idx="29">
                  <c:v>44661</c:v>
                </c:pt>
                <c:pt idx="30">
                  <c:v>44662</c:v>
                </c:pt>
                <c:pt idx="31">
                  <c:v>44663</c:v>
                </c:pt>
              </c:numCache>
            </c:numRef>
          </c:cat>
          <c:val>
            <c:numRef>
              <c:f>Sheet1!$E$2:$E$33</c:f>
              <c:numCache>
                <c:formatCode>General</c:formatCode>
                <c:ptCount val="32"/>
                <c:pt idx="0">
                  <c:v>33835</c:v>
                </c:pt>
                <c:pt idx="1">
                  <c:v>33863</c:v>
                </c:pt>
                <c:pt idx="2">
                  <c:v>33884</c:v>
                </c:pt>
                <c:pt idx="3">
                  <c:v>33911</c:v>
                </c:pt>
                <c:pt idx="4">
                  <c:v>33936</c:v>
                </c:pt>
                <c:pt idx="5">
                  <c:v>33958</c:v>
                </c:pt>
                <c:pt idx="6">
                  <c:v>33979</c:v>
                </c:pt>
                <c:pt idx="7">
                  <c:v>34000</c:v>
                </c:pt>
                <c:pt idx="8">
                  <c:v>34026</c:v>
                </c:pt>
                <c:pt idx="9">
                  <c:v>34051</c:v>
                </c:pt>
                <c:pt idx="10">
                  <c:v>34082</c:v>
                </c:pt>
                <c:pt idx="11">
                  <c:v>34100</c:v>
                </c:pt>
                <c:pt idx="12">
                  <c:v>34133</c:v>
                </c:pt>
                <c:pt idx="13">
                  <c:v>34157</c:v>
                </c:pt>
                <c:pt idx="14">
                  <c:v>34170</c:v>
                </c:pt>
                <c:pt idx="15">
                  <c:v>34188</c:v>
                </c:pt>
                <c:pt idx="16">
                  <c:v>34198</c:v>
                </c:pt>
                <c:pt idx="17">
                  <c:v>34206</c:v>
                </c:pt>
                <c:pt idx="18">
                  <c:v>34227</c:v>
                </c:pt>
                <c:pt idx="19">
                  <c:v>34243</c:v>
                </c:pt>
                <c:pt idx="20">
                  <c:v>34258</c:v>
                </c:pt>
                <c:pt idx="21">
                  <c:v>34285</c:v>
                </c:pt>
                <c:pt idx="22">
                  <c:v>34314</c:v>
                </c:pt>
                <c:pt idx="23">
                  <c:v>34342</c:v>
                </c:pt>
                <c:pt idx="24">
                  <c:v>34364</c:v>
                </c:pt>
                <c:pt idx="25">
                  <c:v>34379</c:v>
                </c:pt>
                <c:pt idx="26">
                  <c:v>34388</c:v>
                </c:pt>
                <c:pt idx="27">
                  <c:v>34405</c:v>
                </c:pt>
                <c:pt idx="28">
                  <c:v>34431</c:v>
                </c:pt>
                <c:pt idx="29">
                  <c:v>34464</c:v>
                </c:pt>
                <c:pt idx="30">
                  <c:v>34483</c:v>
                </c:pt>
                <c:pt idx="31">
                  <c:v>34502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072-4496-8DCA-F1ABF17E281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44632</c:v>
                </c:pt>
                <c:pt idx="1">
                  <c:v>44633</c:v>
                </c:pt>
                <c:pt idx="2">
                  <c:v>44634</c:v>
                </c:pt>
                <c:pt idx="3">
                  <c:v>44635</c:v>
                </c:pt>
                <c:pt idx="4">
                  <c:v>44636</c:v>
                </c:pt>
                <c:pt idx="5">
                  <c:v>44637</c:v>
                </c:pt>
                <c:pt idx="6">
                  <c:v>44638</c:v>
                </c:pt>
                <c:pt idx="7">
                  <c:v>44639</c:v>
                </c:pt>
                <c:pt idx="8">
                  <c:v>44640</c:v>
                </c:pt>
                <c:pt idx="9">
                  <c:v>44641</c:v>
                </c:pt>
                <c:pt idx="10">
                  <c:v>44642</c:v>
                </c:pt>
                <c:pt idx="11">
                  <c:v>44643</c:v>
                </c:pt>
                <c:pt idx="12">
                  <c:v>44644</c:v>
                </c:pt>
                <c:pt idx="13">
                  <c:v>44645</c:v>
                </c:pt>
                <c:pt idx="14">
                  <c:v>44646</c:v>
                </c:pt>
                <c:pt idx="15">
                  <c:v>44647</c:v>
                </c:pt>
                <c:pt idx="16">
                  <c:v>44648</c:v>
                </c:pt>
                <c:pt idx="17">
                  <c:v>44649</c:v>
                </c:pt>
                <c:pt idx="18">
                  <c:v>44650</c:v>
                </c:pt>
                <c:pt idx="19">
                  <c:v>44651</c:v>
                </c:pt>
                <c:pt idx="20">
                  <c:v>44652</c:v>
                </c:pt>
                <c:pt idx="21">
                  <c:v>44653</c:v>
                </c:pt>
                <c:pt idx="22">
                  <c:v>44654</c:v>
                </c:pt>
                <c:pt idx="23">
                  <c:v>44655</c:v>
                </c:pt>
                <c:pt idx="24">
                  <c:v>44656</c:v>
                </c:pt>
                <c:pt idx="25">
                  <c:v>44657</c:v>
                </c:pt>
                <c:pt idx="26">
                  <c:v>44658</c:v>
                </c:pt>
                <c:pt idx="27">
                  <c:v>44659</c:v>
                </c:pt>
                <c:pt idx="28">
                  <c:v>44660</c:v>
                </c:pt>
                <c:pt idx="29">
                  <c:v>44661</c:v>
                </c:pt>
                <c:pt idx="30">
                  <c:v>44662</c:v>
                </c:pt>
                <c:pt idx="31">
                  <c:v>44663</c:v>
                </c:pt>
              </c:numCache>
            </c:numRef>
          </c:cat>
          <c:val>
            <c:numRef>
              <c:f>Sheet1!$F$2:$F$33</c:f>
              <c:numCache>
                <c:formatCode>General</c:formatCode>
                <c:ptCount val="32"/>
                <c:pt idx="0">
                  <c:v>264251</c:v>
                </c:pt>
                <c:pt idx="1">
                  <c:v>264245</c:v>
                </c:pt>
                <c:pt idx="2">
                  <c:v>264231</c:v>
                </c:pt>
                <c:pt idx="3">
                  <c:v>264220</c:v>
                </c:pt>
                <c:pt idx="4">
                  <c:v>264213</c:v>
                </c:pt>
                <c:pt idx="5">
                  <c:v>264209</c:v>
                </c:pt>
                <c:pt idx="6">
                  <c:v>264203</c:v>
                </c:pt>
                <c:pt idx="7">
                  <c:v>264200</c:v>
                </c:pt>
                <c:pt idx="8">
                  <c:v>264190</c:v>
                </c:pt>
                <c:pt idx="9">
                  <c:v>264187</c:v>
                </c:pt>
                <c:pt idx="10">
                  <c:v>264182</c:v>
                </c:pt>
                <c:pt idx="11">
                  <c:v>264179</c:v>
                </c:pt>
                <c:pt idx="12">
                  <c:v>264172</c:v>
                </c:pt>
                <c:pt idx="13">
                  <c:v>264168</c:v>
                </c:pt>
                <c:pt idx="14">
                  <c:v>264157</c:v>
                </c:pt>
                <c:pt idx="15">
                  <c:v>264156</c:v>
                </c:pt>
                <c:pt idx="16">
                  <c:v>264157</c:v>
                </c:pt>
                <c:pt idx="17">
                  <c:v>264148</c:v>
                </c:pt>
                <c:pt idx="18">
                  <c:v>264134</c:v>
                </c:pt>
                <c:pt idx="19">
                  <c:v>264127</c:v>
                </c:pt>
                <c:pt idx="20">
                  <c:v>264117</c:v>
                </c:pt>
                <c:pt idx="21">
                  <c:v>264106</c:v>
                </c:pt>
                <c:pt idx="22">
                  <c:v>264101</c:v>
                </c:pt>
                <c:pt idx="23">
                  <c:v>264095</c:v>
                </c:pt>
                <c:pt idx="24">
                  <c:v>264095</c:v>
                </c:pt>
                <c:pt idx="25">
                  <c:v>264089</c:v>
                </c:pt>
                <c:pt idx="26">
                  <c:v>264084</c:v>
                </c:pt>
                <c:pt idx="27">
                  <c:v>264091</c:v>
                </c:pt>
                <c:pt idx="28">
                  <c:v>264091</c:v>
                </c:pt>
                <c:pt idx="29">
                  <c:v>264089</c:v>
                </c:pt>
                <c:pt idx="30">
                  <c:v>264088</c:v>
                </c:pt>
                <c:pt idx="31">
                  <c:v>264088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E072-4496-8DCA-F1ABF17E281E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44632</c:v>
                </c:pt>
                <c:pt idx="1">
                  <c:v>44633</c:v>
                </c:pt>
                <c:pt idx="2">
                  <c:v>44634</c:v>
                </c:pt>
                <c:pt idx="3">
                  <c:v>44635</c:v>
                </c:pt>
                <c:pt idx="4">
                  <c:v>44636</c:v>
                </c:pt>
                <c:pt idx="5">
                  <c:v>44637</c:v>
                </c:pt>
                <c:pt idx="6">
                  <c:v>44638</c:v>
                </c:pt>
                <c:pt idx="7">
                  <c:v>44639</c:v>
                </c:pt>
                <c:pt idx="8">
                  <c:v>44640</c:v>
                </c:pt>
                <c:pt idx="9">
                  <c:v>44641</c:v>
                </c:pt>
                <c:pt idx="10">
                  <c:v>44642</c:v>
                </c:pt>
                <c:pt idx="11">
                  <c:v>44643</c:v>
                </c:pt>
                <c:pt idx="12">
                  <c:v>44644</c:v>
                </c:pt>
                <c:pt idx="13">
                  <c:v>44645</c:v>
                </c:pt>
                <c:pt idx="14">
                  <c:v>44646</c:v>
                </c:pt>
                <c:pt idx="15">
                  <c:v>44647</c:v>
                </c:pt>
                <c:pt idx="16">
                  <c:v>44648</c:v>
                </c:pt>
                <c:pt idx="17">
                  <c:v>44649</c:v>
                </c:pt>
                <c:pt idx="18">
                  <c:v>44650</c:v>
                </c:pt>
                <c:pt idx="19">
                  <c:v>44651</c:v>
                </c:pt>
                <c:pt idx="20">
                  <c:v>44652</c:v>
                </c:pt>
                <c:pt idx="21">
                  <c:v>44653</c:v>
                </c:pt>
                <c:pt idx="22">
                  <c:v>44654</c:v>
                </c:pt>
                <c:pt idx="23">
                  <c:v>44655</c:v>
                </c:pt>
                <c:pt idx="24">
                  <c:v>44656</c:v>
                </c:pt>
                <c:pt idx="25">
                  <c:v>44657</c:v>
                </c:pt>
                <c:pt idx="26">
                  <c:v>44658</c:v>
                </c:pt>
                <c:pt idx="27">
                  <c:v>44659</c:v>
                </c:pt>
                <c:pt idx="28">
                  <c:v>44660</c:v>
                </c:pt>
                <c:pt idx="29">
                  <c:v>44661</c:v>
                </c:pt>
                <c:pt idx="30">
                  <c:v>44662</c:v>
                </c:pt>
                <c:pt idx="31">
                  <c:v>44663</c:v>
                </c:pt>
              </c:numCache>
            </c:numRef>
          </c:cat>
          <c:val>
            <c:numRef>
              <c:f>Sheet1!$G$2:$G$33</c:f>
              <c:numCache>
                <c:formatCode>General</c:formatCode>
                <c:ptCount val="32"/>
                <c:pt idx="0">
                  <c:v>28986</c:v>
                </c:pt>
                <c:pt idx="1">
                  <c:v>28997</c:v>
                </c:pt>
                <c:pt idx="2">
                  <c:v>29009</c:v>
                </c:pt>
                <c:pt idx="3">
                  <c:v>29024</c:v>
                </c:pt>
                <c:pt idx="4">
                  <c:v>29034</c:v>
                </c:pt>
                <c:pt idx="5">
                  <c:v>29040</c:v>
                </c:pt>
                <c:pt idx="6">
                  <c:v>29044</c:v>
                </c:pt>
                <c:pt idx="7">
                  <c:v>29050</c:v>
                </c:pt>
                <c:pt idx="8">
                  <c:v>29059</c:v>
                </c:pt>
                <c:pt idx="9">
                  <c:v>29069</c:v>
                </c:pt>
                <c:pt idx="10">
                  <c:v>29076</c:v>
                </c:pt>
                <c:pt idx="11">
                  <c:v>29080</c:v>
                </c:pt>
                <c:pt idx="12">
                  <c:v>29093</c:v>
                </c:pt>
                <c:pt idx="13">
                  <c:v>29109</c:v>
                </c:pt>
                <c:pt idx="14">
                  <c:v>29115</c:v>
                </c:pt>
                <c:pt idx="15">
                  <c:v>29122</c:v>
                </c:pt>
                <c:pt idx="16">
                  <c:v>29131</c:v>
                </c:pt>
                <c:pt idx="17">
                  <c:v>29132</c:v>
                </c:pt>
                <c:pt idx="18">
                  <c:v>29132</c:v>
                </c:pt>
                <c:pt idx="19">
                  <c:v>29132</c:v>
                </c:pt>
                <c:pt idx="20">
                  <c:v>29142</c:v>
                </c:pt>
                <c:pt idx="21">
                  <c:v>29154</c:v>
                </c:pt>
                <c:pt idx="22">
                  <c:v>29167</c:v>
                </c:pt>
                <c:pt idx="23">
                  <c:v>29174</c:v>
                </c:pt>
                <c:pt idx="24">
                  <c:v>29179</c:v>
                </c:pt>
                <c:pt idx="25">
                  <c:v>29180</c:v>
                </c:pt>
                <c:pt idx="26">
                  <c:v>29189</c:v>
                </c:pt>
                <c:pt idx="27">
                  <c:v>29196</c:v>
                </c:pt>
                <c:pt idx="28">
                  <c:v>29200</c:v>
                </c:pt>
                <c:pt idx="29">
                  <c:v>29206</c:v>
                </c:pt>
                <c:pt idx="30">
                  <c:v>29213</c:v>
                </c:pt>
                <c:pt idx="31">
                  <c:v>29211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E072-4496-8DCA-F1ABF17E28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3767056"/>
        <c:axId val="413743768"/>
      </c:lineChart>
      <c:dateAx>
        <c:axId val="4137670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3743768"/>
        <c:crosses val="autoZero"/>
        <c:auto val="1"/>
        <c:lblOffset val="100"/>
        <c:baseTimeUnit val="days"/>
      </c:dateAx>
      <c:valAx>
        <c:axId val="413743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3767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44632</c:v>
                </c:pt>
                <c:pt idx="1">
                  <c:v>44633</c:v>
                </c:pt>
                <c:pt idx="2">
                  <c:v>44634</c:v>
                </c:pt>
                <c:pt idx="3">
                  <c:v>44635</c:v>
                </c:pt>
                <c:pt idx="4">
                  <c:v>44636</c:v>
                </c:pt>
                <c:pt idx="5">
                  <c:v>44637</c:v>
                </c:pt>
                <c:pt idx="6">
                  <c:v>44638</c:v>
                </c:pt>
                <c:pt idx="7">
                  <c:v>44639</c:v>
                </c:pt>
                <c:pt idx="8">
                  <c:v>44640</c:v>
                </c:pt>
                <c:pt idx="9">
                  <c:v>44641</c:v>
                </c:pt>
                <c:pt idx="10">
                  <c:v>44642</c:v>
                </c:pt>
                <c:pt idx="11">
                  <c:v>44643</c:v>
                </c:pt>
                <c:pt idx="12">
                  <c:v>44644</c:v>
                </c:pt>
                <c:pt idx="13">
                  <c:v>44645</c:v>
                </c:pt>
                <c:pt idx="14">
                  <c:v>44646</c:v>
                </c:pt>
                <c:pt idx="15">
                  <c:v>44647</c:v>
                </c:pt>
                <c:pt idx="16">
                  <c:v>44648</c:v>
                </c:pt>
                <c:pt idx="17">
                  <c:v>44649</c:v>
                </c:pt>
                <c:pt idx="18">
                  <c:v>44650</c:v>
                </c:pt>
                <c:pt idx="19">
                  <c:v>44651</c:v>
                </c:pt>
                <c:pt idx="20">
                  <c:v>44652</c:v>
                </c:pt>
                <c:pt idx="21">
                  <c:v>44653</c:v>
                </c:pt>
                <c:pt idx="22">
                  <c:v>44654</c:v>
                </c:pt>
                <c:pt idx="23">
                  <c:v>44655</c:v>
                </c:pt>
                <c:pt idx="24">
                  <c:v>44656</c:v>
                </c:pt>
                <c:pt idx="25">
                  <c:v>44657</c:v>
                </c:pt>
                <c:pt idx="26">
                  <c:v>44658</c:v>
                </c:pt>
                <c:pt idx="27">
                  <c:v>44659</c:v>
                </c:pt>
                <c:pt idx="28">
                  <c:v>44660</c:v>
                </c:pt>
                <c:pt idx="29">
                  <c:v>44661</c:v>
                </c:pt>
                <c:pt idx="30">
                  <c:v>44662</c:v>
                </c:pt>
                <c:pt idx="31">
                  <c:v>44663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-2</c:v>
                </c:pt>
                <c:pt idx="1">
                  <c:v>0</c:v>
                </c:pt>
                <c:pt idx="2">
                  <c:v>-10</c:v>
                </c:pt>
                <c:pt idx="3">
                  <c:v>-5</c:v>
                </c:pt>
                <c:pt idx="4">
                  <c:v>-1</c:v>
                </c:pt>
                <c:pt idx="5">
                  <c:v>1</c:v>
                </c:pt>
                <c:pt idx="6">
                  <c:v>-4</c:v>
                </c:pt>
                <c:pt idx="7">
                  <c:v>-2</c:v>
                </c:pt>
                <c:pt idx="8">
                  <c:v>0</c:v>
                </c:pt>
                <c:pt idx="9">
                  <c:v>0</c:v>
                </c:pt>
                <c:pt idx="10">
                  <c:v>-2</c:v>
                </c:pt>
                <c:pt idx="11">
                  <c:v>-1</c:v>
                </c:pt>
                <c:pt idx="12">
                  <c:v>2</c:v>
                </c:pt>
                <c:pt idx="13">
                  <c:v>-2</c:v>
                </c:pt>
                <c:pt idx="14">
                  <c:v>-1</c:v>
                </c:pt>
                <c:pt idx="15">
                  <c:v>-1</c:v>
                </c:pt>
                <c:pt idx="16">
                  <c:v>-2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-1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1</c:v>
                </c:pt>
                <c:pt idx="25">
                  <c:v>0</c:v>
                </c:pt>
                <c:pt idx="26">
                  <c:v>-2</c:v>
                </c:pt>
                <c:pt idx="27">
                  <c:v>-3</c:v>
                </c:pt>
                <c:pt idx="28">
                  <c:v>1</c:v>
                </c:pt>
                <c:pt idx="29">
                  <c:v>2</c:v>
                </c:pt>
                <c:pt idx="30">
                  <c:v>-1</c:v>
                </c:pt>
                <c:pt idx="31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AC9-4F94-A08C-3A2AD73D6AC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44632</c:v>
                </c:pt>
                <c:pt idx="1">
                  <c:v>44633</c:v>
                </c:pt>
                <c:pt idx="2">
                  <c:v>44634</c:v>
                </c:pt>
                <c:pt idx="3">
                  <c:v>44635</c:v>
                </c:pt>
                <c:pt idx="4">
                  <c:v>44636</c:v>
                </c:pt>
                <c:pt idx="5">
                  <c:v>44637</c:v>
                </c:pt>
                <c:pt idx="6">
                  <c:v>44638</c:v>
                </c:pt>
                <c:pt idx="7">
                  <c:v>44639</c:v>
                </c:pt>
                <c:pt idx="8">
                  <c:v>44640</c:v>
                </c:pt>
                <c:pt idx="9">
                  <c:v>44641</c:v>
                </c:pt>
                <c:pt idx="10">
                  <c:v>44642</c:v>
                </c:pt>
                <c:pt idx="11">
                  <c:v>44643</c:v>
                </c:pt>
                <c:pt idx="12">
                  <c:v>44644</c:v>
                </c:pt>
                <c:pt idx="13">
                  <c:v>44645</c:v>
                </c:pt>
                <c:pt idx="14">
                  <c:v>44646</c:v>
                </c:pt>
                <c:pt idx="15">
                  <c:v>44647</c:v>
                </c:pt>
                <c:pt idx="16">
                  <c:v>44648</c:v>
                </c:pt>
                <c:pt idx="17">
                  <c:v>44649</c:v>
                </c:pt>
                <c:pt idx="18">
                  <c:v>44650</c:v>
                </c:pt>
                <c:pt idx="19">
                  <c:v>44651</c:v>
                </c:pt>
                <c:pt idx="20">
                  <c:v>44652</c:v>
                </c:pt>
                <c:pt idx="21">
                  <c:v>44653</c:v>
                </c:pt>
                <c:pt idx="22">
                  <c:v>44654</c:v>
                </c:pt>
                <c:pt idx="23">
                  <c:v>44655</c:v>
                </c:pt>
                <c:pt idx="24">
                  <c:v>44656</c:v>
                </c:pt>
                <c:pt idx="25">
                  <c:v>44657</c:v>
                </c:pt>
                <c:pt idx="26">
                  <c:v>44658</c:v>
                </c:pt>
                <c:pt idx="27">
                  <c:v>44659</c:v>
                </c:pt>
                <c:pt idx="28">
                  <c:v>44660</c:v>
                </c:pt>
                <c:pt idx="29">
                  <c:v>44661</c:v>
                </c:pt>
                <c:pt idx="30">
                  <c:v>44662</c:v>
                </c:pt>
                <c:pt idx="31">
                  <c:v>44663</c:v>
                </c:pt>
              </c:numCache>
            </c:numRef>
          </c:cat>
          <c:val>
            <c:numRef>
              <c:f>Sheet1!$C$2:$C$33</c:f>
              <c:numCache>
                <c:formatCode>General</c:formatCode>
                <c:ptCount val="3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1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2</c:v>
                </c:pt>
                <c:pt idx="23">
                  <c:v>0</c:v>
                </c:pt>
                <c:pt idx="24">
                  <c:v>0</c:v>
                </c:pt>
                <c:pt idx="25">
                  <c:v>2</c:v>
                </c:pt>
                <c:pt idx="26">
                  <c:v>0</c:v>
                </c:pt>
                <c:pt idx="27">
                  <c:v>1</c:v>
                </c:pt>
                <c:pt idx="28">
                  <c:v>237</c:v>
                </c:pt>
                <c:pt idx="29">
                  <c:v>0</c:v>
                </c:pt>
                <c:pt idx="30">
                  <c:v>1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AC9-4F94-A08C-3A2AD73D6AC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44632</c:v>
                </c:pt>
                <c:pt idx="1">
                  <c:v>44633</c:v>
                </c:pt>
                <c:pt idx="2">
                  <c:v>44634</c:v>
                </c:pt>
                <c:pt idx="3">
                  <c:v>44635</c:v>
                </c:pt>
                <c:pt idx="4">
                  <c:v>44636</c:v>
                </c:pt>
                <c:pt idx="5">
                  <c:v>44637</c:v>
                </c:pt>
                <c:pt idx="6">
                  <c:v>44638</c:v>
                </c:pt>
                <c:pt idx="7">
                  <c:v>44639</c:v>
                </c:pt>
                <c:pt idx="8">
                  <c:v>44640</c:v>
                </c:pt>
                <c:pt idx="9">
                  <c:v>44641</c:v>
                </c:pt>
                <c:pt idx="10">
                  <c:v>44642</c:v>
                </c:pt>
                <c:pt idx="11">
                  <c:v>44643</c:v>
                </c:pt>
                <c:pt idx="12">
                  <c:v>44644</c:v>
                </c:pt>
                <c:pt idx="13">
                  <c:v>44645</c:v>
                </c:pt>
                <c:pt idx="14">
                  <c:v>44646</c:v>
                </c:pt>
                <c:pt idx="15">
                  <c:v>44647</c:v>
                </c:pt>
                <c:pt idx="16">
                  <c:v>44648</c:v>
                </c:pt>
                <c:pt idx="17">
                  <c:v>44649</c:v>
                </c:pt>
                <c:pt idx="18">
                  <c:v>44650</c:v>
                </c:pt>
                <c:pt idx="19">
                  <c:v>44651</c:v>
                </c:pt>
                <c:pt idx="20">
                  <c:v>44652</c:v>
                </c:pt>
                <c:pt idx="21">
                  <c:v>44653</c:v>
                </c:pt>
                <c:pt idx="22">
                  <c:v>44654</c:v>
                </c:pt>
                <c:pt idx="23">
                  <c:v>44655</c:v>
                </c:pt>
                <c:pt idx="24">
                  <c:v>44656</c:v>
                </c:pt>
                <c:pt idx="25">
                  <c:v>44657</c:v>
                </c:pt>
                <c:pt idx="26">
                  <c:v>44658</c:v>
                </c:pt>
                <c:pt idx="27">
                  <c:v>44659</c:v>
                </c:pt>
                <c:pt idx="28">
                  <c:v>44660</c:v>
                </c:pt>
                <c:pt idx="29">
                  <c:v>44661</c:v>
                </c:pt>
                <c:pt idx="30">
                  <c:v>44662</c:v>
                </c:pt>
                <c:pt idx="31">
                  <c:v>44663</c:v>
                </c:pt>
              </c:numCache>
            </c:numRef>
          </c:cat>
          <c:val>
            <c:numRef>
              <c:f>Sheet1!$D$2:$D$33</c:f>
              <c:numCache>
                <c:formatCode>General</c:formatCode>
                <c:ptCount val="32"/>
                <c:pt idx="0">
                  <c:v>-1</c:v>
                </c:pt>
                <c:pt idx="1">
                  <c:v>2</c:v>
                </c:pt>
                <c:pt idx="2">
                  <c:v>-2</c:v>
                </c:pt>
                <c:pt idx="3">
                  <c:v>-4</c:v>
                </c:pt>
                <c:pt idx="4">
                  <c:v>0</c:v>
                </c:pt>
                <c:pt idx="5">
                  <c:v>-3</c:v>
                </c:pt>
                <c:pt idx="6">
                  <c:v>2</c:v>
                </c:pt>
                <c:pt idx="7">
                  <c:v>-2</c:v>
                </c:pt>
                <c:pt idx="8">
                  <c:v>0</c:v>
                </c:pt>
                <c:pt idx="9">
                  <c:v>3</c:v>
                </c:pt>
                <c:pt idx="10">
                  <c:v>8</c:v>
                </c:pt>
                <c:pt idx="11">
                  <c:v>17</c:v>
                </c:pt>
                <c:pt idx="12">
                  <c:v>22</c:v>
                </c:pt>
                <c:pt idx="13">
                  <c:v>9</c:v>
                </c:pt>
                <c:pt idx="14">
                  <c:v>2</c:v>
                </c:pt>
                <c:pt idx="15">
                  <c:v>3</c:v>
                </c:pt>
                <c:pt idx="16">
                  <c:v>1</c:v>
                </c:pt>
                <c:pt idx="17">
                  <c:v>7</c:v>
                </c:pt>
                <c:pt idx="18">
                  <c:v>4</c:v>
                </c:pt>
                <c:pt idx="19">
                  <c:v>-2</c:v>
                </c:pt>
                <c:pt idx="20">
                  <c:v>12</c:v>
                </c:pt>
                <c:pt idx="21">
                  <c:v>8</c:v>
                </c:pt>
                <c:pt idx="22">
                  <c:v>-1</c:v>
                </c:pt>
                <c:pt idx="23">
                  <c:v>3</c:v>
                </c:pt>
                <c:pt idx="24">
                  <c:v>2</c:v>
                </c:pt>
                <c:pt idx="25">
                  <c:v>2</c:v>
                </c:pt>
                <c:pt idx="26">
                  <c:v>-6</c:v>
                </c:pt>
                <c:pt idx="27">
                  <c:v>3</c:v>
                </c:pt>
                <c:pt idx="28">
                  <c:v>1</c:v>
                </c:pt>
                <c:pt idx="29">
                  <c:v>2</c:v>
                </c:pt>
                <c:pt idx="30">
                  <c:v>-2</c:v>
                </c:pt>
                <c:pt idx="31">
                  <c:v>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AC9-4F94-A08C-3A2AD73D6AC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44632</c:v>
                </c:pt>
                <c:pt idx="1">
                  <c:v>44633</c:v>
                </c:pt>
                <c:pt idx="2">
                  <c:v>44634</c:v>
                </c:pt>
                <c:pt idx="3">
                  <c:v>44635</c:v>
                </c:pt>
                <c:pt idx="4">
                  <c:v>44636</c:v>
                </c:pt>
                <c:pt idx="5">
                  <c:v>44637</c:v>
                </c:pt>
                <c:pt idx="6">
                  <c:v>44638</c:v>
                </c:pt>
                <c:pt idx="7">
                  <c:v>44639</c:v>
                </c:pt>
                <c:pt idx="8">
                  <c:v>44640</c:v>
                </c:pt>
                <c:pt idx="9">
                  <c:v>44641</c:v>
                </c:pt>
                <c:pt idx="10">
                  <c:v>44642</c:v>
                </c:pt>
                <c:pt idx="11">
                  <c:v>44643</c:v>
                </c:pt>
                <c:pt idx="12">
                  <c:v>44644</c:v>
                </c:pt>
                <c:pt idx="13">
                  <c:v>44645</c:v>
                </c:pt>
                <c:pt idx="14">
                  <c:v>44646</c:v>
                </c:pt>
                <c:pt idx="15">
                  <c:v>44647</c:v>
                </c:pt>
                <c:pt idx="16">
                  <c:v>44648</c:v>
                </c:pt>
                <c:pt idx="17">
                  <c:v>44649</c:v>
                </c:pt>
                <c:pt idx="18">
                  <c:v>44650</c:v>
                </c:pt>
                <c:pt idx="19">
                  <c:v>44651</c:v>
                </c:pt>
                <c:pt idx="20">
                  <c:v>44652</c:v>
                </c:pt>
                <c:pt idx="21">
                  <c:v>44653</c:v>
                </c:pt>
                <c:pt idx="22">
                  <c:v>44654</c:v>
                </c:pt>
                <c:pt idx="23">
                  <c:v>44655</c:v>
                </c:pt>
                <c:pt idx="24">
                  <c:v>44656</c:v>
                </c:pt>
                <c:pt idx="25">
                  <c:v>44657</c:v>
                </c:pt>
                <c:pt idx="26">
                  <c:v>44658</c:v>
                </c:pt>
                <c:pt idx="27">
                  <c:v>44659</c:v>
                </c:pt>
                <c:pt idx="28">
                  <c:v>44660</c:v>
                </c:pt>
                <c:pt idx="29">
                  <c:v>44661</c:v>
                </c:pt>
                <c:pt idx="30">
                  <c:v>44662</c:v>
                </c:pt>
                <c:pt idx="31">
                  <c:v>44663</c:v>
                </c:pt>
              </c:numCache>
            </c:numRef>
          </c:cat>
          <c:val>
            <c:numRef>
              <c:f>Sheet1!$E$2:$E$33</c:f>
              <c:numCache>
                <c:formatCode>General</c:formatCode>
                <c:ptCount val="32"/>
                <c:pt idx="0">
                  <c:v>15</c:v>
                </c:pt>
                <c:pt idx="1">
                  <c:v>28</c:v>
                </c:pt>
                <c:pt idx="2">
                  <c:v>21</c:v>
                </c:pt>
                <c:pt idx="3">
                  <c:v>27</c:v>
                </c:pt>
                <c:pt idx="4">
                  <c:v>25</c:v>
                </c:pt>
                <c:pt idx="5">
                  <c:v>22</c:v>
                </c:pt>
                <c:pt idx="6">
                  <c:v>21</c:v>
                </c:pt>
                <c:pt idx="7">
                  <c:v>21</c:v>
                </c:pt>
                <c:pt idx="8">
                  <c:v>26</c:v>
                </c:pt>
                <c:pt idx="9">
                  <c:v>25</c:v>
                </c:pt>
                <c:pt idx="10">
                  <c:v>31</c:v>
                </c:pt>
                <c:pt idx="11">
                  <c:v>18</c:v>
                </c:pt>
                <c:pt idx="12">
                  <c:v>33</c:v>
                </c:pt>
                <c:pt idx="13">
                  <c:v>24</c:v>
                </c:pt>
                <c:pt idx="14">
                  <c:v>13</c:v>
                </c:pt>
                <c:pt idx="15">
                  <c:v>18</c:v>
                </c:pt>
                <c:pt idx="16">
                  <c:v>10</c:v>
                </c:pt>
                <c:pt idx="17">
                  <c:v>8</c:v>
                </c:pt>
                <c:pt idx="18">
                  <c:v>21</c:v>
                </c:pt>
                <c:pt idx="19">
                  <c:v>16</c:v>
                </c:pt>
                <c:pt idx="20">
                  <c:v>15</c:v>
                </c:pt>
                <c:pt idx="21">
                  <c:v>27</c:v>
                </c:pt>
                <c:pt idx="22">
                  <c:v>29</c:v>
                </c:pt>
                <c:pt idx="23">
                  <c:v>28</c:v>
                </c:pt>
                <c:pt idx="24">
                  <c:v>22</c:v>
                </c:pt>
                <c:pt idx="25">
                  <c:v>15</c:v>
                </c:pt>
                <c:pt idx="26">
                  <c:v>9</c:v>
                </c:pt>
                <c:pt idx="27">
                  <c:v>17</c:v>
                </c:pt>
                <c:pt idx="28">
                  <c:v>26</c:v>
                </c:pt>
                <c:pt idx="29">
                  <c:v>33</c:v>
                </c:pt>
                <c:pt idx="30">
                  <c:v>19</c:v>
                </c:pt>
                <c:pt idx="31">
                  <c:v>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AC9-4F94-A08C-3A2AD73D6AC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44632</c:v>
                </c:pt>
                <c:pt idx="1">
                  <c:v>44633</c:v>
                </c:pt>
                <c:pt idx="2">
                  <c:v>44634</c:v>
                </c:pt>
                <c:pt idx="3">
                  <c:v>44635</c:v>
                </c:pt>
                <c:pt idx="4">
                  <c:v>44636</c:v>
                </c:pt>
                <c:pt idx="5">
                  <c:v>44637</c:v>
                </c:pt>
                <c:pt idx="6">
                  <c:v>44638</c:v>
                </c:pt>
                <c:pt idx="7">
                  <c:v>44639</c:v>
                </c:pt>
                <c:pt idx="8">
                  <c:v>44640</c:v>
                </c:pt>
                <c:pt idx="9">
                  <c:v>44641</c:v>
                </c:pt>
                <c:pt idx="10">
                  <c:v>44642</c:v>
                </c:pt>
                <c:pt idx="11">
                  <c:v>44643</c:v>
                </c:pt>
                <c:pt idx="12">
                  <c:v>44644</c:v>
                </c:pt>
                <c:pt idx="13">
                  <c:v>44645</c:v>
                </c:pt>
                <c:pt idx="14">
                  <c:v>44646</c:v>
                </c:pt>
                <c:pt idx="15">
                  <c:v>44647</c:v>
                </c:pt>
                <c:pt idx="16">
                  <c:v>44648</c:v>
                </c:pt>
                <c:pt idx="17">
                  <c:v>44649</c:v>
                </c:pt>
                <c:pt idx="18">
                  <c:v>44650</c:v>
                </c:pt>
                <c:pt idx="19">
                  <c:v>44651</c:v>
                </c:pt>
                <c:pt idx="20">
                  <c:v>44652</c:v>
                </c:pt>
                <c:pt idx="21">
                  <c:v>44653</c:v>
                </c:pt>
                <c:pt idx="22">
                  <c:v>44654</c:v>
                </c:pt>
                <c:pt idx="23">
                  <c:v>44655</c:v>
                </c:pt>
                <c:pt idx="24">
                  <c:v>44656</c:v>
                </c:pt>
                <c:pt idx="25">
                  <c:v>44657</c:v>
                </c:pt>
                <c:pt idx="26">
                  <c:v>44658</c:v>
                </c:pt>
                <c:pt idx="27">
                  <c:v>44659</c:v>
                </c:pt>
                <c:pt idx="28">
                  <c:v>44660</c:v>
                </c:pt>
                <c:pt idx="29">
                  <c:v>44661</c:v>
                </c:pt>
                <c:pt idx="30">
                  <c:v>44662</c:v>
                </c:pt>
                <c:pt idx="31">
                  <c:v>44663</c:v>
                </c:pt>
              </c:numCache>
            </c:numRef>
          </c:cat>
          <c:val>
            <c:numRef>
              <c:f>Sheet1!$F$2:$F$33</c:f>
              <c:numCache>
                <c:formatCode>General</c:formatCode>
                <c:ptCount val="32"/>
                <c:pt idx="0">
                  <c:v>-6</c:v>
                </c:pt>
                <c:pt idx="1">
                  <c:v>-6</c:v>
                </c:pt>
                <c:pt idx="2">
                  <c:v>-14</c:v>
                </c:pt>
                <c:pt idx="3">
                  <c:v>-11</c:v>
                </c:pt>
                <c:pt idx="4">
                  <c:v>-7</c:v>
                </c:pt>
                <c:pt idx="5">
                  <c:v>-4</c:v>
                </c:pt>
                <c:pt idx="6">
                  <c:v>-6</c:v>
                </c:pt>
                <c:pt idx="7">
                  <c:v>-3</c:v>
                </c:pt>
                <c:pt idx="8">
                  <c:v>-10</c:v>
                </c:pt>
                <c:pt idx="9">
                  <c:v>-3</c:v>
                </c:pt>
                <c:pt idx="10">
                  <c:v>-5</c:v>
                </c:pt>
                <c:pt idx="11">
                  <c:v>-3</c:v>
                </c:pt>
                <c:pt idx="12">
                  <c:v>-7</c:v>
                </c:pt>
                <c:pt idx="13">
                  <c:v>-4</c:v>
                </c:pt>
                <c:pt idx="14">
                  <c:v>-11</c:v>
                </c:pt>
                <c:pt idx="15">
                  <c:v>-1</c:v>
                </c:pt>
                <c:pt idx="16">
                  <c:v>1</c:v>
                </c:pt>
                <c:pt idx="17">
                  <c:v>-9</c:v>
                </c:pt>
                <c:pt idx="18">
                  <c:v>-14</c:v>
                </c:pt>
                <c:pt idx="19">
                  <c:v>-7</c:v>
                </c:pt>
                <c:pt idx="20">
                  <c:v>-10</c:v>
                </c:pt>
                <c:pt idx="21">
                  <c:v>-11</c:v>
                </c:pt>
                <c:pt idx="22">
                  <c:v>-5</c:v>
                </c:pt>
                <c:pt idx="23">
                  <c:v>-6</c:v>
                </c:pt>
                <c:pt idx="24">
                  <c:v>0</c:v>
                </c:pt>
                <c:pt idx="25">
                  <c:v>-6</c:v>
                </c:pt>
                <c:pt idx="26">
                  <c:v>-5</c:v>
                </c:pt>
                <c:pt idx="27">
                  <c:v>7</c:v>
                </c:pt>
                <c:pt idx="28">
                  <c:v>0</c:v>
                </c:pt>
                <c:pt idx="29">
                  <c:v>-2</c:v>
                </c:pt>
                <c:pt idx="30">
                  <c:v>-1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3AC9-4F94-A08C-3A2AD73D6ACA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44632</c:v>
                </c:pt>
                <c:pt idx="1">
                  <c:v>44633</c:v>
                </c:pt>
                <c:pt idx="2">
                  <c:v>44634</c:v>
                </c:pt>
                <c:pt idx="3">
                  <c:v>44635</c:v>
                </c:pt>
                <c:pt idx="4">
                  <c:v>44636</c:v>
                </c:pt>
                <c:pt idx="5">
                  <c:v>44637</c:v>
                </c:pt>
                <c:pt idx="6">
                  <c:v>44638</c:v>
                </c:pt>
                <c:pt idx="7">
                  <c:v>44639</c:v>
                </c:pt>
                <c:pt idx="8">
                  <c:v>44640</c:v>
                </c:pt>
                <c:pt idx="9">
                  <c:v>44641</c:v>
                </c:pt>
                <c:pt idx="10">
                  <c:v>44642</c:v>
                </c:pt>
                <c:pt idx="11">
                  <c:v>44643</c:v>
                </c:pt>
                <c:pt idx="12">
                  <c:v>44644</c:v>
                </c:pt>
                <c:pt idx="13">
                  <c:v>44645</c:v>
                </c:pt>
                <c:pt idx="14">
                  <c:v>44646</c:v>
                </c:pt>
                <c:pt idx="15">
                  <c:v>44647</c:v>
                </c:pt>
                <c:pt idx="16">
                  <c:v>44648</c:v>
                </c:pt>
                <c:pt idx="17">
                  <c:v>44649</c:v>
                </c:pt>
                <c:pt idx="18">
                  <c:v>44650</c:v>
                </c:pt>
                <c:pt idx="19">
                  <c:v>44651</c:v>
                </c:pt>
                <c:pt idx="20">
                  <c:v>44652</c:v>
                </c:pt>
                <c:pt idx="21">
                  <c:v>44653</c:v>
                </c:pt>
                <c:pt idx="22">
                  <c:v>44654</c:v>
                </c:pt>
                <c:pt idx="23">
                  <c:v>44655</c:v>
                </c:pt>
                <c:pt idx="24">
                  <c:v>44656</c:v>
                </c:pt>
                <c:pt idx="25">
                  <c:v>44657</c:v>
                </c:pt>
                <c:pt idx="26">
                  <c:v>44658</c:v>
                </c:pt>
                <c:pt idx="27">
                  <c:v>44659</c:v>
                </c:pt>
                <c:pt idx="28">
                  <c:v>44660</c:v>
                </c:pt>
                <c:pt idx="29">
                  <c:v>44661</c:v>
                </c:pt>
                <c:pt idx="30">
                  <c:v>44662</c:v>
                </c:pt>
                <c:pt idx="31">
                  <c:v>44663</c:v>
                </c:pt>
              </c:numCache>
            </c:numRef>
          </c:cat>
          <c:val>
            <c:numRef>
              <c:f>Sheet1!$G$2:$G$33</c:f>
              <c:numCache>
                <c:formatCode>General</c:formatCode>
                <c:ptCount val="32"/>
                <c:pt idx="0">
                  <c:v>7</c:v>
                </c:pt>
                <c:pt idx="1">
                  <c:v>11</c:v>
                </c:pt>
                <c:pt idx="2">
                  <c:v>12</c:v>
                </c:pt>
                <c:pt idx="3">
                  <c:v>15</c:v>
                </c:pt>
                <c:pt idx="4">
                  <c:v>10</c:v>
                </c:pt>
                <c:pt idx="5">
                  <c:v>6</c:v>
                </c:pt>
                <c:pt idx="6">
                  <c:v>4</c:v>
                </c:pt>
                <c:pt idx="7">
                  <c:v>6</c:v>
                </c:pt>
                <c:pt idx="8">
                  <c:v>9</c:v>
                </c:pt>
                <c:pt idx="9">
                  <c:v>10</c:v>
                </c:pt>
                <c:pt idx="10">
                  <c:v>7</c:v>
                </c:pt>
                <c:pt idx="11">
                  <c:v>4</c:v>
                </c:pt>
                <c:pt idx="12">
                  <c:v>13</c:v>
                </c:pt>
                <c:pt idx="13">
                  <c:v>16</c:v>
                </c:pt>
                <c:pt idx="14">
                  <c:v>6</c:v>
                </c:pt>
                <c:pt idx="15">
                  <c:v>7</c:v>
                </c:pt>
                <c:pt idx="16">
                  <c:v>9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10</c:v>
                </c:pt>
                <c:pt idx="21">
                  <c:v>12</c:v>
                </c:pt>
                <c:pt idx="22">
                  <c:v>13</c:v>
                </c:pt>
                <c:pt idx="23">
                  <c:v>7</c:v>
                </c:pt>
                <c:pt idx="24">
                  <c:v>5</c:v>
                </c:pt>
                <c:pt idx="25">
                  <c:v>1</c:v>
                </c:pt>
                <c:pt idx="26">
                  <c:v>9</c:v>
                </c:pt>
                <c:pt idx="27">
                  <c:v>7</c:v>
                </c:pt>
                <c:pt idx="28">
                  <c:v>4</c:v>
                </c:pt>
                <c:pt idx="29">
                  <c:v>6</c:v>
                </c:pt>
                <c:pt idx="30">
                  <c:v>7</c:v>
                </c:pt>
                <c:pt idx="31">
                  <c:v>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3AC9-4F94-A08C-3A2AD73D6A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3746720"/>
        <c:axId val="413752952"/>
      </c:lineChart>
      <c:dateAx>
        <c:axId val="4137467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3752952"/>
        <c:crosses val="autoZero"/>
        <c:auto val="1"/>
        <c:lblOffset val="100"/>
        <c:baseTimeUnit val="days"/>
      </c:dateAx>
      <c:valAx>
        <c:axId val="413752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3746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Topmega oficial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-3</c:v>
                </c:pt>
                <c:pt idx="1">
                  <c:v>-1</c:v>
                </c:pt>
                <c:pt idx="2">
                  <c:v>-1</c:v>
                </c:pt>
                <c:pt idx="3">
                  <c:v>0</c:v>
                </c:pt>
                <c:pt idx="4">
                  <c:v>-3</c:v>
                </c:pt>
                <c:pt idx="5">
                  <c:v>-1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3D2-471B-8774-A710889AA79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48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3D2-471B-8774-A710889AA79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Venzo Argentina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6</c:v>
                </c:pt>
                <c:pt idx="3">
                  <c:v>3</c:v>
                </c:pt>
                <c:pt idx="4">
                  <c:v>7</c:v>
                </c:pt>
                <c:pt idx="5">
                  <c:v>2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3D2-471B-8774-A710889AA79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21</c:v>
                </c:pt>
                <c:pt idx="1">
                  <c:v>21</c:v>
                </c:pt>
                <c:pt idx="2">
                  <c:v>20</c:v>
                </c:pt>
                <c:pt idx="3">
                  <c:v>20</c:v>
                </c:pt>
                <c:pt idx="4">
                  <c:v>19</c:v>
                </c:pt>
                <c:pt idx="5">
                  <c:v>20</c:v>
                </c:pt>
                <c:pt idx="6">
                  <c:v>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3D2-471B-8774-A710889AA79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-5</c:v>
                </c:pt>
                <c:pt idx="1">
                  <c:v>-5</c:v>
                </c:pt>
                <c:pt idx="2">
                  <c:v>-8</c:v>
                </c:pt>
                <c:pt idx="3">
                  <c:v>-6</c:v>
                </c:pt>
                <c:pt idx="4">
                  <c:v>-3</c:v>
                </c:pt>
                <c:pt idx="5">
                  <c:v>-6</c:v>
                </c:pt>
                <c:pt idx="6">
                  <c:v>-5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3D2-471B-8774-A710889AA798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Teknial Bikes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9</c:v>
                </c:pt>
                <c:pt idx="1">
                  <c:v>5</c:v>
                </c:pt>
                <c:pt idx="2">
                  <c:v>4</c:v>
                </c:pt>
                <c:pt idx="3">
                  <c:v>7</c:v>
                </c:pt>
                <c:pt idx="4">
                  <c:v>9</c:v>
                </c:pt>
                <c:pt idx="5">
                  <c:v>7</c:v>
                </c:pt>
                <c:pt idx="6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B3D2-471B-8774-A710889AA7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1815176"/>
        <c:axId val="411817800"/>
      </c:barChart>
      <c:catAx>
        <c:axId val="411815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1817800"/>
        <c:crosses val="autoZero"/>
        <c:auto val="1"/>
        <c:lblAlgn val="ctr"/>
        <c:lblOffset val="100"/>
        <c:noMultiLvlLbl val="0"/>
      </c:catAx>
      <c:valAx>
        <c:axId val="411817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1815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44632</c:v>
                </c:pt>
                <c:pt idx="1">
                  <c:v>44633</c:v>
                </c:pt>
                <c:pt idx="2">
                  <c:v>44634</c:v>
                </c:pt>
                <c:pt idx="3">
                  <c:v>44635</c:v>
                </c:pt>
                <c:pt idx="4">
                  <c:v>44636</c:v>
                </c:pt>
                <c:pt idx="5">
                  <c:v>44637</c:v>
                </c:pt>
                <c:pt idx="6">
                  <c:v>44638</c:v>
                </c:pt>
                <c:pt idx="7">
                  <c:v>44639</c:v>
                </c:pt>
                <c:pt idx="8">
                  <c:v>44640</c:v>
                </c:pt>
                <c:pt idx="9">
                  <c:v>44641</c:v>
                </c:pt>
                <c:pt idx="10">
                  <c:v>44642</c:v>
                </c:pt>
                <c:pt idx="11">
                  <c:v>44643</c:v>
                </c:pt>
                <c:pt idx="12">
                  <c:v>44644</c:v>
                </c:pt>
                <c:pt idx="13">
                  <c:v>44645</c:v>
                </c:pt>
                <c:pt idx="14">
                  <c:v>44646</c:v>
                </c:pt>
                <c:pt idx="15">
                  <c:v>44647</c:v>
                </c:pt>
                <c:pt idx="16">
                  <c:v>44648</c:v>
                </c:pt>
                <c:pt idx="17">
                  <c:v>44649</c:v>
                </c:pt>
                <c:pt idx="18">
                  <c:v>44650</c:v>
                </c:pt>
                <c:pt idx="19">
                  <c:v>44651</c:v>
                </c:pt>
                <c:pt idx="20">
                  <c:v>44652</c:v>
                </c:pt>
                <c:pt idx="21">
                  <c:v>44653</c:v>
                </c:pt>
                <c:pt idx="22">
                  <c:v>44654</c:v>
                </c:pt>
                <c:pt idx="23">
                  <c:v>44655</c:v>
                </c:pt>
                <c:pt idx="24">
                  <c:v>44656</c:v>
                </c:pt>
                <c:pt idx="25">
                  <c:v>44657</c:v>
                </c:pt>
                <c:pt idx="26">
                  <c:v>44658</c:v>
                </c:pt>
                <c:pt idx="27">
                  <c:v>44659</c:v>
                </c:pt>
                <c:pt idx="28">
                  <c:v>44660</c:v>
                </c:pt>
                <c:pt idx="29">
                  <c:v>44661</c:v>
                </c:pt>
                <c:pt idx="30">
                  <c:v>44662</c:v>
                </c:pt>
                <c:pt idx="31">
                  <c:v>44663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-6.2383031815346204E-3</c:v>
                </c:pt>
                <c:pt idx="1">
                  <c:v>0</c:v>
                </c:pt>
                <c:pt idx="2">
                  <c:v>-3.11934618503962E-2</c:v>
                </c:pt>
                <c:pt idx="3">
                  <c:v>-1.56015976035946E-2</c:v>
                </c:pt>
                <c:pt idx="4">
                  <c:v>-3.1208064163779901E-3</c:v>
                </c:pt>
                <c:pt idx="5">
                  <c:v>3.1209038137444598E-3</c:v>
                </c:pt>
                <c:pt idx="6">
                  <c:v>-1.2483225665512E-2</c:v>
                </c:pt>
                <c:pt idx="7">
                  <c:v>-6.2423920846468401E-3</c:v>
                </c:pt>
                <c:pt idx="8">
                  <c:v>0</c:v>
                </c:pt>
                <c:pt idx="9">
                  <c:v>0</c:v>
                </c:pt>
                <c:pt idx="10">
                  <c:v>-6.24278178356276E-3</c:v>
                </c:pt>
                <c:pt idx="11">
                  <c:v>-3.12158576556891E-3</c:v>
                </c:pt>
                <c:pt idx="12">
                  <c:v>6.2433664231753803E-3</c:v>
                </c:pt>
                <c:pt idx="13">
                  <c:v>-6.2429766512673204E-3</c:v>
                </c:pt>
                <c:pt idx="14">
                  <c:v>-3.1216832115876902E-3</c:v>
                </c:pt>
                <c:pt idx="15">
                  <c:v>-3.1217806636905702E-3</c:v>
                </c:pt>
                <c:pt idx="16">
                  <c:v>-6.2437562437562396E-3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-3.1220730565095201E-3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3.12217053295451E-3</c:v>
                </c:pt>
                <c:pt idx="25">
                  <c:v>0</c:v>
                </c:pt>
                <c:pt idx="26">
                  <c:v>-6.2441461130190402E-3</c:v>
                </c:pt>
                <c:pt idx="27">
                  <c:v>-9.3668040464593497E-3</c:v>
                </c:pt>
                <c:pt idx="28">
                  <c:v>3.1225604996096799E-3</c:v>
                </c:pt>
                <c:pt idx="29">
                  <c:v>6.24492599762693E-3</c:v>
                </c:pt>
                <c:pt idx="30">
                  <c:v>-3.1222680154864499E-3</c:v>
                </c:pt>
                <c:pt idx="31">
                  <c:v>3.12236550410591E-3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054-42B6-97CF-98F782FD151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44632</c:v>
                </c:pt>
                <c:pt idx="1">
                  <c:v>44633</c:v>
                </c:pt>
                <c:pt idx="2">
                  <c:v>44634</c:v>
                </c:pt>
                <c:pt idx="3">
                  <c:v>44635</c:v>
                </c:pt>
                <c:pt idx="4">
                  <c:v>44636</c:v>
                </c:pt>
                <c:pt idx="5">
                  <c:v>44637</c:v>
                </c:pt>
                <c:pt idx="6">
                  <c:v>44638</c:v>
                </c:pt>
                <c:pt idx="7">
                  <c:v>44639</c:v>
                </c:pt>
                <c:pt idx="8">
                  <c:v>44640</c:v>
                </c:pt>
                <c:pt idx="9">
                  <c:v>44641</c:v>
                </c:pt>
                <c:pt idx="10">
                  <c:v>44642</c:v>
                </c:pt>
                <c:pt idx="11">
                  <c:v>44643</c:v>
                </c:pt>
                <c:pt idx="12">
                  <c:v>44644</c:v>
                </c:pt>
                <c:pt idx="13">
                  <c:v>44645</c:v>
                </c:pt>
                <c:pt idx="14">
                  <c:v>44646</c:v>
                </c:pt>
                <c:pt idx="15">
                  <c:v>44647</c:v>
                </c:pt>
                <c:pt idx="16">
                  <c:v>44648</c:v>
                </c:pt>
                <c:pt idx="17">
                  <c:v>44649</c:v>
                </c:pt>
                <c:pt idx="18">
                  <c:v>44650</c:v>
                </c:pt>
                <c:pt idx="19">
                  <c:v>44651</c:v>
                </c:pt>
                <c:pt idx="20">
                  <c:v>44652</c:v>
                </c:pt>
                <c:pt idx="21">
                  <c:v>44653</c:v>
                </c:pt>
                <c:pt idx="22">
                  <c:v>44654</c:v>
                </c:pt>
                <c:pt idx="23">
                  <c:v>44655</c:v>
                </c:pt>
                <c:pt idx="24">
                  <c:v>44656</c:v>
                </c:pt>
                <c:pt idx="25">
                  <c:v>44657</c:v>
                </c:pt>
                <c:pt idx="26">
                  <c:v>44658</c:v>
                </c:pt>
                <c:pt idx="27">
                  <c:v>44659</c:v>
                </c:pt>
                <c:pt idx="28">
                  <c:v>44660</c:v>
                </c:pt>
                <c:pt idx="29">
                  <c:v>44661</c:v>
                </c:pt>
                <c:pt idx="30">
                  <c:v>44662</c:v>
                </c:pt>
                <c:pt idx="31">
                  <c:v>44663</c:v>
                </c:pt>
              </c:numCache>
            </c:numRef>
          </c:cat>
          <c:val>
            <c:numRef>
              <c:f>Sheet1!$C$2:$C$33</c:f>
              <c:numCache>
                <c:formatCode>General</c:formatCode>
                <c:ptCount val="3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7.5018754688672196E-2</c:v>
                </c:pt>
                <c:pt idx="5">
                  <c:v>7.4962518740629702E-2</c:v>
                </c:pt>
                <c:pt idx="6">
                  <c:v>0</c:v>
                </c:pt>
                <c:pt idx="7">
                  <c:v>7.4906367041198504E-2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7.4850299401197598E-2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7.4794315632011998E-2</c:v>
                </c:pt>
                <c:pt idx="20">
                  <c:v>0</c:v>
                </c:pt>
                <c:pt idx="21">
                  <c:v>0</c:v>
                </c:pt>
                <c:pt idx="22">
                  <c:v>0.14947683109118101</c:v>
                </c:pt>
                <c:pt idx="23">
                  <c:v>0</c:v>
                </c:pt>
                <c:pt idx="24">
                  <c:v>0</c:v>
                </c:pt>
                <c:pt idx="25">
                  <c:v>0.14925373134328401</c:v>
                </c:pt>
                <c:pt idx="26">
                  <c:v>0</c:v>
                </c:pt>
                <c:pt idx="27">
                  <c:v>7.4515648286140101E-2</c:v>
                </c:pt>
                <c:pt idx="28">
                  <c:v>17.647058823529399</c:v>
                </c:pt>
                <c:pt idx="29">
                  <c:v>0</c:v>
                </c:pt>
                <c:pt idx="30">
                  <c:v>6.3291139240506306E-2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054-42B6-97CF-98F782FD151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44632</c:v>
                </c:pt>
                <c:pt idx="1">
                  <c:v>44633</c:v>
                </c:pt>
                <c:pt idx="2">
                  <c:v>44634</c:v>
                </c:pt>
                <c:pt idx="3">
                  <c:v>44635</c:v>
                </c:pt>
                <c:pt idx="4">
                  <c:v>44636</c:v>
                </c:pt>
                <c:pt idx="5">
                  <c:v>44637</c:v>
                </c:pt>
                <c:pt idx="6">
                  <c:v>44638</c:v>
                </c:pt>
                <c:pt idx="7">
                  <c:v>44639</c:v>
                </c:pt>
                <c:pt idx="8">
                  <c:v>44640</c:v>
                </c:pt>
                <c:pt idx="9">
                  <c:v>44641</c:v>
                </c:pt>
                <c:pt idx="10">
                  <c:v>44642</c:v>
                </c:pt>
                <c:pt idx="11">
                  <c:v>44643</c:v>
                </c:pt>
                <c:pt idx="12">
                  <c:v>44644</c:v>
                </c:pt>
                <c:pt idx="13">
                  <c:v>44645</c:v>
                </c:pt>
                <c:pt idx="14">
                  <c:v>44646</c:v>
                </c:pt>
                <c:pt idx="15">
                  <c:v>44647</c:v>
                </c:pt>
                <c:pt idx="16">
                  <c:v>44648</c:v>
                </c:pt>
                <c:pt idx="17">
                  <c:v>44649</c:v>
                </c:pt>
                <c:pt idx="18">
                  <c:v>44650</c:v>
                </c:pt>
                <c:pt idx="19">
                  <c:v>44651</c:v>
                </c:pt>
                <c:pt idx="20">
                  <c:v>44652</c:v>
                </c:pt>
                <c:pt idx="21">
                  <c:v>44653</c:v>
                </c:pt>
                <c:pt idx="22">
                  <c:v>44654</c:v>
                </c:pt>
                <c:pt idx="23">
                  <c:v>44655</c:v>
                </c:pt>
                <c:pt idx="24">
                  <c:v>44656</c:v>
                </c:pt>
                <c:pt idx="25">
                  <c:v>44657</c:v>
                </c:pt>
                <c:pt idx="26">
                  <c:v>44658</c:v>
                </c:pt>
                <c:pt idx="27">
                  <c:v>44659</c:v>
                </c:pt>
                <c:pt idx="28">
                  <c:v>44660</c:v>
                </c:pt>
                <c:pt idx="29">
                  <c:v>44661</c:v>
                </c:pt>
                <c:pt idx="30">
                  <c:v>44662</c:v>
                </c:pt>
                <c:pt idx="31">
                  <c:v>44663</c:v>
                </c:pt>
              </c:numCache>
            </c:numRef>
          </c:cat>
          <c:val>
            <c:numRef>
              <c:f>Sheet1!$D$2:$D$33</c:f>
              <c:numCache>
                <c:formatCode>General</c:formatCode>
                <c:ptCount val="32"/>
                <c:pt idx="0">
                  <c:v>-1.9575217774297701E-3</c:v>
                </c:pt>
                <c:pt idx="1">
                  <c:v>3.9151201941899604E-3</c:v>
                </c:pt>
                <c:pt idx="2">
                  <c:v>-3.9149669185295404E-3</c:v>
                </c:pt>
                <c:pt idx="3">
                  <c:v>-7.8302403883799207E-3</c:v>
                </c:pt>
                <c:pt idx="4">
                  <c:v>0</c:v>
                </c:pt>
                <c:pt idx="5">
                  <c:v>-5.8731401722787796E-3</c:v>
                </c:pt>
                <c:pt idx="6">
                  <c:v>3.9156567535289901E-3</c:v>
                </c:pt>
                <c:pt idx="7">
                  <c:v>-3.9155034358542597E-3</c:v>
                </c:pt>
                <c:pt idx="8">
                  <c:v>0</c:v>
                </c:pt>
                <c:pt idx="9">
                  <c:v>5.8734851302934803E-3</c:v>
                </c:pt>
                <c:pt idx="10">
                  <c:v>1.5661707126076702E-2</c:v>
                </c:pt>
                <c:pt idx="11">
                  <c:v>3.3275916066395198E-2</c:v>
                </c:pt>
                <c:pt idx="12">
                  <c:v>4.3048625379121401E-2</c:v>
                </c:pt>
                <c:pt idx="13">
                  <c:v>1.7603223345786002E-2</c:v>
                </c:pt>
                <c:pt idx="14">
                  <c:v>3.9111389236545701E-3</c:v>
                </c:pt>
                <c:pt idx="15">
                  <c:v>5.8664789393406101E-3</c:v>
                </c:pt>
                <c:pt idx="16">
                  <c:v>1.9553782679259299E-3</c:v>
                </c:pt>
                <c:pt idx="17">
                  <c:v>1.3687380235422901E-2</c:v>
                </c:pt>
                <c:pt idx="18">
                  <c:v>7.8202897417349298E-3</c:v>
                </c:pt>
                <c:pt idx="19">
                  <c:v>-3.9098391101206201E-3</c:v>
                </c:pt>
                <c:pt idx="20">
                  <c:v>2.3459951907098601E-2</c:v>
                </c:pt>
                <c:pt idx="21">
                  <c:v>1.5636299669683201E-2</c:v>
                </c:pt>
                <c:pt idx="22">
                  <c:v>-1.9542318891559701E-3</c:v>
                </c:pt>
                <c:pt idx="23">
                  <c:v>5.8628102403752201E-3</c:v>
                </c:pt>
                <c:pt idx="24">
                  <c:v>3.9083110233912397E-3</c:v>
                </c:pt>
                <c:pt idx="25">
                  <c:v>3.90815828041036E-3</c:v>
                </c:pt>
                <c:pt idx="26">
                  <c:v>-1.1724016648103601E-2</c:v>
                </c:pt>
                <c:pt idx="27">
                  <c:v>5.8626956674678998E-3</c:v>
                </c:pt>
                <c:pt idx="28">
                  <c:v>1.9541173252042099E-3</c:v>
                </c:pt>
                <c:pt idx="29">
                  <c:v>3.90815828041036E-3</c:v>
                </c:pt>
                <c:pt idx="30">
                  <c:v>-3.9080055493678802E-3</c:v>
                </c:pt>
                <c:pt idx="31">
                  <c:v>-3.90815828041036E-3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054-42B6-97CF-98F782FD151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44632</c:v>
                </c:pt>
                <c:pt idx="1">
                  <c:v>44633</c:v>
                </c:pt>
                <c:pt idx="2">
                  <c:v>44634</c:v>
                </c:pt>
                <c:pt idx="3">
                  <c:v>44635</c:v>
                </c:pt>
                <c:pt idx="4">
                  <c:v>44636</c:v>
                </c:pt>
                <c:pt idx="5">
                  <c:v>44637</c:v>
                </c:pt>
                <c:pt idx="6">
                  <c:v>44638</c:v>
                </c:pt>
                <c:pt idx="7">
                  <c:v>44639</c:v>
                </c:pt>
                <c:pt idx="8">
                  <c:v>44640</c:v>
                </c:pt>
                <c:pt idx="9">
                  <c:v>44641</c:v>
                </c:pt>
                <c:pt idx="10">
                  <c:v>44642</c:v>
                </c:pt>
                <c:pt idx="11">
                  <c:v>44643</c:v>
                </c:pt>
                <c:pt idx="12">
                  <c:v>44644</c:v>
                </c:pt>
                <c:pt idx="13">
                  <c:v>44645</c:v>
                </c:pt>
                <c:pt idx="14">
                  <c:v>44646</c:v>
                </c:pt>
                <c:pt idx="15">
                  <c:v>44647</c:v>
                </c:pt>
                <c:pt idx="16">
                  <c:v>44648</c:v>
                </c:pt>
                <c:pt idx="17">
                  <c:v>44649</c:v>
                </c:pt>
                <c:pt idx="18">
                  <c:v>44650</c:v>
                </c:pt>
                <c:pt idx="19">
                  <c:v>44651</c:v>
                </c:pt>
                <c:pt idx="20">
                  <c:v>44652</c:v>
                </c:pt>
                <c:pt idx="21">
                  <c:v>44653</c:v>
                </c:pt>
                <c:pt idx="22">
                  <c:v>44654</c:v>
                </c:pt>
                <c:pt idx="23">
                  <c:v>44655</c:v>
                </c:pt>
                <c:pt idx="24">
                  <c:v>44656</c:v>
                </c:pt>
                <c:pt idx="25">
                  <c:v>44657</c:v>
                </c:pt>
                <c:pt idx="26">
                  <c:v>44658</c:v>
                </c:pt>
                <c:pt idx="27">
                  <c:v>44659</c:v>
                </c:pt>
                <c:pt idx="28">
                  <c:v>44660</c:v>
                </c:pt>
                <c:pt idx="29">
                  <c:v>44661</c:v>
                </c:pt>
                <c:pt idx="30">
                  <c:v>44662</c:v>
                </c:pt>
                <c:pt idx="31">
                  <c:v>44663</c:v>
                </c:pt>
              </c:numCache>
            </c:numRef>
          </c:cat>
          <c:val>
            <c:numRef>
              <c:f>Sheet1!$E$2:$E$33</c:f>
              <c:numCache>
                <c:formatCode>General</c:formatCode>
                <c:ptCount val="32"/>
                <c:pt idx="0">
                  <c:v>4.4352454169130702E-2</c:v>
                </c:pt>
                <c:pt idx="1">
                  <c:v>8.2754544111127495E-2</c:v>
                </c:pt>
                <c:pt idx="2">
                  <c:v>6.2014588193603601E-2</c:v>
                </c:pt>
                <c:pt idx="3">
                  <c:v>7.9683626490378898E-2</c:v>
                </c:pt>
                <c:pt idx="4">
                  <c:v>7.37223909645838E-2</c:v>
                </c:pt>
                <c:pt idx="5">
                  <c:v>6.48279113625648E-2</c:v>
                </c:pt>
                <c:pt idx="6">
                  <c:v>6.1841097826727101E-2</c:v>
                </c:pt>
                <c:pt idx="7">
                  <c:v>6.18028782483298E-2</c:v>
                </c:pt>
                <c:pt idx="8">
                  <c:v>7.6470588235294096E-2</c:v>
                </c:pt>
                <c:pt idx="9">
                  <c:v>7.3473226356315799E-2</c:v>
                </c:pt>
                <c:pt idx="10">
                  <c:v>9.1039910722152104E-2</c:v>
                </c:pt>
                <c:pt idx="11">
                  <c:v>5.2813802006924503E-2</c:v>
                </c:pt>
                <c:pt idx="12">
                  <c:v>9.6774193548387094E-2</c:v>
                </c:pt>
                <c:pt idx="13">
                  <c:v>7.0313186652213394E-2</c:v>
                </c:pt>
                <c:pt idx="14">
                  <c:v>3.8059548555201002E-2</c:v>
                </c:pt>
                <c:pt idx="15">
                  <c:v>5.2677787532923598E-2</c:v>
                </c:pt>
                <c:pt idx="16">
                  <c:v>2.92500292500293E-2</c:v>
                </c:pt>
                <c:pt idx="17">
                  <c:v>2.33931808877712E-2</c:v>
                </c:pt>
                <c:pt idx="18">
                  <c:v>6.1392738116119998E-2</c:v>
                </c:pt>
                <c:pt idx="19">
                  <c:v>4.6746720425395197E-2</c:v>
                </c:pt>
                <c:pt idx="20">
                  <c:v>4.3804573197441798E-2</c:v>
                </c:pt>
                <c:pt idx="21">
                  <c:v>7.8813707747095604E-2</c:v>
                </c:pt>
                <c:pt idx="22">
                  <c:v>8.4585095522823395E-2</c:v>
                </c:pt>
                <c:pt idx="23">
                  <c:v>8.1599347205222397E-2</c:v>
                </c:pt>
                <c:pt idx="24">
                  <c:v>6.4061499039077499E-2</c:v>
                </c:pt>
                <c:pt idx="25">
                  <c:v>4.3650331742521198E-2</c:v>
                </c:pt>
                <c:pt idx="26">
                  <c:v>2.6178771924721501E-2</c:v>
                </c:pt>
                <c:pt idx="27">
                  <c:v>4.9435849715016897E-2</c:v>
                </c:pt>
                <c:pt idx="28">
                  <c:v>7.5570411277430596E-2</c:v>
                </c:pt>
                <c:pt idx="29">
                  <c:v>9.5843861636316099E-2</c:v>
                </c:pt>
                <c:pt idx="30">
                  <c:v>5.5129990714948902E-2</c:v>
                </c:pt>
                <c:pt idx="31">
                  <c:v>5.5099614302699898E-2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054-42B6-97CF-98F782FD151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44632</c:v>
                </c:pt>
                <c:pt idx="1">
                  <c:v>44633</c:v>
                </c:pt>
                <c:pt idx="2">
                  <c:v>44634</c:v>
                </c:pt>
                <c:pt idx="3">
                  <c:v>44635</c:v>
                </c:pt>
                <c:pt idx="4">
                  <c:v>44636</c:v>
                </c:pt>
                <c:pt idx="5">
                  <c:v>44637</c:v>
                </c:pt>
                <c:pt idx="6">
                  <c:v>44638</c:v>
                </c:pt>
                <c:pt idx="7">
                  <c:v>44639</c:v>
                </c:pt>
                <c:pt idx="8">
                  <c:v>44640</c:v>
                </c:pt>
                <c:pt idx="9">
                  <c:v>44641</c:v>
                </c:pt>
                <c:pt idx="10">
                  <c:v>44642</c:v>
                </c:pt>
                <c:pt idx="11">
                  <c:v>44643</c:v>
                </c:pt>
                <c:pt idx="12">
                  <c:v>44644</c:v>
                </c:pt>
                <c:pt idx="13">
                  <c:v>44645</c:v>
                </c:pt>
                <c:pt idx="14">
                  <c:v>44646</c:v>
                </c:pt>
                <c:pt idx="15">
                  <c:v>44647</c:v>
                </c:pt>
                <c:pt idx="16">
                  <c:v>44648</c:v>
                </c:pt>
                <c:pt idx="17">
                  <c:v>44649</c:v>
                </c:pt>
                <c:pt idx="18">
                  <c:v>44650</c:v>
                </c:pt>
                <c:pt idx="19">
                  <c:v>44651</c:v>
                </c:pt>
                <c:pt idx="20">
                  <c:v>44652</c:v>
                </c:pt>
                <c:pt idx="21">
                  <c:v>44653</c:v>
                </c:pt>
                <c:pt idx="22">
                  <c:v>44654</c:v>
                </c:pt>
                <c:pt idx="23">
                  <c:v>44655</c:v>
                </c:pt>
                <c:pt idx="24">
                  <c:v>44656</c:v>
                </c:pt>
                <c:pt idx="25">
                  <c:v>44657</c:v>
                </c:pt>
                <c:pt idx="26">
                  <c:v>44658</c:v>
                </c:pt>
                <c:pt idx="27">
                  <c:v>44659</c:v>
                </c:pt>
                <c:pt idx="28">
                  <c:v>44660</c:v>
                </c:pt>
                <c:pt idx="29">
                  <c:v>44661</c:v>
                </c:pt>
                <c:pt idx="30">
                  <c:v>44662</c:v>
                </c:pt>
                <c:pt idx="31">
                  <c:v>44663</c:v>
                </c:pt>
              </c:numCache>
            </c:numRef>
          </c:cat>
          <c:val>
            <c:numRef>
              <c:f>Sheet1!$F$2:$F$33</c:f>
              <c:numCache>
                <c:formatCode>General</c:formatCode>
                <c:ptCount val="32"/>
                <c:pt idx="0">
                  <c:v>-2.2705169588695898E-3</c:v>
                </c:pt>
                <c:pt idx="1">
                  <c:v>-2.2705685125127199E-3</c:v>
                </c:pt>
                <c:pt idx="2">
                  <c:v>-5.2981134931597597E-3</c:v>
                </c:pt>
                <c:pt idx="3">
                  <c:v>-4.1630240206486004E-3</c:v>
                </c:pt>
                <c:pt idx="4">
                  <c:v>-2.6493073953523598E-3</c:v>
                </c:pt>
                <c:pt idx="5">
                  <c:v>-1.5139300488620901E-3</c:v>
                </c:pt>
                <c:pt idx="6">
                  <c:v>-2.2709294535765202E-3</c:v>
                </c:pt>
                <c:pt idx="7">
                  <c:v>-1.1354905129767601E-3</c:v>
                </c:pt>
                <c:pt idx="8">
                  <c:v>-3.7850113550340699E-3</c:v>
                </c:pt>
                <c:pt idx="9">
                  <c:v>-1.1355463870699101E-3</c:v>
                </c:pt>
                <c:pt idx="10">
                  <c:v>-1.8925988031205201E-3</c:v>
                </c:pt>
                <c:pt idx="11">
                  <c:v>-1.1355807738604401E-3</c:v>
                </c:pt>
                <c:pt idx="12">
                  <c:v>-2.6497185620355901E-3</c:v>
                </c:pt>
                <c:pt idx="13">
                  <c:v>-1.5141650137031901E-3</c:v>
                </c:pt>
                <c:pt idx="14">
                  <c:v>-4.1640168377698999E-3</c:v>
                </c:pt>
                <c:pt idx="15">
                  <c:v>-3.7856274866840601E-4</c:v>
                </c:pt>
                <c:pt idx="16">
                  <c:v>3.7856418177137802E-4</c:v>
                </c:pt>
                <c:pt idx="17">
                  <c:v>-3.4070647380156499E-3</c:v>
                </c:pt>
                <c:pt idx="18">
                  <c:v>-5.30005905780093E-3</c:v>
                </c:pt>
                <c:pt idx="19">
                  <c:v>-2.6501699894750401E-3</c:v>
                </c:pt>
                <c:pt idx="20">
                  <c:v>-3.7860574647801998E-3</c:v>
                </c:pt>
                <c:pt idx="21">
                  <c:v>-4.1648208937705598E-3</c:v>
                </c:pt>
                <c:pt idx="22">
                  <c:v>-1.89317925378447E-3</c:v>
                </c:pt>
                <c:pt idx="23">
                  <c:v>-2.2718581148878599E-3</c:v>
                </c:pt>
                <c:pt idx="24">
                  <c:v>0</c:v>
                </c:pt>
                <c:pt idx="25">
                  <c:v>-2.2719097294534199E-3</c:v>
                </c:pt>
                <c:pt idx="26">
                  <c:v>-1.8933011219702501E-3</c:v>
                </c:pt>
                <c:pt idx="27">
                  <c:v>2.6506717559564401E-3</c:v>
                </c:pt>
                <c:pt idx="28">
                  <c:v>0</c:v>
                </c:pt>
                <c:pt idx="29">
                  <c:v>-7.57314713488911E-4</c:v>
                </c:pt>
                <c:pt idx="30">
                  <c:v>-3.7866022439404898E-4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C054-42B6-97CF-98F782FD1511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44632</c:v>
                </c:pt>
                <c:pt idx="1">
                  <c:v>44633</c:v>
                </c:pt>
                <c:pt idx="2">
                  <c:v>44634</c:v>
                </c:pt>
                <c:pt idx="3">
                  <c:v>44635</c:v>
                </c:pt>
                <c:pt idx="4">
                  <c:v>44636</c:v>
                </c:pt>
                <c:pt idx="5">
                  <c:v>44637</c:v>
                </c:pt>
                <c:pt idx="6">
                  <c:v>44638</c:v>
                </c:pt>
                <c:pt idx="7">
                  <c:v>44639</c:v>
                </c:pt>
                <c:pt idx="8">
                  <c:v>44640</c:v>
                </c:pt>
                <c:pt idx="9">
                  <c:v>44641</c:v>
                </c:pt>
                <c:pt idx="10">
                  <c:v>44642</c:v>
                </c:pt>
                <c:pt idx="11">
                  <c:v>44643</c:v>
                </c:pt>
                <c:pt idx="12">
                  <c:v>44644</c:v>
                </c:pt>
                <c:pt idx="13">
                  <c:v>44645</c:v>
                </c:pt>
                <c:pt idx="14">
                  <c:v>44646</c:v>
                </c:pt>
                <c:pt idx="15">
                  <c:v>44647</c:v>
                </c:pt>
                <c:pt idx="16">
                  <c:v>44648</c:v>
                </c:pt>
                <c:pt idx="17">
                  <c:v>44649</c:v>
                </c:pt>
                <c:pt idx="18">
                  <c:v>44650</c:v>
                </c:pt>
                <c:pt idx="19">
                  <c:v>44651</c:v>
                </c:pt>
                <c:pt idx="20">
                  <c:v>44652</c:v>
                </c:pt>
                <c:pt idx="21">
                  <c:v>44653</c:v>
                </c:pt>
                <c:pt idx="22">
                  <c:v>44654</c:v>
                </c:pt>
                <c:pt idx="23">
                  <c:v>44655</c:v>
                </c:pt>
                <c:pt idx="24">
                  <c:v>44656</c:v>
                </c:pt>
                <c:pt idx="25">
                  <c:v>44657</c:v>
                </c:pt>
                <c:pt idx="26">
                  <c:v>44658</c:v>
                </c:pt>
                <c:pt idx="27">
                  <c:v>44659</c:v>
                </c:pt>
                <c:pt idx="28">
                  <c:v>44660</c:v>
                </c:pt>
                <c:pt idx="29">
                  <c:v>44661</c:v>
                </c:pt>
                <c:pt idx="30">
                  <c:v>44662</c:v>
                </c:pt>
                <c:pt idx="31">
                  <c:v>44663</c:v>
                </c:pt>
              </c:numCache>
            </c:numRef>
          </c:cat>
          <c:val>
            <c:numRef>
              <c:f>Sheet1!$G$2:$G$33</c:f>
              <c:numCache>
                <c:formatCode>General</c:formatCode>
                <c:ptCount val="32"/>
                <c:pt idx="0">
                  <c:v>2.4155422892439399E-2</c:v>
                </c:pt>
                <c:pt idx="1">
                  <c:v>3.7949354860967399E-2</c:v>
                </c:pt>
                <c:pt idx="2">
                  <c:v>4.1383591406007503E-2</c:v>
                </c:pt>
                <c:pt idx="3">
                  <c:v>5.1708090592574703E-2</c:v>
                </c:pt>
                <c:pt idx="4">
                  <c:v>3.4454244762954798E-2</c:v>
                </c:pt>
                <c:pt idx="5">
                  <c:v>2.0665426741062198E-2</c:v>
                </c:pt>
                <c:pt idx="6">
                  <c:v>1.37741046831956E-2</c:v>
                </c:pt>
                <c:pt idx="7">
                  <c:v>2.0658311527337801E-2</c:v>
                </c:pt>
                <c:pt idx="8">
                  <c:v>3.0981067125645401E-2</c:v>
                </c:pt>
                <c:pt idx="9">
                  <c:v>3.4412746481296698E-2</c:v>
                </c:pt>
                <c:pt idx="10">
                  <c:v>2.40806357287832E-2</c:v>
                </c:pt>
                <c:pt idx="11">
                  <c:v>1.37570504883753E-2</c:v>
                </c:pt>
                <c:pt idx="12">
                  <c:v>4.4704264099037098E-2</c:v>
                </c:pt>
                <c:pt idx="13">
                  <c:v>5.4996047159110398E-2</c:v>
                </c:pt>
                <c:pt idx="14">
                  <c:v>2.0612181799443501E-2</c:v>
                </c:pt>
                <c:pt idx="15">
                  <c:v>2.40425897303795E-2</c:v>
                </c:pt>
                <c:pt idx="16">
                  <c:v>3.0904470846782502E-2</c:v>
                </c:pt>
                <c:pt idx="17">
                  <c:v>3.4327692149256801E-3</c:v>
                </c:pt>
                <c:pt idx="18">
                  <c:v>0</c:v>
                </c:pt>
                <c:pt idx="19">
                  <c:v>0</c:v>
                </c:pt>
                <c:pt idx="20">
                  <c:v>3.43265137992586E-2</c:v>
                </c:pt>
                <c:pt idx="21">
                  <c:v>4.1177681696520502E-2</c:v>
                </c:pt>
                <c:pt idx="22">
                  <c:v>4.4590793716128098E-2</c:v>
                </c:pt>
                <c:pt idx="23">
                  <c:v>2.39997257174204E-2</c:v>
                </c:pt>
                <c:pt idx="24">
                  <c:v>1.7138548022211601E-2</c:v>
                </c:pt>
                <c:pt idx="25">
                  <c:v>3.4271222454505001E-3</c:v>
                </c:pt>
                <c:pt idx="26">
                  <c:v>3.0843043180260502E-2</c:v>
                </c:pt>
                <c:pt idx="27">
                  <c:v>2.39816369180171E-2</c:v>
                </c:pt>
                <c:pt idx="28">
                  <c:v>1.3700506918756E-2</c:v>
                </c:pt>
                <c:pt idx="29">
                  <c:v>2.0547945205479499E-2</c:v>
                </c:pt>
                <c:pt idx="30">
                  <c:v>2.3967677874409399E-2</c:v>
                </c:pt>
                <c:pt idx="31">
                  <c:v>-6.8462670728785101E-3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C054-42B6-97CF-98F782FD15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3762464"/>
        <c:axId val="413765088"/>
      </c:lineChart>
      <c:dateAx>
        <c:axId val="4137624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3765088"/>
        <c:crosses val="autoZero"/>
        <c:auto val="1"/>
        <c:lblOffset val="100"/>
        <c:baseTimeUnit val="days"/>
      </c:dateAx>
      <c:valAx>
        <c:axId val="413765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3762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44632</c:v>
                </c:pt>
                <c:pt idx="1">
                  <c:v>44633</c:v>
                </c:pt>
                <c:pt idx="2">
                  <c:v>44634</c:v>
                </c:pt>
                <c:pt idx="3">
                  <c:v>44635</c:v>
                </c:pt>
                <c:pt idx="4">
                  <c:v>44636</c:v>
                </c:pt>
                <c:pt idx="5">
                  <c:v>44637</c:v>
                </c:pt>
                <c:pt idx="6">
                  <c:v>44638</c:v>
                </c:pt>
                <c:pt idx="7">
                  <c:v>44639</c:v>
                </c:pt>
                <c:pt idx="8">
                  <c:v>44640</c:v>
                </c:pt>
                <c:pt idx="9">
                  <c:v>44641</c:v>
                </c:pt>
                <c:pt idx="10">
                  <c:v>44642</c:v>
                </c:pt>
                <c:pt idx="11">
                  <c:v>44643</c:v>
                </c:pt>
                <c:pt idx="12">
                  <c:v>44644</c:v>
                </c:pt>
                <c:pt idx="13">
                  <c:v>44645</c:v>
                </c:pt>
                <c:pt idx="14">
                  <c:v>44646</c:v>
                </c:pt>
                <c:pt idx="15">
                  <c:v>44647</c:v>
                </c:pt>
                <c:pt idx="16">
                  <c:v>44648</c:v>
                </c:pt>
                <c:pt idx="17">
                  <c:v>44649</c:v>
                </c:pt>
                <c:pt idx="18">
                  <c:v>44650</c:v>
                </c:pt>
                <c:pt idx="19">
                  <c:v>44651</c:v>
                </c:pt>
                <c:pt idx="20">
                  <c:v>44652</c:v>
                </c:pt>
                <c:pt idx="21">
                  <c:v>44653</c:v>
                </c:pt>
                <c:pt idx="22">
                  <c:v>44654</c:v>
                </c:pt>
                <c:pt idx="23">
                  <c:v>44655</c:v>
                </c:pt>
                <c:pt idx="24">
                  <c:v>44656</c:v>
                </c:pt>
                <c:pt idx="25">
                  <c:v>44657</c:v>
                </c:pt>
                <c:pt idx="26">
                  <c:v>44658</c:v>
                </c:pt>
                <c:pt idx="27">
                  <c:v>44659</c:v>
                </c:pt>
                <c:pt idx="28">
                  <c:v>44660</c:v>
                </c:pt>
                <c:pt idx="29">
                  <c:v>44661</c:v>
                </c:pt>
                <c:pt idx="30">
                  <c:v>44662</c:v>
                </c:pt>
                <c:pt idx="31">
                  <c:v>44663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1</c:v>
                </c:pt>
                <c:pt idx="24">
                  <c:v>0</c:v>
                </c:pt>
                <c:pt idx="25">
                  <c:v>1</c:v>
                </c:pt>
                <c:pt idx="26">
                  <c:v>1</c:v>
                </c:pt>
                <c:pt idx="27">
                  <c:v>0</c:v>
                </c:pt>
                <c:pt idx="28">
                  <c:v>1</c:v>
                </c:pt>
                <c:pt idx="29">
                  <c:v>0</c:v>
                </c:pt>
                <c:pt idx="30">
                  <c:v>1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B7F-4C52-AF9D-D8A4C2E0C6C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44632</c:v>
                </c:pt>
                <c:pt idx="1">
                  <c:v>44633</c:v>
                </c:pt>
                <c:pt idx="2">
                  <c:v>44634</c:v>
                </c:pt>
                <c:pt idx="3">
                  <c:v>44635</c:v>
                </c:pt>
                <c:pt idx="4">
                  <c:v>44636</c:v>
                </c:pt>
                <c:pt idx="5">
                  <c:v>44637</c:v>
                </c:pt>
                <c:pt idx="6">
                  <c:v>44638</c:v>
                </c:pt>
                <c:pt idx="7">
                  <c:v>44639</c:v>
                </c:pt>
                <c:pt idx="8">
                  <c:v>44640</c:v>
                </c:pt>
                <c:pt idx="9">
                  <c:v>44641</c:v>
                </c:pt>
                <c:pt idx="10">
                  <c:v>44642</c:v>
                </c:pt>
                <c:pt idx="11">
                  <c:v>44643</c:v>
                </c:pt>
                <c:pt idx="12">
                  <c:v>44644</c:v>
                </c:pt>
                <c:pt idx="13">
                  <c:v>44645</c:v>
                </c:pt>
                <c:pt idx="14">
                  <c:v>44646</c:v>
                </c:pt>
                <c:pt idx="15">
                  <c:v>44647</c:v>
                </c:pt>
                <c:pt idx="16">
                  <c:v>44648</c:v>
                </c:pt>
                <c:pt idx="17">
                  <c:v>44649</c:v>
                </c:pt>
                <c:pt idx="18">
                  <c:v>44650</c:v>
                </c:pt>
                <c:pt idx="19">
                  <c:v>44651</c:v>
                </c:pt>
                <c:pt idx="20">
                  <c:v>44652</c:v>
                </c:pt>
                <c:pt idx="21">
                  <c:v>44653</c:v>
                </c:pt>
                <c:pt idx="22">
                  <c:v>44654</c:v>
                </c:pt>
                <c:pt idx="23">
                  <c:v>44655</c:v>
                </c:pt>
                <c:pt idx="24">
                  <c:v>44656</c:v>
                </c:pt>
                <c:pt idx="25">
                  <c:v>44657</c:v>
                </c:pt>
                <c:pt idx="26">
                  <c:v>44658</c:v>
                </c:pt>
                <c:pt idx="27">
                  <c:v>44659</c:v>
                </c:pt>
                <c:pt idx="28">
                  <c:v>44660</c:v>
                </c:pt>
                <c:pt idx="29">
                  <c:v>44661</c:v>
                </c:pt>
                <c:pt idx="30">
                  <c:v>44662</c:v>
                </c:pt>
                <c:pt idx="31">
                  <c:v>44663</c:v>
                </c:pt>
              </c:numCache>
            </c:numRef>
          </c:cat>
          <c:val>
            <c:numRef>
              <c:f>Sheet1!$C$2:$C$33</c:f>
              <c:numCache>
                <c:formatCode>General</c:formatCode>
                <c:ptCount val="32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1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B7F-4C52-AF9D-D8A4C2E0C6C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44632</c:v>
                </c:pt>
                <c:pt idx="1">
                  <c:v>44633</c:v>
                </c:pt>
                <c:pt idx="2">
                  <c:v>44634</c:v>
                </c:pt>
                <c:pt idx="3">
                  <c:v>44635</c:v>
                </c:pt>
                <c:pt idx="4">
                  <c:v>44636</c:v>
                </c:pt>
                <c:pt idx="5">
                  <c:v>44637</c:v>
                </c:pt>
                <c:pt idx="6">
                  <c:v>44638</c:v>
                </c:pt>
                <c:pt idx="7">
                  <c:v>44639</c:v>
                </c:pt>
                <c:pt idx="8">
                  <c:v>44640</c:v>
                </c:pt>
                <c:pt idx="9">
                  <c:v>44641</c:v>
                </c:pt>
                <c:pt idx="10">
                  <c:v>44642</c:v>
                </c:pt>
                <c:pt idx="11">
                  <c:v>44643</c:v>
                </c:pt>
                <c:pt idx="12">
                  <c:v>44644</c:v>
                </c:pt>
                <c:pt idx="13">
                  <c:v>44645</c:v>
                </c:pt>
                <c:pt idx="14">
                  <c:v>44646</c:v>
                </c:pt>
                <c:pt idx="15">
                  <c:v>44647</c:v>
                </c:pt>
                <c:pt idx="16">
                  <c:v>44648</c:v>
                </c:pt>
                <c:pt idx="17">
                  <c:v>44649</c:v>
                </c:pt>
                <c:pt idx="18">
                  <c:v>44650</c:v>
                </c:pt>
                <c:pt idx="19">
                  <c:v>44651</c:v>
                </c:pt>
                <c:pt idx="20">
                  <c:v>44652</c:v>
                </c:pt>
                <c:pt idx="21">
                  <c:v>44653</c:v>
                </c:pt>
                <c:pt idx="22">
                  <c:v>44654</c:v>
                </c:pt>
                <c:pt idx="23">
                  <c:v>44655</c:v>
                </c:pt>
                <c:pt idx="24">
                  <c:v>44656</c:v>
                </c:pt>
                <c:pt idx="25">
                  <c:v>44657</c:v>
                </c:pt>
                <c:pt idx="26">
                  <c:v>44658</c:v>
                </c:pt>
                <c:pt idx="27">
                  <c:v>44659</c:v>
                </c:pt>
                <c:pt idx="28">
                  <c:v>44660</c:v>
                </c:pt>
                <c:pt idx="29">
                  <c:v>44661</c:v>
                </c:pt>
                <c:pt idx="30">
                  <c:v>44662</c:v>
                </c:pt>
                <c:pt idx="31">
                  <c:v>44663</c:v>
                </c:pt>
              </c:numCache>
            </c:numRef>
          </c:cat>
          <c:val>
            <c:numRef>
              <c:f>Sheet1!$D$2:$D$33</c:f>
              <c:numCache>
                <c:formatCode>General</c:formatCode>
                <c:ptCount val="32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1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1</c:v>
                </c:pt>
                <c:pt idx="25">
                  <c:v>1</c:v>
                </c:pt>
                <c:pt idx="26">
                  <c:v>0</c:v>
                </c:pt>
                <c:pt idx="27">
                  <c:v>2</c:v>
                </c:pt>
                <c:pt idx="28">
                  <c:v>2</c:v>
                </c:pt>
                <c:pt idx="29">
                  <c:v>0</c:v>
                </c:pt>
                <c:pt idx="30">
                  <c:v>1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B7F-4C52-AF9D-D8A4C2E0C6C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44632</c:v>
                </c:pt>
                <c:pt idx="1">
                  <c:v>44633</c:v>
                </c:pt>
                <c:pt idx="2">
                  <c:v>44634</c:v>
                </c:pt>
                <c:pt idx="3">
                  <c:v>44635</c:v>
                </c:pt>
                <c:pt idx="4">
                  <c:v>44636</c:v>
                </c:pt>
                <c:pt idx="5">
                  <c:v>44637</c:v>
                </c:pt>
                <c:pt idx="6">
                  <c:v>44638</c:v>
                </c:pt>
                <c:pt idx="7">
                  <c:v>44639</c:v>
                </c:pt>
                <c:pt idx="8">
                  <c:v>44640</c:v>
                </c:pt>
                <c:pt idx="9">
                  <c:v>44641</c:v>
                </c:pt>
                <c:pt idx="10">
                  <c:v>44642</c:v>
                </c:pt>
                <c:pt idx="11">
                  <c:v>44643</c:v>
                </c:pt>
                <c:pt idx="12">
                  <c:v>44644</c:v>
                </c:pt>
                <c:pt idx="13">
                  <c:v>44645</c:v>
                </c:pt>
                <c:pt idx="14">
                  <c:v>44646</c:v>
                </c:pt>
                <c:pt idx="15">
                  <c:v>44647</c:v>
                </c:pt>
                <c:pt idx="16">
                  <c:v>44648</c:v>
                </c:pt>
                <c:pt idx="17">
                  <c:v>44649</c:v>
                </c:pt>
                <c:pt idx="18">
                  <c:v>44650</c:v>
                </c:pt>
                <c:pt idx="19">
                  <c:v>44651</c:v>
                </c:pt>
                <c:pt idx="20">
                  <c:v>44652</c:v>
                </c:pt>
                <c:pt idx="21">
                  <c:v>44653</c:v>
                </c:pt>
                <c:pt idx="22">
                  <c:v>44654</c:v>
                </c:pt>
                <c:pt idx="23">
                  <c:v>44655</c:v>
                </c:pt>
                <c:pt idx="24">
                  <c:v>44656</c:v>
                </c:pt>
                <c:pt idx="25">
                  <c:v>44657</c:v>
                </c:pt>
                <c:pt idx="26">
                  <c:v>44658</c:v>
                </c:pt>
                <c:pt idx="27">
                  <c:v>44659</c:v>
                </c:pt>
                <c:pt idx="28">
                  <c:v>44660</c:v>
                </c:pt>
                <c:pt idx="29">
                  <c:v>44661</c:v>
                </c:pt>
                <c:pt idx="30">
                  <c:v>44662</c:v>
                </c:pt>
                <c:pt idx="31">
                  <c:v>44663</c:v>
                </c:pt>
              </c:numCache>
            </c:numRef>
          </c:cat>
          <c:val>
            <c:numRef>
              <c:f>Sheet1!$E$2:$E$33</c:f>
              <c:numCache>
                <c:formatCode>General</c:formatCode>
                <c:ptCount val="3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1</c:v>
                </c:pt>
                <c:pt idx="7">
                  <c:v>0</c:v>
                </c:pt>
                <c:pt idx="8">
                  <c:v>2</c:v>
                </c:pt>
                <c:pt idx="9">
                  <c:v>0</c:v>
                </c:pt>
                <c:pt idx="10">
                  <c:v>1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1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B7F-4C52-AF9D-D8A4C2E0C6C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44632</c:v>
                </c:pt>
                <c:pt idx="1">
                  <c:v>44633</c:v>
                </c:pt>
                <c:pt idx="2">
                  <c:v>44634</c:v>
                </c:pt>
                <c:pt idx="3">
                  <c:v>44635</c:v>
                </c:pt>
                <c:pt idx="4">
                  <c:v>44636</c:v>
                </c:pt>
                <c:pt idx="5">
                  <c:v>44637</c:v>
                </c:pt>
                <c:pt idx="6">
                  <c:v>44638</c:v>
                </c:pt>
                <c:pt idx="7">
                  <c:v>44639</c:v>
                </c:pt>
                <c:pt idx="8">
                  <c:v>44640</c:v>
                </c:pt>
                <c:pt idx="9">
                  <c:v>44641</c:v>
                </c:pt>
                <c:pt idx="10">
                  <c:v>44642</c:v>
                </c:pt>
                <c:pt idx="11">
                  <c:v>44643</c:v>
                </c:pt>
                <c:pt idx="12">
                  <c:v>44644</c:v>
                </c:pt>
                <c:pt idx="13">
                  <c:v>44645</c:v>
                </c:pt>
                <c:pt idx="14">
                  <c:v>44646</c:v>
                </c:pt>
                <c:pt idx="15">
                  <c:v>44647</c:v>
                </c:pt>
                <c:pt idx="16">
                  <c:v>44648</c:v>
                </c:pt>
                <c:pt idx="17">
                  <c:v>44649</c:v>
                </c:pt>
                <c:pt idx="18">
                  <c:v>44650</c:v>
                </c:pt>
                <c:pt idx="19">
                  <c:v>44651</c:v>
                </c:pt>
                <c:pt idx="20">
                  <c:v>44652</c:v>
                </c:pt>
                <c:pt idx="21">
                  <c:v>44653</c:v>
                </c:pt>
                <c:pt idx="22">
                  <c:v>44654</c:v>
                </c:pt>
                <c:pt idx="23">
                  <c:v>44655</c:v>
                </c:pt>
                <c:pt idx="24">
                  <c:v>44656</c:v>
                </c:pt>
                <c:pt idx="25">
                  <c:v>44657</c:v>
                </c:pt>
                <c:pt idx="26">
                  <c:v>44658</c:v>
                </c:pt>
                <c:pt idx="27">
                  <c:v>44659</c:v>
                </c:pt>
                <c:pt idx="28">
                  <c:v>44660</c:v>
                </c:pt>
                <c:pt idx="29">
                  <c:v>44661</c:v>
                </c:pt>
                <c:pt idx="30">
                  <c:v>44662</c:v>
                </c:pt>
                <c:pt idx="31">
                  <c:v>44663</c:v>
                </c:pt>
              </c:numCache>
            </c:numRef>
          </c:cat>
          <c:val>
            <c:numRef>
              <c:f>Sheet1!$F$2:$F$33</c:f>
              <c:numCache>
                <c:formatCode>General</c:formatCode>
                <c:ptCount val="3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EB7F-4C52-AF9D-D8A4C2E0C6C2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44632</c:v>
                </c:pt>
                <c:pt idx="1">
                  <c:v>44633</c:v>
                </c:pt>
                <c:pt idx="2">
                  <c:v>44634</c:v>
                </c:pt>
                <c:pt idx="3">
                  <c:v>44635</c:v>
                </c:pt>
                <c:pt idx="4">
                  <c:v>44636</c:v>
                </c:pt>
                <c:pt idx="5">
                  <c:v>44637</c:v>
                </c:pt>
                <c:pt idx="6">
                  <c:v>44638</c:v>
                </c:pt>
                <c:pt idx="7">
                  <c:v>44639</c:v>
                </c:pt>
                <c:pt idx="8">
                  <c:v>44640</c:v>
                </c:pt>
                <c:pt idx="9">
                  <c:v>44641</c:v>
                </c:pt>
                <c:pt idx="10">
                  <c:v>44642</c:v>
                </c:pt>
                <c:pt idx="11">
                  <c:v>44643</c:v>
                </c:pt>
                <c:pt idx="12">
                  <c:v>44644</c:v>
                </c:pt>
                <c:pt idx="13">
                  <c:v>44645</c:v>
                </c:pt>
                <c:pt idx="14">
                  <c:v>44646</c:v>
                </c:pt>
                <c:pt idx="15">
                  <c:v>44647</c:v>
                </c:pt>
                <c:pt idx="16">
                  <c:v>44648</c:v>
                </c:pt>
                <c:pt idx="17">
                  <c:v>44649</c:v>
                </c:pt>
                <c:pt idx="18">
                  <c:v>44650</c:v>
                </c:pt>
                <c:pt idx="19">
                  <c:v>44651</c:v>
                </c:pt>
                <c:pt idx="20">
                  <c:v>44652</c:v>
                </c:pt>
                <c:pt idx="21">
                  <c:v>44653</c:v>
                </c:pt>
                <c:pt idx="22">
                  <c:v>44654</c:v>
                </c:pt>
                <c:pt idx="23">
                  <c:v>44655</c:v>
                </c:pt>
                <c:pt idx="24">
                  <c:v>44656</c:v>
                </c:pt>
                <c:pt idx="25">
                  <c:v>44657</c:v>
                </c:pt>
                <c:pt idx="26">
                  <c:v>44658</c:v>
                </c:pt>
                <c:pt idx="27">
                  <c:v>44659</c:v>
                </c:pt>
                <c:pt idx="28">
                  <c:v>44660</c:v>
                </c:pt>
                <c:pt idx="29">
                  <c:v>44661</c:v>
                </c:pt>
                <c:pt idx="30">
                  <c:v>44662</c:v>
                </c:pt>
                <c:pt idx="31">
                  <c:v>44663</c:v>
                </c:pt>
              </c:numCache>
            </c:numRef>
          </c:cat>
          <c:val>
            <c:numRef>
              <c:f>Sheet1!$G$2:$G$33</c:f>
              <c:numCache>
                <c:formatCode>General</c:formatCode>
                <c:ptCount val="3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1</c:v>
                </c:pt>
                <c:pt idx="26">
                  <c:v>1</c:v>
                </c:pt>
                <c:pt idx="27">
                  <c:v>1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EB7F-4C52-AF9D-D8A4C2E0C6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5257312"/>
        <c:axId val="395254360"/>
      </c:lineChart>
      <c:dateAx>
        <c:axId val="3952573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254360"/>
        <c:crosses val="autoZero"/>
        <c:auto val="1"/>
        <c:lblOffset val="100"/>
        <c:baseTimeUnit val="days"/>
      </c:dateAx>
      <c:valAx>
        <c:axId val="395254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257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44632</c:v>
                </c:pt>
                <c:pt idx="1">
                  <c:v>44633</c:v>
                </c:pt>
                <c:pt idx="2">
                  <c:v>44634</c:v>
                </c:pt>
                <c:pt idx="3">
                  <c:v>44635</c:v>
                </c:pt>
                <c:pt idx="4">
                  <c:v>44636</c:v>
                </c:pt>
                <c:pt idx="5">
                  <c:v>44637</c:v>
                </c:pt>
                <c:pt idx="6">
                  <c:v>44638</c:v>
                </c:pt>
                <c:pt idx="7">
                  <c:v>44639</c:v>
                </c:pt>
                <c:pt idx="8">
                  <c:v>44640</c:v>
                </c:pt>
                <c:pt idx="9">
                  <c:v>44641</c:v>
                </c:pt>
                <c:pt idx="10">
                  <c:v>44642</c:v>
                </c:pt>
                <c:pt idx="11">
                  <c:v>44643</c:v>
                </c:pt>
                <c:pt idx="12">
                  <c:v>44644</c:v>
                </c:pt>
                <c:pt idx="13">
                  <c:v>44645</c:v>
                </c:pt>
                <c:pt idx="14">
                  <c:v>44646</c:v>
                </c:pt>
                <c:pt idx="15">
                  <c:v>44647</c:v>
                </c:pt>
                <c:pt idx="16">
                  <c:v>44648</c:v>
                </c:pt>
                <c:pt idx="17">
                  <c:v>44649</c:v>
                </c:pt>
                <c:pt idx="18">
                  <c:v>44650</c:v>
                </c:pt>
                <c:pt idx="19">
                  <c:v>44651</c:v>
                </c:pt>
                <c:pt idx="20">
                  <c:v>44652</c:v>
                </c:pt>
                <c:pt idx="21">
                  <c:v>44653</c:v>
                </c:pt>
                <c:pt idx="22">
                  <c:v>44654</c:v>
                </c:pt>
                <c:pt idx="23">
                  <c:v>44655</c:v>
                </c:pt>
                <c:pt idx="24">
                  <c:v>44656</c:v>
                </c:pt>
                <c:pt idx="25">
                  <c:v>44657</c:v>
                </c:pt>
                <c:pt idx="26">
                  <c:v>44658</c:v>
                </c:pt>
                <c:pt idx="27">
                  <c:v>44659</c:v>
                </c:pt>
                <c:pt idx="28">
                  <c:v>44660</c:v>
                </c:pt>
                <c:pt idx="29">
                  <c:v>44661</c:v>
                </c:pt>
                <c:pt idx="30">
                  <c:v>44662</c:v>
                </c:pt>
                <c:pt idx="31">
                  <c:v>44663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3.4311737733553803E-2</c:v>
                </c:pt>
                <c:pt idx="1">
                  <c:v>0</c:v>
                </c:pt>
                <c:pt idx="2">
                  <c:v>0</c:v>
                </c:pt>
                <c:pt idx="3">
                  <c:v>1.56030581994071E-2</c:v>
                </c:pt>
                <c:pt idx="4">
                  <c:v>0</c:v>
                </c:pt>
                <c:pt idx="5">
                  <c:v>1.2483615254977799E-2</c:v>
                </c:pt>
                <c:pt idx="6">
                  <c:v>0</c:v>
                </c:pt>
                <c:pt idx="7">
                  <c:v>3.4334228104126299E-2</c:v>
                </c:pt>
                <c:pt idx="8">
                  <c:v>0</c:v>
                </c:pt>
                <c:pt idx="9">
                  <c:v>2.4971127134250998E-2</c:v>
                </c:pt>
                <c:pt idx="10">
                  <c:v>0</c:v>
                </c:pt>
                <c:pt idx="11">
                  <c:v>0</c:v>
                </c:pt>
                <c:pt idx="12">
                  <c:v>1.8729514593413502E-2</c:v>
                </c:pt>
                <c:pt idx="13">
                  <c:v>1.8729514593413502E-2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0.103028410864814</c:v>
                </c:pt>
                <c:pt idx="18">
                  <c:v>0</c:v>
                </c:pt>
                <c:pt idx="19">
                  <c:v>2.80986575085857E-2</c:v>
                </c:pt>
                <c:pt idx="20">
                  <c:v>0</c:v>
                </c:pt>
                <c:pt idx="21">
                  <c:v>4.6832557994317701E-2</c:v>
                </c:pt>
                <c:pt idx="22">
                  <c:v>0</c:v>
                </c:pt>
                <c:pt idx="23">
                  <c:v>1.2488682131818E-2</c:v>
                </c:pt>
                <c:pt idx="24">
                  <c:v>0</c:v>
                </c:pt>
                <c:pt idx="25">
                  <c:v>9.3662191695285703E-3</c:v>
                </c:pt>
                <c:pt idx="26">
                  <c:v>1.87330231977271E-2</c:v>
                </c:pt>
                <c:pt idx="27">
                  <c:v>0</c:v>
                </c:pt>
                <c:pt idx="28">
                  <c:v>2.1857923497267801E-2</c:v>
                </c:pt>
                <c:pt idx="29">
                  <c:v>0</c:v>
                </c:pt>
                <c:pt idx="30">
                  <c:v>2.4978924032847301E-2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4DD-477A-AD50-9515DB80BC5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44632</c:v>
                </c:pt>
                <c:pt idx="1">
                  <c:v>44633</c:v>
                </c:pt>
                <c:pt idx="2">
                  <c:v>44634</c:v>
                </c:pt>
                <c:pt idx="3">
                  <c:v>44635</c:v>
                </c:pt>
                <c:pt idx="4">
                  <c:v>44636</c:v>
                </c:pt>
                <c:pt idx="5">
                  <c:v>44637</c:v>
                </c:pt>
                <c:pt idx="6">
                  <c:v>44638</c:v>
                </c:pt>
                <c:pt idx="7">
                  <c:v>44639</c:v>
                </c:pt>
                <c:pt idx="8">
                  <c:v>44640</c:v>
                </c:pt>
                <c:pt idx="9">
                  <c:v>44641</c:v>
                </c:pt>
                <c:pt idx="10">
                  <c:v>44642</c:v>
                </c:pt>
                <c:pt idx="11">
                  <c:v>44643</c:v>
                </c:pt>
                <c:pt idx="12">
                  <c:v>44644</c:v>
                </c:pt>
                <c:pt idx="13">
                  <c:v>44645</c:v>
                </c:pt>
                <c:pt idx="14">
                  <c:v>44646</c:v>
                </c:pt>
                <c:pt idx="15">
                  <c:v>44647</c:v>
                </c:pt>
                <c:pt idx="16">
                  <c:v>44648</c:v>
                </c:pt>
                <c:pt idx="17">
                  <c:v>44649</c:v>
                </c:pt>
                <c:pt idx="18">
                  <c:v>44650</c:v>
                </c:pt>
                <c:pt idx="19">
                  <c:v>44651</c:v>
                </c:pt>
                <c:pt idx="20">
                  <c:v>44652</c:v>
                </c:pt>
                <c:pt idx="21">
                  <c:v>44653</c:v>
                </c:pt>
                <c:pt idx="22">
                  <c:v>44654</c:v>
                </c:pt>
                <c:pt idx="23">
                  <c:v>44655</c:v>
                </c:pt>
                <c:pt idx="24">
                  <c:v>44656</c:v>
                </c:pt>
                <c:pt idx="25">
                  <c:v>44657</c:v>
                </c:pt>
                <c:pt idx="26">
                  <c:v>44658</c:v>
                </c:pt>
                <c:pt idx="27">
                  <c:v>44659</c:v>
                </c:pt>
                <c:pt idx="28">
                  <c:v>44660</c:v>
                </c:pt>
                <c:pt idx="29">
                  <c:v>44661</c:v>
                </c:pt>
                <c:pt idx="30">
                  <c:v>44662</c:v>
                </c:pt>
                <c:pt idx="31">
                  <c:v>44663</c:v>
                </c:pt>
              </c:numCache>
            </c:numRef>
          </c:cat>
          <c:val>
            <c:numRef>
              <c:f>Sheet1!$C$2:$C$33</c:f>
              <c:numCache>
                <c:formatCode>General</c:formatCode>
                <c:ptCount val="32"/>
                <c:pt idx="0">
                  <c:v>0</c:v>
                </c:pt>
                <c:pt idx="1">
                  <c:v>0</c:v>
                </c:pt>
                <c:pt idx="2">
                  <c:v>0.300075018754689</c:v>
                </c:pt>
                <c:pt idx="3">
                  <c:v>0</c:v>
                </c:pt>
                <c:pt idx="4">
                  <c:v>0.150037509377344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0.449101796407186</c:v>
                </c:pt>
                <c:pt idx="10">
                  <c:v>0</c:v>
                </c:pt>
                <c:pt idx="11">
                  <c:v>7.4850299401197598E-2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0.12650221378874099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4DD-477A-AD50-9515DB80BC5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44632</c:v>
                </c:pt>
                <c:pt idx="1">
                  <c:v>44633</c:v>
                </c:pt>
                <c:pt idx="2">
                  <c:v>44634</c:v>
                </c:pt>
                <c:pt idx="3">
                  <c:v>44635</c:v>
                </c:pt>
                <c:pt idx="4">
                  <c:v>44636</c:v>
                </c:pt>
                <c:pt idx="5">
                  <c:v>44637</c:v>
                </c:pt>
                <c:pt idx="6">
                  <c:v>44638</c:v>
                </c:pt>
                <c:pt idx="7">
                  <c:v>44639</c:v>
                </c:pt>
                <c:pt idx="8">
                  <c:v>44640</c:v>
                </c:pt>
                <c:pt idx="9">
                  <c:v>44641</c:v>
                </c:pt>
                <c:pt idx="10">
                  <c:v>44642</c:v>
                </c:pt>
                <c:pt idx="11">
                  <c:v>44643</c:v>
                </c:pt>
                <c:pt idx="12">
                  <c:v>44644</c:v>
                </c:pt>
                <c:pt idx="13">
                  <c:v>44645</c:v>
                </c:pt>
                <c:pt idx="14">
                  <c:v>44646</c:v>
                </c:pt>
                <c:pt idx="15">
                  <c:v>44647</c:v>
                </c:pt>
                <c:pt idx="16">
                  <c:v>44648</c:v>
                </c:pt>
                <c:pt idx="17">
                  <c:v>44649</c:v>
                </c:pt>
                <c:pt idx="18">
                  <c:v>44650</c:v>
                </c:pt>
                <c:pt idx="19">
                  <c:v>44651</c:v>
                </c:pt>
                <c:pt idx="20">
                  <c:v>44652</c:v>
                </c:pt>
                <c:pt idx="21">
                  <c:v>44653</c:v>
                </c:pt>
                <c:pt idx="22">
                  <c:v>44654</c:v>
                </c:pt>
                <c:pt idx="23">
                  <c:v>44655</c:v>
                </c:pt>
                <c:pt idx="24">
                  <c:v>44656</c:v>
                </c:pt>
                <c:pt idx="25">
                  <c:v>44657</c:v>
                </c:pt>
                <c:pt idx="26">
                  <c:v>44658</c:v>
                </c:pt>
                <c:pt idx="27">
                  <c:v>44659</c:v>
                </c:pt>
                <c:pt idx="28">
                  <c:v>44660</c:v>
                </c:pt>
                <c:pt idx="29">
                  <c:v>44661</c:v>
                </c:pt>
                <c:pt idx="30">
                  <c:v>44662</c:v>
                </c:pt>
                <c:pt idx="31">
                  <c:v>44663</c:v>
                </c:pt>
              </c:numCache>
            </c:numRef>
          </c:cat>
          <c:val>
            <c:numRef>
              <c:f>Sheet1!$D$2:$D$33</c:f>
              <c:numCache>
                <c:formatCode>General</c:formatCode>
                <c:ptCount val="32"/>
                <c:pt idx="0">
                  <c:v>8.2217524077989199E-2</c:v>
                </c:pt>
                <c:pt idx="1">
                  <c:v>0</c:v>
                </c:pt>
                <c:pt idx="2">
                  <c:v>0</c:v>
                </c:pt>
                <c:pt idx="3">
                  <c:v>0.109627657491876</c:v>
                </c:pt>
                <c:pt idx="4">
                  <c:v>6.8519968676585705E-2</c:v>
                </c:pt>
                <c:pt idx="5">
                  <c:v>0</c:v>
                </c:pt>
                <c:pt idx="6">
                  <c:v>0.62257723481733795</c:v>
                </c:pt>
                <c:pt idx="7">
                  <c:v>0</c:v>
                </c:pt>
                <c:pt idx="8">
                  <c:v>5.48191945494058E-2</c:v>
                </c:pt>
                <c:pt idx="9">
                  <c:v>0</c:v>
                </c:pt>
                <c:pt idx="10">
                  <c:v>0.117453605825699</c:v>
                </c:pt>
                <c:pt idx="11">
                  <c:v>0</c:v>
                </c:pt>
                <c:pt idx="12">
                  <c:v>0</c:v>
                </c:pt>
                <c:pt idx="13">
                  <c:v>6.8451624259255606E-2</c:v>
                </c:pt>
                <c:pt idx="14">
                  <c:v>0</c:v>
                </c:pt>
                <c:pt idx="15">
                  <c:v>0</c:v>
                </c:pt>
                <c:pt idx="16">
                  <c:v>1.3668094092802301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0.140696447414703</c:v>
                </c:pt>
                <c:pt idx="25">
                  <c:v>6.2529310614350506E-2</c:v>
                </c:pt>
                <c:pt idx="26">
                  <c:v>0</c:v>
                </c:pt>
                <c:pt idx="27">
                  <c:v>9.9663878683655102E-2</c:v>
                </c:pt>
                <c:pt idx="28">
                  <c:v>5.2761167780513499E-2</c:v>
                </c:pt>
                <c:pt idx="29">
                  <c:v>0</c:v>
                </c:pt>
                <c:pt idx="30">
                  <c:v>0.119196498358606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4DD-477A-AD50-9515DB80BC5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44632</c:v>
                </c:pt>
                <c:pt idx="1">
                  <c:v>44633</c:v>
                </c:pt>
                <c:pt idx="2">
                  <c:v>44634</c:v>
                </c:pt>
                <c:pt idx="3">
                  <c:v>44635</c:v>
                </c:pt>
                <c:pt idx="4">
                  <c:v>44636</c:v>
                </c:pt>
                <c:pt idx="5">
                  <c:v>44637</c:v>
                </c:pt>
                <c:pt idx="6">
                  <c:v>44638</c:v>
                </c:pt>
                <c:pt idx="7">
                  <c:v>44639</c:v>
                </c:pt>
                <c:pt idx="8">
                  <c:v>44640</c:v>
                </c:pt>
                <c:pt idx="9">
                  <c:v>44641</c:v>
                </c:pt>
                <c:pt idx="10">
                  <c:v>44642</c:v>
                </c:pt>
                <c:pt idx="11">
                  <c:v>44643</c:v>
                </c:pt>
                <c:pt idx="12">
                  <c:v>44644</c:v>
                </c:pt>
                <c:pt idx="13">
                  <c:v>44645</c:v>
                </c:pt>
                <c:pt idx="14">
                  <c:v>44646</c:v>
                </c:pt>
                <c:pt idx="15">
                  <c:v>44647</c:v>
                </c:pt>
                <c:pt idx="16">
                  <c:v>44648</c:v>
                </c:pt>
                <c:pt idx="17">
                  <c:v>44649</c:v>
                </c:pt>
                <c:pt idx="18">
                  <c:v>44650</c:v>
                </c:pt>
                <c:pt idx="19">
                  <c:v>44651</c:v>
                </c:pt>
                <c:pt idx="20">
                  <c:v>44652</c:v>
                </c:pt>
                <c:pt idx="21">
                  <c:v>44653</c:v>
                </c:pt>
                <c:pt idx="22">
                  <c:v>44654</c:v>
                </c:pt>
                <c:pt idx="23">
                  <c:v>44655</c:v>
                </c:pt>
                <c:pt idx="24">
                  <c:v>44656</c:v>
                </c:pt>
                <c:pt idx="25">
                  <c:v>44657</c:v>
                </c:pt>
                <c:pt idx="26">
                  <c:v>44658</c:v>
                </c:pt>
                <c:pt idx="27">
                  <c:v>44659</c:v>
                </c:pt>
                <c:pt idx="28">
                  <c:v>44660</c:v>
                </c:pt>
                <c:pt idx="29">
                  <c:v>44661</c:v>
                </c:pt>
                <c:pt idx="30">
                  <c:v>44662</c:v>
                </c:pt>
                <c:pt idx="31">
                  <c:v>44663</c:v>
                </c:pt>
              </c:numCache>
            </c:numRef>
          </c:cat>
          <c:val>
            <c:numRef>
              <c:f>Sheet1!$E$2:$E$33</c:f>
              <c:numCache>
                <c:formatCode>General</c:formatCode>
                <c:ptCount val="3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2.35661472295048E-2</c:v>
                </c:pt>
                <c:pt idx="6">
                  <c:v>4.4159208666980698E-2</c:v>
                </c:pt>
                <c:pt idx="7">
                  <c:v>0</c:v>
                </c:pt>
                <c:pt idx="8">
                  <c:v>1.9110340164054902E-2</c:v>
                </c:pt>
                <c:pt idx="9">
                  <c:v>0</c:v>
                </c:pt>
                <c:pt idx="10">
                  <c:v>3.5225738272764602E-2</c:v>
                </c:pt>
                <c:pt idx="11">
                  <c:v>2.3466604089055799E-2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2.0458265139116201E-2</c:v>
                </c:pt>
                <c:pt idx="19">
                  <c:v>2.3367898349642199E-2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2.6198585276395101E-2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4DD-477A-AD50-9515DB80BC5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44632</c:v>
                </c:pt>
                <c:pt idx="1">
                  <c:v>44633</c:v>
                </c:pt>
                <c:pt idx="2">
                  <c:v>44634</c:v>
                </c:pt>
                <c:pt idx="3">
                  <c:v>44635</c:v>
                </c:pt>
                <c:pt idx="4">
                  <c:v>44636</c:v>
                </c:pt>
                <c:pt idx="5">
                  <c:v>44637</c:v>
                </c:pt>
                <c:pt idx="6">
                  <c:v>44638</c:v>
                </c:pt>
                <c:pt idx="7">
                  <c:v>44639</c:v>
                </c:pt>
                <c:pt idx="8">
                  <c:v>44640</c:v>
                </c:pt>
                <c:pt idx="9">
                  <c:v>44641</c:v>
                </c:pt>
                <c:pt idx="10">
                  <c:v>44642</c:v>
                </c:pt>
                <c:pt idx="11">
                  <c:v>44643</c:v>
                </c:pt>
                <c:pt idx="12">
                  <c:v>44644</c:v>
                </c:pt>
                <c:pt idx="13">
                  <c:v>44645</c:v>
                </c:pt>
                <c:pt idx="14">
                  <c:v>44646</c:v>
                </c:pt>
                <c:pt idx="15">
                  <c:v>44647</c:v>
                </c:pt>
                <c:pt idx="16">
                  <c:v>44648</c:v>
                </c:pt>
                <c:pt idx="17">
                  <c:v>44649</c:v>
                </c:pt>
                <c:pt idx="18">
                  <c:v>44650</c:v>
                </c:pt>
                <c:pt idx="19">
                  <c:v>44651</c:v>
                </c:pt>
                <c:pt idx="20">
                  <c:v>44652</c:v>
                </c:pt>
                <c:pt idx="21">
                  <c:v>44653</c:v>
                </c:pt>
                <c:pt idx="22">
                  <c:v>44654</c:v>
                </c:pt>
                <c:pt idx="23">
                  <c:v>44655</c:v>
                </c:pt>
                <c:pt idx="24">
                  <c:v>44656</c:v>
                </c:pt>
                <c:pt idx="25">
                  <c:v>44657</c:v>
                </c:pt>
                <c:pt idx="26">
                  <c:v>44658</c:v>
                </c:pt>
                <c:pt idx="27">
                  <c:v>44659</c:v>
                </c:pt>
                <c:pt idx="28">
                  <c:v>44660</c:v>
                </c:pt>
                <c:pt idx="29">
                  <c:v>44661</c:v>
                </c:pt>
                <c:pt idx="30">
                  <c:v>44662</c:v>
                </c:pt>
                <c:pt idx="31">
                  <c:v>44663</c:v>
                </c:pt>
              </c:numCache>
            </c:numRef>
          </c:cat>
          <c:val>
            <c:numRef>
              <c:f>Sheet1!$F$2:$F$33</c:f>
              <c:numCache>
                <c:formatCode>General</c:formatCode>
                <c:ptCount val="3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24DD-477A-AD50-9515DB80BC5B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44632</c:v>
                </c:pt>
                <c:pt idx="1">
                  <c:v>44633</c:v>
                </c:pt>
                <c:pt idx="2">
                  <c:v>44634</c:v>
                </c:pt>
                <c:pt idx="3">
                  <c:v>44635</c:v>
                </c:pt>
                <c:pt idx="4">
                  <c:v>44636</c:v>
                </c:pt>
                <c:pt idx="5">
                  <c:v>44637</c:v>
                </c:pt>
                <c:pt idx="6">
                  <c:v>44638</c:v>
                </c:pt>
                <c:pt idx="7">
                  <c:v>44639</c:v>
                </c:pt>
                <c:pt idx="8">
                  <c:v>44640</c:v>
                </c:pt>
                <c:pt idx="9">
                  <c:v>44641</c:v>
                </c:pt>
                <c:pt idx="10">
                  <c:v>44642</c:v>
                </c:pt>
                <c:pt idx="11">
                  <c:v>44643</c:v>
                </c:pt>
                <c:pt idx="12">
                  <c:v>44644</c:v>
                </c:pt>
                <c:pt idx="13">
                  <c:v>44645</c:v>
                </c:pt>
                <c:pt idx="14">
                  <c:v>44646</c:v>
                </c:pt>
                <c:pt idx="15">
                  <c:v>44647</c:v>
                </c:pt>
                <c:pt idx="16">
                  <c:v>44648</c:v>
                </c:pt>
                <c:pt idx="17">
                  <c:v>44649</c:v>
                </c:pt>
                <c:pt idx="18">
                  <c:v>44650</c:v>
                </c:pt>
                <c:pt idx="19">
                  <c:v>44651</c:v>
                </c:pt>
                <c:pt idx="20">
                  <c:v>44652</c:v>
                </c:pt>
                <c:pt idx="21">
                  <c:v>44653</c:v>
                </c:pt>
                <c:pt idx="22">
                  <c:v>44654</c:v>
                </c:pt>
                <c:pt idx="23">
                  <c:v>44655</c:v>
                </c:pt>
                <c:pt idx="24">
                  <c:v>44656</c:v>
                </c:pt>
                <c:pt idx="25">
                  <c:v>44657</c:v>
                </c:pt>
                <c:pt idx="26">
                  <c:v>44658</c:v>
                </c:pt>
                <c:pt idx="27">
                  <c:v>44659</c:v>
                </c:pt>
                <c:pt idx="28">
                  <c:v>44660</c:v>
                </c:pt>
                <c:pt idx="29">
                  <c:v>44661</c:v>
                </c:pt>
                <c:pt idx="30">
                  <c:v>44662</c:v>
                </c:pt>
                <c:pt idx="31">
                  <c:v>44663</c:v>
                </c:pt>
              </c:numCache>
            </c:numRef>
          </c:cat>
          <c:val>
            <c:numRef>
              <c:f>Sheet1!$G$2:$G$33</c:f>
              <c:numCache>
                <c:formatCode>General</c:formatCode>
                <c:ptCount val="3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1.3775527774907899E-2</c:v>
                </c:pt>
                <c:pt idx="6">
                  <c:v>0</c:v>
                </c:pt>
                <c:pt idx="7">
                  <c:v>0</c:v>
                </c:pt>
                <c:pt idx="8">
                  <c:v>1.7209334342947601E-2</c:v>
                </c:pt>
                <c:pt idx="9">
                  <c:v>0</c:v>
                </c:pt>
                <c:pt idx="10">
                  <c:v>0</c:v>
                </c:pt>
                <c:pt idx="11">
                  <c:v>1.03170782034528E-2</c:v>
                </c:pt>
                <c:pt idx="12">
                  <c:v>0</c:v>
                </c:pt>
                <c:pt idx="13">
                  <c:v>2.40541562145631E-2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6.8655384298513603E-3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3.4265350877192998E-3</c:v>
                </c:pt>
                <c:pt idx="27">
                  <c:v>3.4255960537133501E-3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24DD-477A-AD50-9515DB80BC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5252064"/>
        <c:axId val="395252392"/>
      </c:lineChart>
      <c:dateAx>
        <c:axId val="3952520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252392"/>
        <c:crosses val="autoZero"/>
        <c:auto val="1"/>
        <c:lblOffset val="100"/>
        <c:baseTimeUnit val="days"/>
      </c:dateAx>
      <c:valAx>
        <c:axId val="395252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252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Topmega oficial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</c:v>
                </c:pt>
                <c:pt idx="1">
                  <c:v>2</c:v>
                </c:pt>
                <c:pt idx="2">
                  <c:v>1</c:v>
                </c:pt>
                <c:pt idx="3">
                  <c:v>4</c:v>
                </c:pt>
                <c:pt idx="4">
                  <c:v>1</c:v>
                </c:pt>
                <c:pt idx="5">
                  <c:v>4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645-4C51-B966-DFD062BA201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</c:v>
                </c:pt>
                <c:pt idx="1">
                  <c:v>3</c:v>
                </c:pt>
                <c:pt idx="2">
                  <c:v>2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645-4C51-B966-DFD062BA201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Venzo Argentina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2</c:v>
                </c:pt>
                <c:pt idx="1">
                  <c:v>3</c:v>
                </c:pt>
                <c:pt idx="2">
                  <c:v>2</c:v>
                </c:pt>
                <c:pt idx="3">
                  <c:v>0</c:v>
                </c:pt>
                <c:pt idx="4">
                  <c:v>4</c:v>
                </c:pt>
                <c:pt idx="5">
                  <c:v>3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645-4C51-B966-DFD062BA201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1</c:v>
                </c:pt>
                <c:pt idx="5">
                  <c:v>0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645-4C51-B966-DFD062BA201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645-4C51-B966-DFD062BA2019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Teknial Bikes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0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B645-4C51-B966-DFD062BA20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5260264"/>
        <c:axId val="395262232"/>
      </c:barChart>
      <c:catAx>
        <c:axId val="395260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262232"/>
        <c:crosses val="autoZero"/>
        <c:auto val="1"/>
        <c:lblAlgn val="ctr"/>
        <c:lblOffset val="100"/>
        <c:noMultiLvlLbl val="0"/>
      </c:catAx>
      <c:valAx>
        <c:axId val="395262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260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Topmega oficial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2.0805376109186601E-2</c:v>
                </c:pt>
                <c:pt idx="1">
                  <c:v>5.9295321911181899E-2</c:v>
                </c:pt>
                <c:pt idx="2">
                  <c:v>9.3624192491339794E-3</c:v>
                </c:pt>
                <c:pt idx="3">
                  <c:v>1.9505040102362502E-2</c:v>
                </c:pt>
                <c:pt idx="4">
                  <c:v>1.8724838498268E-2</c:v>
                </c:pt>
                <c:pt idx="5">
                  <c:v>3.4328870580157898E-2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0FA-44B2-8BC0-48444BF28D9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0.343170899107756</c:v>
                </c:pt>
                <c:pt idx="1">
                  <c:v>4.5756119881034098E-2</c:v>
                </c:pt>
                <c:pt idx="2">
                  <c:v>0.102951269732327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0FA-44B2-8BC0-48444BF28D9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Venzo Argentina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0.74323267094351397</c:v>
                </c:pt>
                <c:pt idx="1">
                  <c:v>0.122568194857351</c:v>
                </c:pt>
                <c:pt idx="2">
                  <c:v>6.55218275700203E-2</c:v>
                </c:pt>
                <c:pt idx="4">
                  <c:v>0.222480832420591</c:v>
                </c:pt>
                <c:pt idx="5">
                  <c:v>6.2588014395243294E-2</c:v>
                </c:pt>
                <c:pt idx="6">
                  <c:v>5.4764512595837901E-2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0FA-44B2-8BC0-48444BF28D9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1">
                  <c:v>3.0730508077733601E-2</c:v>
                </c:pt>
                <c:pt idx="2">
                  <c:v>2.1950362912666801E-2</c:v>
                </c:pt>
                <c:pt idx="3">
                  <c:v>2.34137204401779E-2</c:v>
                </c:pt>
                <c:pt idx="4">
                  <c:v>4.3900725825333602E-2</c:v>
                </c:pt>
                <c:pt idx="6">
                  <c:v>1.9023647857644599E-2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0FA-44B2-8BC0-48444BF28D9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4-A0FA-44B2-8BC0-48444BF28D9D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Teknial Bikes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1">
                  <c:v>6.8733246271221399E-3</c:v>
                </c:pt>
                <c:pt idx="2">
                  <c:v>5.1549934703415999E-3</c:v>
                </c:pt>
                <c:pt idx="3">
                  <c:v>8.5916557839026703E-3</c:v>
                </c:pt>
                <c:pt idx="4">
                  <c:v>1.3746649254244301E-2</c:v>
                </c:pt>
                <c:pt idx="6">
                  <c:v>1.7183311567805299E-2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0FA-44B2-8BC0-48444BF28D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5269776"/>
        <c:axId val="395265512"/>
      </c:barChart>
      <c:catAx>
        <c:axId val="395269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265512"/>
        <c:crosses val="autoZero"/>
        <c:auto val="1"/>
        <c:lblAlgn val="ctr"/>
        <c:lblOffset val="100"/>
        <c:noMultiLvlLbl val="0"/>
      </c:catAx>
      <c:valAx>
        <c:axId val="395265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269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3</c:v>
                </c:pt>
                <c:pt idx="10">
                  <c:v>2</c:v>
                </c:pt>
                <c:pt idx="11">
                  <c:v>2</c:v>
                </c:pt>
                <c:pt idx="12">
                  <c:v>7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C7B-4C5E-94DD-BC212C4004E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2</c:v>
                </c:pt>
                <c:pt idx="11">
                  <c:v>2</c:v>
                </c:pt>
                <c:pt idx="12">
                  <c:v>1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C7B-4C5E-94DD-BC212C4004E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2</c:v>
                </c:pt>
                <c:pt idx="10">
                  <c:v>3</c:v>
                </c:pt>
                <c:pt idx="11">
                  <c:v>2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1</c:v>
                </c:pt>
                <c:pt idx="18">
                  <c:v>1</c:v>
                </c:pt>
                <c:pt idx="19">
                  <c:v>0</c:v>
                </c:pt>
                <c:pt idx="20">
                  <c:v>1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C7B-4C5E-94DD-BC212C4004E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2</c:v>
                </c:pt>
                <c:pt idx="17">
                  <c:v>5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C7B-4C5E-94DD-BC212C4004E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9C7B-4C5E-94DD-BC212C4004E8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Sheet1!$G$2:$G$25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5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9C7B-4C5E-94DD-BC212C4004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5261904"/>
        <c:axId val="395263216"/>
      </c:lineChart>
      <c:catAx>
        <c:axId val="3952619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263216"/>
        <c:crosses val="autoZero"/>
        <c:auto val="1"/>
        <c:lblAlgn val="ctr"/>
        <c:lblOffset val="100"/>
        <c:noMultiLvlLbl val="0"/>
      </c:catAx>
      <c:valAx>
        <c:axId val="395263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261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1.97644904922398E-2</c:v>
                </c:pt>
                <c:pt idx="10">
                  <c:v>2.3405317688178801E-2</c:v>
                </c:pt>
                <c:pt idx="11">
                  <c:v>3.4327799275995503E-2</c:v>
                </c:pt>
                <c:pt idx="12">
                  <c:v>3.2990352550956697E-2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1.8724254150543001E-2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549-4A38-897F-D3FB0280126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0.20590253946465301</c:v>
                </c:pt>
                <c:pt idx="11">
                  <c:v>3.4317089910775603E-2</c:v>
                </c:pt>
                <c:pt idx="12">
                  <c:v>0.13726835964310199</c:v>
                </c:pt>
                <c:pt idx="13">
                  <c:v>0</c:v>
                </c:pt>
                <c:pt idx="14">
                  <c:v>0.41180507892930701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549-4A38-897F-D3FB0280126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3.71616335471757E-2</c:v>
                </c:pt>
                <c:pt idx="2">
                  <c:v>7.8235017994054107E-2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0.11539665154122999</c:v>
                </c:pt>
                <c:pt idx="10">
                  <c:v>0.113440776091378</c:v>
                </c:pt>
                <c:pt idx="11">
                  <c:v>0.34521201689876402</c:v>
                </c:pt>
                <c:pt idx="12">
                  <c:v>0</c:v>
                </c:pt>
                <c:pt idx="13">
                  <c:v>1.3671569394461001</c:v>
                </c:pt>
                <c:pt idx="14">
                  <c:v>0</c:v>
                </c:pt>
                <c:pt idx="15">
                  <c:v>0.11930840244093301</c:v>
                </c:pt>
                <c:pt idx="16">
                  <c:v>0</c:v>
                </c:pt>
                <c:pt idx="17">
                  <c:v>6.2588014395243294E-2</c:v>
                </c:pt>
                <c:pt idx="18">
                  <c:v>6.8455640744797402E-2</c:v>
                </c:pt>
                <c:pt idx="19">
                  <c:v>0</c:v>
                </c:pt>
                <c:pt idx="20">
                  <c:v>5.4764512595837901E-2</c:v>
                </c:pt>
                <c:pt idx="21">
                  <c:v>6.8455640744797402E-2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549-4A38-897F-D3FB0280126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8.7822014051522207E-3</c:v>
                </c:pt>
                <c:pt idx="11">
                  <c:v>2.9274004683840799E-2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3.2201405152224798E-2</c:v>
                </c:pt>
                <c:pt idx="17">
                  <c:v>2.63466042154567E-2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549-4A38-897F-D3FB0280126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F549-4A38-897F-D3FB02801262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Sheet1!$G$2:$G$25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1.7185674022135101E-2</c:v>
                </c:pt>
                <c:pt idx="11">
                  <c:v>6.8742696088540597E-3</c:v>
                </c:pt>
                <c:pt idx="12">
                  <c:v>3.4371348044270299E-3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1.03114044132811E-2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F549-4A38-897F-D3FB028012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5245504"/>
        <c:axId val="395240912"/>
      </c:lineChart>
      <c:catAx>
        <c:axId val="395245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240912"/>
        <c:crosses val="autoZero"/>
        <c:auto val="1"/>
        <c:lblAlgn val="ctr"/>
        <c:lblOffset val="100"/>
        <c:noMultiLvlLbl val="0"/>
      </c:catAx>
      <c:valAx>
        <c:axId val="395240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245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Album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Topmega oficial</c:v>
                </c:pt>
                <c:pt idx="1">
                  <c:v>Raleigh.bicicletas</c:v>
                </c:pt>
                <c:pt idx="2">
                  <c:v>Venzo Argentina</c:v>
                </c:pt>
                <c:pt idx="3">
                  <c:v>Motomel Bicicletas</c:v>
                </c:pt>
                <c:pt idx="4">
                  <c:v>Olmo Bikes</c:v>
                </c:pt>
                <c:pt idx="5">
                  <c:v>Teknial Bikes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4</c:v>
                </c:pt>
                <c:pt idx="1">
                  <c:v>7</c:v>
                </c:pt>
                <c:pt idx="2">
                  <c:v>12</c:v>
                </c:pt>
                <c:pt idx="3">
                  <c:v>2</c:v>
                </c:pt>
                <c:pt idx="4">
                  <c:v>0</c:v>
                </c:pt>
                <c:pt idx="5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C17-4FC2-B6FE-938C10389F6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Topmega oficial</c:v>
                </c:pt>
                <c:pt idx="1">
                  <c:v>Raleigh.bicicletas</c:v>
                </c:pt>
                <c:pt idx="2">
                  <c:v>Venzo Argentina</c:v>
                </c:pt>
                <c:pt idx="3">
                  <c:v>Motomel Bicicletas</c:v>
                </c:pt>
                <c:pt idx="4">
                  <c:v>Olmo Bikes</c:v>
                </c:pt>
                <c:pt idx="5">
                  <c:v>Teknial Bikes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11</c:v>
                </c:pt>
                <c:pt idx="1">
                  <c:v>1</c:v>
                </c:pt>
                <c:pt idx="2">
                  <c:v>3</c:v>
                </c:pt>
                <c:pt idx="3">
                  <c:v>6</c:v>
                </c:pt>
                <c:pt idx="4">
                  <c:v>0</c:v>
                </c:pt>
                <c:pt idx="5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C17-4FC2-B6FE-938C10389F6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Topmega oficial</c:v>
                </c:pt>
                <c:pt idx="1">
                  <c:v>Raleigh.bicicletas</c:v>
                </c:pt>
                <c:pt idx="2">
                  <c:v>Venzo Argentina</c:v>
                </c:pt>
                <c:pt idx="3">
                  <c:v>Motomel Bicicletas</c:v>
                </c:pt>
                <c:pt idx="4">
                  <c:v>Olmo Bikes</c:v>
                </c:pt>
                <c:pt idx="5">
                  <c:v>Teknial Bikes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C17-4FC2-B6FE-938C10389F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5244848"/>
        <c:axId val="395246816"/>
      </c:barChart>
      <c:catAx>
        <c:axId val="395244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246816"/>
        <c:crosses val="autoZero"/>
        <c:auto val="1"/>
        <c:lblAlgn val="ctr"/>
        <c:lblOffset val="100"/>
        <c:noMultiLvlLbl val="0"/>
      </c:catAx>
      <c:valAx>
        <c:axId val="395246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244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Topmega oficial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1.4047258163190701E-2</c:v>
                </c:pt>
                <c:pt idx="1">
                  <c:v>3.34873445530703E-2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EEA-4CFF-BFAE-2BB91D02401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0.13578990405025901</c:v>
                </c:pt>
                <c:pt idx="1">
                  <c:v>0.14992503748125899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EEA-4CFF-BFAE-2BB91D02401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Venzo Argentina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0.23716206728532499</c:v>
                </c:pt>
                <c:pt idx="1">
                  <c:v>9.0580585187081605E-2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EEA-4CFF-BFAE-2BB91D02401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2.9285820188292601E-2</c:v>
                </c:pt>
                <c:pt idx="1">
                  <c:v>2.5926685633383999E-2</c:v>
                </c:pt>
                <c:pt idx="2">
                  <c:v>2.0451690186110399E-2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EEA-4CFF-BFAE-2BB91D02401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Sheet1!$F$2:$F$4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EEA-4CFF-BFAE-2BB91D02401B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Teknial Bikes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Sheet1!$G$2:$G$4</c:f>
              <c:numCache>
                <c:formatCode>General</c:formatCode>
                <c:ptCount val="3"/>
                <c:pt idx="0">
                  <c:v>5.7333509381136301E-3</c:v>
                </c:pt>
                <c:pt idx="1">
                  <c:v>9.4532928421070996E-3</c:v>
                </c:pt>
                <c:pt idx="2">
                  <c:v>2.40475454326841E-2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EEA-4CFF-BFAE-2BB91D0240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5240256"/>
        <c:axId val="395247472"/>
      </c:barChart>
      <c:catAx>
        <c:axId val="395240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247472"/>
        <c:crosses val="autoZero"/>
        <c:auto val="1"/>
        <c:lblAlgn val="ctr"/>
        <c:lblOffset val="100"/>
        <c:noMultiLvlLbl val="0"/>
      </c:catAx>
      <c:valAx>
        <c:axId val="395247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240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Topmega oficial</c:v>
                </c:pt>
                <c:pt idx="1">
                  <c:v>Raleigh.bicicletas</c:v>
                </c:pt>
                <c:pt idx="2">
                  <c:v>Venzo Argentina</c:v>
                </c:pt>
                <c:pt idx="3">
                  <c:v>Motomel Bicicletas</c:v>
                </c:pt>
                <c:pt idx="4">
                  <c:v>Olmo Bikes</c:v>
                </c:pt>
                <c:pt idx="5">
                  <c:v>Teknial Bikes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118</c:v>
                </c:pt>
                <c:pt idx="1">
                  <c:v>13</c:v>
                </c:pt>
                <c:pt idx="2">
                  <c:v>1286</c:v>
                </c:pt>
                <c:pt idx="3">
                  <c:v>64</c:v>
                </c:pt>
                <c:pt idx="4">
                  <c:v>0</c:v>
                </c:pt>
                <c:pt idx="5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10F-410C-9C07-B541DD212FC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Topmega oficial</c:v>
                </c:pt>
                <c:pt idx="1">
                  <c:v>Raleigh.bicicletas</c:v>
                </c:pt>
                <c:pt idx="2">
                  <c:v>Venzo Argentina</c:v>
                </c:pt>
                <c:pt idx="3">
                  <c:v>Motomel Bicicletas</c:v>
                </c:pt>
                <c:pt idx="4">
                  <c:v>Olmo Bikes</c:v>
                </c:pt>
                <c:pt idx="5">
                  <c:v>Teknial Bikes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7</c:v>
                </c:pt>
                <c:pt idx="1">
                  <c:v>1</c:v>
                </c:pt>
                <c:pt idx="2">
                  <c:v>153</c:v>
                </c:pt>
                <c:pt idx="3">
                  <c:v>8</c:v>
                </c:pt>
                <c:pt idx="4">
                  <c:v>0</c:v>
                </c:pt>
                <c:pt idx="5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10F-410C-9C07-B541DD212FC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Topmega oficial</c:v>
                </c:pt>
                <c:pt idx="1">
                  <c:v>Raleigh.bicicletas</c:v>
                </c:pt>
                <c:pt idx="2">
                  <c:v>Venzo Argentina</c:v>
                </c:pt>
                <c:pt idx="3">
                  <c:v>Motomel Bicicletas</c:v>
                </c:pt>
                <c:pt idx="4">
                  <c:v>Olmo Bikes</c:v>
                </c:pt>
                <c:pt idx="5">
                  <c:v>Teknial Bikes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10F-410C-9C07-B541DD212FC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Topmega oficial</c:v>
                </c:pt>
                <c:pt idx="1">
                  <c:v>Raleigh.bicicletas</c:v>
                </c:pt>
                <c:pt idx="2">
                  <c:v>Venzo Argentina</c:v>
                </c:pt>
                <c:pt idx="3">
                  <c:v>Motomel Bicicletas</c:v>
                </c:pt>
                <c:pt idx="4">
                  <c:v>Olmo Bikes</c:v>
                </c:pt>
                <c:pt idx="5">
                  <c:v>Teknial Bikes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10F-410C-9C07-B541DD212FC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Topmega oficial</c:v>
                </c:pt>
                <c:pt idx="1">
                  <c:v>Raleigh.bicicletas</c:v>
                </c:pt>
                <c:pt idx="2">
                  <c:v>Venzo Argentina</c:v>
                </c:pt>
                <c:pt idx="3">
                  <c:v>Motomel Bicicletas</c:v>
                </c:pt>
                <c:pt idx="4">
                  <c:v>Olmo Bikes</c:v>
                </c:pt>
                <c:pt idx="5">
                  <c:v>Teknial Bikes</c:v>
                </c:pt>
              </c:strCache>
            </c:strRef>
          </c:cat>
          <c:val>
            <c:numRef>
              <c:f>Sheet1!$F$2:$F$7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10F-410C-9C07-B541DD212FC8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Topmega oficial</c:v>
                </c:pt>
                <c:pt idx="1">
                  <c:v>Raleigh.bicicletas</c:v>
                </c:pt>
                <c:pt idx="2">
                  <c:v>Venzo Argentina</c:v>
                </c:pt>
                <c:pt idx="3">
                  <c:v>Motomel Bicicletas</c:v>
                </c:pt>
                <c:pt idx="4">
                  <c:v>Olmo Bikes</c:v>
                </c:pt>
                <c:pt idx="5">
                  <c:v>Teknial Bikes</c:v>
                </c:pt>
              </c:strCache>
            </c:strRef>
          </c:cat>
          <c:val>
            <c:numRef>
              <c:f>Sheet1!$G$2:$G$7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10F-410C-9C07-B541DD212FC8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Topmega oficial</c:v>
                </c:pt>
                <c:pt idx="1">
                  <c:v>Raleigh.bicicletas</c:v>
                </c:pt>
                <c:pt idx="2">
                  <c:v>Venzo Argentina</c:v>
                </c:pt>
                <c:pt idx="3">
                  <c:v>Motomel Bicicletas</c:v>
                </c:pt>
                <c:pt idx="4">
                  <c:v>Olmo Bikes</c:v>
                </c:pt>
                <c:pt idx="5">
                  <c:v>Teknial Bikes</c:v>
                </c:pt>
              </c:strCache>
            </c:strRef>
          </c:cat>
          <c:val>
            <c:numRef>
              <c:f>Sheet1!$H$2:$H$7</c:f>
              <c:numCache>
                <c:formatCode>General</c:formatCode>
                <c:ptCount val="6"/>
                <c:pt idx="0">
                  <c:v>7</c:v>
                </c:pt>
                <c:pt idx="1">
                  <c:v>1</c:v>
                </c:pt>
                <c:pt idx="2">
                  <c:v>52</c:v>
                </c:pt>
                <c:pt idx="3">
                  <c:v>6</c:v>
                </c:pt>
                <c:pt idx="4">
                  <c:v>0</c:v>
                </c:pt>
                <c:pt idx="5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10F-410C-9C07-B541DD212FC8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Topmega oficial</c:v>
                </c:pt>
                <c:pt idx="1">
                  <c:v>Raleigh.bicicletas</c:v>
                </c:pt>
                <c:pt idx="2">
                  <c:v>Venzo Argentina</c:v>
                </c:pt>
                <c:pt idx="3">
                  <c:v>Motomel Bicicletas</c:v>
                </c:pt>
                <c:pt idx="4">
                  <c:v>Olmo Bikes</c:v>
                </c:pt>
                <c:pt idx="5">
                  <c:v>Teknial Bikes</c:v>
                </c:pt>
              </c:strCache>
            </c:strRef>
          </c:cat>
          <c:val>
            <c:numRef>
              <c:f>Sheet1!$I$2:$I$7</c:f>
              <c:numCache>
                <c:formatCode>General</c:formatCode>
                <c:ptCount val="6"/>
                <c:pt idx="0">
                  <c:v>4</c:v>
                </c:pt>
                <c:pt idx="1">
                  <c:v>0</c:v>
                </c:pt>
                <c:pt idx="2">
                  <c:v>101</c:v>
                </c:pt>
                <c:pt idx="3">
                  <c:v>2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210F-410C-9C07-B541DD212F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11827640"/>
        <c:axId val="411820424"/>
      </c:barChart>
      <c:catAx>
        <c:axId val="411827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1820424"/>
        <c:crosses val="autoZero"/>
        <c:auto val="1"/>
        <c:lblAlgn val="ctr"/>
        <c:lblOffset val="100"/>
        <c:noMultiLvlLbl val="0"/>
      </c:catAx>
      <c:valAx>
        <c:axId val="411820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1827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44632</c:v>
                </c:pt>
                <c:pt idx="1">
                  <c:v>44633</c:v>
                </c:pt>
                <c:pt idx="2">
                  <c:v>44634</c:v>
                </c:pt>
                <c:pt idx="3">
                  <c:v>44635</c:v>
                </c:pt>
                <c:pt idx="4">
                  <c:v>44636</c:v>
                </c:pt>
                <c:pt idx="5">
                  <c:v>44637</c:v>
                </c:pt>
                <c:pt idx="6">
                  <c:v>44638</c:v>
                </c:pt>
                <c:pt idx="7">
                  <c:v>44639</c:v>
                </c:pt>
                <c:pt idx="8">
                  <c:v>44640</c:v>
                </c:pt>
                <c:pt idx="9">
                  <c:v>44641</c:v>
                </c:pt>
                <c:pt idx="10">
                  <c:v>44642</c:v>
                </c:pt>
                <c:pt idx="11">
                  <c:v>44643</c:v>
                </c:pt>
                <c:pt idx="12">
                  <c:v>44644</c:v>
                </c:pt>
                <c:pt idx="13">
                  <c:v>44645</c:v>
                </c:pt>
                <c:pt idx="14">
                  <c:v>44646</c:v>
                </c:pt>
                <c:pt idx="15">
                  <c:v>44647</c:v>
                </c:pt>
                <c:pt idx="16">
                  <c:v>44648</c:v>
                </c:pt>
                <c:pt idx="17">
                  <c:v>44649</c:v>
                </c:pt>
                <c:pt idx="18">
                  <c:v>44650</c:v>
                </c:pt>
                <c:pt idx="19">
                  <c:v>44651</c:v>
                </c:pt>
                <c:pt idx="20">
                  <c:v>44652</c:v>
                </c:pt>
                <c:pt idx="21">
                  <c:v>44653</c:v>
                </c:pt>
                <c:pt idx="22">
                  <c:v>44654</c:v>
                </c:pt>
                <c:pt idx="23">
                  <c:v>44655</c:v>
                </c:pt>
                <c:pt idx="24">
                  <c:v>44656</c:v>
                </c:pt>
                <c:pt idx="25">
                  <c:v>44657</c:v>
                </c:pt>
                <c:pt idx="26">
                  <c:v>44658</c:v>
                </c:pt>
                <c:pt idx="27">
                  <c:v>44659</c:v>
                </c:pt>
                <c:pt idx="28">
                  <c:v>44660</c:v>
                </c:pt>
                <c:pt idx="29">
                  <c:v>44661</c:v>
                </c:pt>
                <c:pt idx="30">
                  <c:v>44662</c:v>
                </c:pt>
                <c:pt idx="31">
                  <c:v>44663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27A-4EC6-B4E9-19B98CA52DA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Raleigh.bicicletas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44632</c:v>
                </c:pt>
                <c:pt idx="1">
                  <c:v>44633</c:v>
                </c:pt>
                <c:pt idx="2">
                  <c:v>44634</c:v>
                </c:pt>
                <c:pt idx="3">
                  <c:v>44635</c:v>
                </c:pt>
                <c:pt idx="4">
                  <c:v>44636</c:v>
                </c:pt>
                <c:pt idx="5">
                  <c:v>44637</c:v>
                </c:pt>
                <c:pt idx="6">
                  <c:v>44638</c:v>
                </c:pt>
                <c:pt idx="7">
                  <c:v>44639</c:v>
                </c:pt>
                <c:pt idx="8">
                  <c:v>44640</c:v>
                </c:pt>
                <c:pt idx="9">
                  <c:v>44641</c:v>
                </c:pt>
                <c:pt idx="10">
                  <c:v>44642</c:v>
                </c:pt>
                <c:pt idx="11">
                  <c:v>44643</c:v>
                </c:pt>
                <c:pt idx="12">
                  <c:v>44644</c:v>
                </c:pt>
                <c:pt idx="13">
                  <c:v>44645</c:v>
                </c:pt>
                <c:pt idx="14">
                  <c:v>44646</c:v>
                </c:pt>
                <c:pt idx="15">
                  <c:v>44647</c:v>
                </c:pt>
                <c:pt idx="16">
                  <c:v>44648</c:v>
                </c:pt>
                <c:pt idx="17">
                  <c:v>44649</c:v>
                </c:pt>
                <c:pt idx="18">
                  <c:v>44650</c:v>
                </c:pt>
                <c:pt idx="19">
                  <c:v>44651</c:v>
                </c:pt>
                <c:pt idx="20">
                  <c:v>44652</c:v>
                </c:pt>
                <c:pt idx="21">
                  <c:v>44653</c:v>
                </c:pt>
                <c:pt idx="22">
                  <c:v>44654</c:v>
                </c:pt>
                <c:pt idx="23">
                  <c:v>44655</c:v>
                </c:pt>
                <c:pt idx="24">
                  <c:v>44656</c:v>
                </c:pt>
                <c:pt idx="25">
                  <c:v>44657</c:v>
                </c:pt>
                <c:pt idx="26">
                  <c:v>44658</c:v>
                </c:pt>
                <c:pt idx="27">
                  <c:v>44659</c:v>
                </c:pt>
                <c:pt idx="28">
                  <c:v>44660</c:v>
                </c:pt>
                <c:pt idx="29">
                  <c:v>44661</c:v>
                </c:pt>
                <c:pt idx="30">
                  <c:v>44662</c:v>
                </c:pt>
                <c:pt idx="31">
                  <c:v>44663</c:v>
                </c:pt>
              </c:numCache>
            </c:numRef>
          </c:cat>
          <c:val>
            <c:numRef>
              <c:f>Sheet1!$C$2:$C$33</c:f>
              <c:numCache>
                <c:formatCode>General</c:formatCode>
                <c:ptCount val="3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27A-4EC6-B4E9-19B98CA52DA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44632</c:v>
                </c:pt>
                <c:pt idx="1">
                  <c:v>44633</c:v>
                </c:pt>
                <c:pt idx="2">
                  <c:v>44634</c:v>
                </c:pt>
                <c:pt idx="3">
                  <c:v>44635</c:v>
                </c:pt>
                <c:pt idx="4">
                  <c:v>44636</c:v>
                </c:pt>
                <c:pt idx="5">
                  <c:v>44637</c:v>
                </c:pt>
                <c:pt idx="6">
                  <c:v>44638</c:v>
                </c:pt>
                <c:pt idx="7">
                  <c:v>44639</c:v>
                </c:pt>
                <c:pt idx="8">
                  <c:v>44640</c:v>
                </c:pt>
                <c:pt idx="9">
                  <c:v>44641</c:v>
                </c:pt>
                <c:pt idx="10">
                  <c:v>44642</c:v>
                </c:pt>
                <c:pt idx="11">
                  <c:v>44643</c:v>
                </c:pt>
                <c:pt idx="12">
                  <c:v>44644</c:v>
                </c:pt>
                <c:pt idx="13">
                  <c:v>44645</c:v>
                </c:pt>
                <c:pt idx="14">
                  <c:v>44646</c:v>
                </c:pt>
                <c:pt idx="15">
                  <c:v>44647</c:v>
                </c:pt>
                <c:pt idx="16">
                  <c:v>44648</c:v>
                </c:pt>
                <c:pt idx="17">
                  <c:v>44649</c:v>
                </c:pt>
                <c:pt idx="18">
                  <c:v>44650</c:v>
                </c:pt>
                <c:pt idx="19">
                  <c:v>44651</c:v>
                </c:pt>
                <c:pt idx="20">
                  <c:v>44652</c:v>
                </c:pt>
                <c:pt idx="21">
                  <c:v>44653</c:v>
                </c:pt>
                <c:pt idx="22">
                  <c:v>44654</c:v>
                </c:pt>
                <c:pt idx="23">
                  <c:v>44655</c:v>
                </c:pt>
                <c:pt idx="24">
                  <c:v>44656</c:v>
                </c:pt>
                <c:pt idx="25">
                  <c:v>44657</c:v>
                </c:pt>
                <c:pt idx="26">
                  <c:v>44658</c:v>
                </c:pt>
                <c:pt idx="27">
                  <c:v>44659</c:v>
                </c:pt>
                <c:pt idx="28">
                  <c:v>44660</c:v>
                </c:pt>
                <c:pt idx="29">
                  <c:v>44661</c:v>
                </c:pt>
                <c:pt idx="30">
                  <c:v>44662</c:v>
                </c:pt>
                <c:pt idx="31">
                  <c:v>44663</c:v>
                </c:pt>
              </c:numCache>
            </c:numRef>
          </c:cat>
          <c:val>
            <c:numRef>
              <c:f>Sheet1!$D$2:$D$33</c:f>
              <c:numCache>
                <c:formatCode>General</c:formatCode>
                <c:ptCount val="3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27A-4EC6-B4E9-19B98CA52DA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44632</c:v>
                </c:pt>
                <c:pt idx="1">
                  <c:v>44633</c:v>
                </c:pt>
                <c:pt idx="2">
                  <c:v>44634</c:v>
                </c:pt>
                <c:pt idx="3">
                  <c:v>44635</c:v>
                </c:pt>
                <c:pt idx="4">
                  <c:v>44636</c:v>
                </c:pt>
                <c:pt idx="5">
                  <c:v>44637</c:v>
                </c:pt>
                <c:pt idx="6">
                  <c:v>44638</c:v>
                </c:pt>
                <c:pt idx="7">
                  <c:v>44639</c:v>
                </c:pt>
                <c:pt idx="8">
                  <c:v>44640</c:v>
                </c:pt>
                <c:pt idx="9">
                  <c:v>44641</c:v>
                </c:pt>
                <c:pt idx="10">
                  <c:v>44642</c:v>
                </c:pt>
                <c:pt idx="11">
                  <c:v>44643</c:v>
                </c:pt>
                <c:pt idx="12">
                  <c:v>44644</c:v>
                </c:pt>
                <c:pt idx="13">
                  <c:v>44645</c:v>
                </c:pt>
                <c:pt idx="14">
                  <c:v>44646</c:v>
                </c:pt>
                <c:pt idx="15">
                  <c:v>44647</c:v>
                </c:pt>
                <c:pt idx="16">
                  <c:v>44648</c:v>
                </c:pt>
                <c:pt idx="17">
                  <c:v>44649</c:v>
                </c:pt>
                <c:pt idx="18">
                  <c:v>44650</c:v>
                </c:pt>
                <c:pt idx="19">
                  <c:v>44651</c:v>
                </c:pt>
                <c:pt idx="20">
                  <c:v>44652</c:v>
                </c:pt>
                <c:pt idx="21">
                  <c:v>44653</c:v>
                </c:pt>
                <c:pt idx="22">
                  <c:v>44654</c:v>
                </c:pt>
                <c:pt idx="23">
                  <c:v>44655</c:v>
                </c:pt>
                <c:pt idx="24">
                  <c:v>44656</c:v>
                </c:pt>
                <c:pt idx="25">
                  <c:v>44657</c:v>
                </c:pt>
                <c:pt idx="26">
                  <c:v>44658</c:v>
                </c:pt>
                <c:pt idx="27">
                  <c:v>44659</c:v>
                </c:pt>
                <c:pt idx="28">
                  <c:v>44660</c:v>
                </c:pt>
                <c:pt idx="29">
                  <c:v>44661</c:v>
                </c:pt>
                <c:pt idx="30">
                  <c:v>44662</c:v>
                </c:pt>
                <c:pt idx="31">
                  <c:v>44663</c:v>
                </c:pt>
              </c:numCache>
            </c:numRef>
          </c:cat>
          <c:val>
            <c:numRef>
              <c:f>Sheet1!$E$2:$E$33</c:f>
              <c:numCache>
                <c:formatCode>General</c:formatCode>
                <c:ptCount val="3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27A-4EC6-B4E9-19B98CA52DA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44632</c:v>
                </c:pt>
                <c:pt idx="1">
                  <c:v>44633</c:v>
                </c:pt>
                <c:pt idx="2">
                  <c:v>44634</c:v>
                </c:pt>
                <c:pt idx="3">
                  <c:v>44635</c:v>
                </c:pt>
                <c:pt idx="4">
                  <c:v>44636</c:v>
                </c:pt>
                <c:pt idx="5">
                  <c:v>44637</c:v>
                </c:pt>
                <c:pt idx="6">
                  <c:v>44638</c:v>
                </c:pt>
                <c:pt idx="7">
                  <c:v>44639</c:v>
                </c:pt>
                <c:pt idx="8">
                  <c:v>44640</c:v>
                </c:pt>
                <c:pt idx="9">
                  <c:v>44641</c:v>
                </c:pt>
                <c:pt idx="10">
                  <c:v>44642</c:v>
                </c:pt>
                <c:pt idx="11">
                  <c:v>44643</c:v>
                </c:pt>
                <c:pt idx="12">
                  <c:v>44644</c:v>
                </c:pt>
                <c:pt idx="13">
                  <c:v>44645</c:v>
                </c:pt>
                <c:pt idx="14">
                  <c:v>44646</c:v>
                </c:pt>
                <c:pt idx="15">
                  <c:v>44647</c:v>
                </c:pt>
                <c:pt idx="16">
                  <c:v>44648</c:v>
                </c:pt>
                <c:pt idx="17">
                  <c:v>44649</c:v>
                </c:pt>
                <c:pt idx="18">
                  <c:v>44650</c:v>
                </c:pt>
                <c:pt idx="19">
                  <c:v>44651</c:v>
                </c:pt>
                <c:pt idx="20">
                  <c:v>44652</c:v>
                </c:pt>
                <c:pt idx="21">
                  <c:v>44653</c:v>
                </c:pt>
                <c:pt idx="22">
                  <c:v>44654</c:v>
                </c:pt>
                <c:pt idx="23">
                  <c:v>44655</c:v>
                </c:pt>
                <c:pt idx="24">
                  <c:v>44656</c:v>
                </c:pt>
                <c:pt idx="25">
                  <c:v>44657</c:v>
                </c:pt>
                <c:pt idx="26">
                  <c:v>44658</c:v>
                </c:pt>
                <c:pt idx="27">
                  <c:v>44659</c:v>
                </c:pt>
                <c:pt idx="28">
                  <c:v>44660</c:v>
                </c:pt>
                <c:pt idx="29">
                  <c:v>44661</c:v>
                </c:pt>
                <c:pt idx="30">
                  <c:v>44662</c:v>
                </c:pt>
                <c:pt idx="31">
                  <c:v>44663</c:v>
                </c:pt>
              </c:numCache>
            </c:numRef>
          </c:cat>
          <c:val>
            <c:numRef>
              <c:f>Sheet1!$F$2:$F$33</c:f>
              <c:numCache>
                <c:formatCode>General</c:formatCode>
                <c:ptCount val="3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F27A-4EC6-B4E9-19B98CA52DA1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44632</c:v>
                </c:pt>
                <c:pt idx="1">
                  <c:v>44633</c:v>
                </c:pt>
                <c:pt idx="2">
                  <c:v>44634</c:v>
                </c:pt>
                <c:pt idx="3">
                  <c:v>44635</c:v>
                </c:pt>
                <c:pt idx="4">
                  <c:v>44636</c:v>
                </c:pt>
                <c:pt idx="5">
                  <c:v>44637</c:v>
                </c:pt>
                <c:pt idx="6">
                  <c:v>44638</c:v>
                </c:pt>
                <c:pt idx="7">
                  <c:v>44639</c:v>
                </c:pt>
                <c:pt idx="8">
                  <c:v>44640</c:v>
                </c:pt>
                <c:pt idx="9">
                  <c:v>44641</c:v>
                </c:pt>
                <c:pt idx="10">
                  <c:v>44642</c:v>
                </c:pt>
                <c:pt idx="11">
                  <c:v>44643</c:v>
                </c:pt>
                <c:pt idx="12">
                  <c:v>44644</c:v>
                </c:pt>
                <c:pt idx="13">
                  <c:v>44645</c:v>
                </c:pt>
                <c:pt idx="14">
                  <c:v>44646</c:v>
                </c:pt>
                <c:pt idx="15">
                  <c:v>44647</c:v>
                </c:pt>
                <c:pt idx="16">
                  <c:v>44648</c:v>
                </c:pt>
                <c:pt idx="17">
                  <c:v>44649</c:v>
                </c:pt>
                <c:pt idx="18">
                  <c:v>44650</c:v>
                </c:pt>
                <c:pt idx="19">
                  <c:v>44651</c:v>
                </c:pt>
                <c:pt idx="20">
                  <c:v>44652</c:v>
                </c:pt>
                <c:pt idx="21">
                  <c:v>44653</c:v>
                </c:pt>
                <c:pt idx="22">
                  <c:v>44654</c:v>
                </c:pt>
                <c:pt idx="23">
                  <c:v>44655</c:v>
                </c:pt>
                <c:pt idx="24">
                  <c:v>44656</c:v>
                </c:pt>
                <c:pt idx="25">
                  <c:v>44657</c:v>
                </c:pt>
                <c:pt idx="26">
                  <c:v>44658</c:v>
                </c:pt>
                <c:pt idx="27">
                  <c:v>44659</c:v>
                </c:pt>
                <c:pt idx="28">
                  <c:v>44660</c:v>
                </c:pt>
                <c:pt idx="29">
                  <c:v>44661</c:v>
                </c:pt>
                <c:pt idx="30">
                  <c:v>44662</c:v>
                </c:pt>
                <c:pt idx="31">
                  <c:v>44663</c:v>
                </c:pt>
              </c:numCache>
            </c:numRef>
          </c:cat>
          <c:val>
            <c:numRef>
              <c:f>Sheet1!$G$2:$G$33</c:f>
              <c:numCache>
                <c:formatCode>General</c:formatCode>
                <c:ptCount val="3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F27A-4EC6-B4E9-19B98CA52D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02760328"/>
        <c:axId val="502760656"/>
      </c:lineChart>
      <c:dateAx>
        <c:axId val="5027603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2760656"/>
        <c:crosses val="autoZero"/>
        <c:auto val="1"/>
        <c:lblOffset val="100"/>
        <c:baseTimeUnit val="days"/>
      </c:dateAx>
      <c:valAx>
        <c:axId val="502760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2760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B9E3C6-121F-4DA3-B5B2-2BECA403EB7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/>
              <a:t>FACEBOOK NUEVO - La emilia usar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963428A-6F6F-4D1E-A001-F9934DCA01E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13428120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336BAB-C6C8-48DD-87EE-3E73D6FA7B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Teknialbikes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A2E7F80-88BC-457E-A724-B82A79F0327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766754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74513674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5994468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9198337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6008603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5137727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5918507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0456586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3498068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059380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18928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Olmo 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264088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84430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Venzo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0.2078 %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70296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Motomel Bicicletas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34502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0.0260 %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71779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Topmega oficial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32028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0.0283 %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27927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Teknial 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0.0099 %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7165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Raleigh.bicicletas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0.1287 %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35412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034F7E-F001-4FE1-AE82-437166EB22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03/12/2022 - 04/12/2022</a:t>
            </a:r>
          </a:p>
        </p:txBody>
      </p:sp>
    </p:spTree>
    <p:extLst>
      <p:ext uri="{BB962C8B-B14F-4D97-AF65-F5344CB8AC3E}">
        <p14:creationId xmlns:p14="http://schemas.microsoft.com/office/powerpoint/2010/main" val="16509609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49CEB6-B391-4CA4-AB97-E13F925D02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1B44EE5-2D29-4649-899A-DF36BA7E593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267540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949D6B-F123-4D49-9B80-022425122A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03/12/2022 - 04/12/2022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1D975E-9785-427A-97B2-60076914CB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86449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2B70F5-3928-49C6-AF37-751083C50F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Likes Total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06F3920-9318-4278-A86F-4CDF48C4DA9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328821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26141C-1F15-4107-9781-93E2A6ADFD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03/12/2022 - 04/12/2022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E958E7-91BA-41D4-8C4B-E31A449B55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36621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F515EB-A4C7-47F1-9E09-0FDBCBC9FF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19ABC04-BEB6-4848-8669-0B9C6E1FBE9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905235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15A235-F247-4CDB-B98D-81AE03111D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03/12/2022 - 04/12/2022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83356A-324F-446B-AA16-66B78BC63D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35059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698B8C-D53C-4C0C-A6EB-6ADB18D04B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A72CEFD-B386-419A-9192-CB86056A9DA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397142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C8A7D0-5618-4EE1-B548-A71FAD8CF1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03/12/2022 - 04/12/2022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28B879-C7EF-494D-B03A-16A2F8A892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71074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C3C3A8-4867-4CDE-AF68-D8D5491DC9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AA2188D-4C8D-464D-A86F-0B0C5D4171A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33637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E70346-78B3-415A-927F-A636661593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03/12/2022 - 04/12/2022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08AEA6-5C11-4CA2-A3B1-E6F064ADAD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85931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7BDD8A-C05E-4274-B50A-3E2BBB88E8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CFE10D2-636B-41ED-9A64-E169AC6204E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369039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6DD346-E6DC-4D74-B7AB-470FF2105D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03/12/2022 - 04/12/2022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C8C9B1-8831-494F-9DC8-C5992810A8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90235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411534-40EE-41A8-AE7A-2BCC537F8C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0E83340-66DE-411F-BA1E-D885B793B90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682533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8F2BB1-10B7-487D-A701-7216A52D41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03/12/2022 - 04/12/2022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67D6F7-C87A-4028-8358-6CE92EBD6B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38256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C12D8-A73F-4520-AEA4-B5E22E7116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A6D24ED-7CAD-4E3C-AD24-4A0F1F7710C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535437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523B3E-EBAD-4071-9EB3-966A61C90C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03/12/2022 - 04/12/2022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600AA2-C492-4D9C-94C7-0BE0008BA7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07367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A16860-99A1-4D3D-98DF-CA528D651D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A5D9649-2B88-41AD-9251-179873EE9E9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757972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ECDBC6-10B2-4070-92DA-89ADFE8269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03/12/2022 - 04/12/2022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D55F3-1ED3-47A2-8B67-CB56744085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20116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DBAB73-F6ED-4D8D-B2FD-CC292CE21B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53D0480-09F0-42CB-9EFE-8FD2C5282AF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489887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6E4BF4-8548-4F8C-B145-7B8F79CCF6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03/12/2022 - 04/12/2022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5712D3-8C01-42D6-B9FD-1AB819CFC7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96717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8C2006-701F-482D-A8A3-427889CA28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B2FB243-35AA-4DA1-9710-5BC70ECA3C2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830014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7ABC29-DD8B-4E0A-88D0-058B16C5D2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03/12/2022 - 04/12/2022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5A3F1E-58AF-40F8-B038-383D1A03F5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43430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94102D-E313-4913-A879-D34D5A15B0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1B9B5C4-B0EB-4BDD-8776-EAA1BAFAE5E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871804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334261-93AB-4037-A9BE-3170416757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03/12/2022 - 04/12/2022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E00C38-EAA9-450A-A1FE-93A0EB84D8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91080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76072E-A6B4-49CA-B43E-2A72F445E6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80981FA-3D0B-4184-A5D7-EBBF8770A9C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709566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492127-EE10-4A2B-9800-8D04706F2E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03/12/2022 - 04/12/2022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D22B93-631A-4530-AB05-D06A39D2CA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97186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11AD5A-41F3-4BF6-9F85-0D9180F92A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CC1850D-3C62-49C9-9774-57159121BAE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700332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B964CF-12DF-4D14-96AE-C115DFD661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03/12/2022 - 04/12/2022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43CA93-8F6F-4C0C-8407-72586EF3ED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04356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98BF03-EA0D-4D0C-921E-AC07F427CF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Teknialbikes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2087F76-C274-4C16-A13A-23255A4524C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764694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33667219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326224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29130673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18857751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06230050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0921657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6249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#mtblife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36.058823529412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0.55882352941176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2.1176470588235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38.735294117647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6876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#cycling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52.103448275862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2.0344827586207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3.5862068965517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57.724137931034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01292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#mtb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54.619047619048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3.5238095238095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58.809523809524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60476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#mountainbike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17.952380952381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0.52380952380952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2.1428571428571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20.619047619048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46482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#ciclismo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49.7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41375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#bicicletas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14.117647058824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0.58823529411765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1.1176470588235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15.823529411765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57979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#cyclinglife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66.8125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71.0625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41143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#movilidadsustentable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9.1875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04300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#topmega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9.0666666666667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31112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#tubicitumundo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9.0666666666667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88721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E36702-1C72-4071-8A3A-626D655CD4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03/12/2022 - 04/12/2022</a:t>
            </a:r>
          </a:p>
        </p:txBody>
      </p:sp>
    </p:spTree>
    <p:extLst>
      <p:ext uri="{BB962C8B-B14F-4D97-AF65-F5344CB8AC3E}">
        <p14:creationId xmlns:p14="http://schemas.microsoft.com/office/powerpoint/2010/main" val="17235605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B949D8-1854-4187-8415-E881627863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8FBD2B4-FC26-4773-B53D-16964EB2EB7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346165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1759483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241113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93657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149102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493879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114332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117938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988330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631912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251319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624313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03403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82138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C24EC3-C363-4E26-A15E-92F68939E1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03/12/2022 - 04/12/2022</a:t>
            </a:r>
          </a:p>
        </p:txBody>
      </p:sp>
    </p:spTree>
    <p:extLst>
      <p:ext uri="{BB962C8B-B14F-4D97-AF65-F5344CB8AC3E}">
        <p14:creationId xmlns:p14="http://schemas.microsoft.com/office/powerpoint/2010/main" val="37856181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1D3D8F-6EEB-46E9-982B-FCC73BFD79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333385F-84F4-44DB-B573-EE6EB7B366D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188417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7807952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450148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124416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856761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753398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748822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865674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033749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49723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744106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063552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177858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55833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- 2022-03-28 13:07:50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Vuelta Altas Cumbres se queda en #Venzo ❤️‍🔥🖤
El pasado Domingo 27 de Marzo competimos en #MinaClavero con #ciclistas de primer nivel de #Argentina.
Logramos la #victoria absoluta de la #competencia, quedándonos con la general masculina y logrando excelentes resultados de la mano de todo el Team Venzo - Oficial
.
.
🔥NUESTROS RESULTADOS:
🏆 General Masculina 120k y 82k
🏆 3 Top 10 General Femenina 120k y 82k
🏆 Top 10 General Masculina 82k
🏆 25 PODIOS
🏆 9 VICTORIAS 
🏆 20 TOP 5
🏆 18 TOP 3
.
Detrás de estos grandes logros, se encuentra nuestro coordinador deportivo Ariel Arnaudo quien confía en cada integrante del #teamvenzo sacando lo mejor de cada uno.
La gran familia Karabitian que apuesta al desarrollo y crecimiento del #ciclismo nacional
Y un equipo de profesionales y excelentes personas que conforman el staff de Grupo Carlos Karabitian y que están en cada detalle para que el #team pueda dar lo mejor!
.
Agradecidos con los organizadores de la competencia por hacernos vivir una verdadera fiesta del #mtb
.
.
#SOMOSVENZO
#venzoargentina #venzoarg #vivivenzo #grupocarloskarabitian #ciclismoargentino #cycling #mtblife #cyclinglife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1.3668 %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54349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4AF562-9285-4BF5-B84B-2011BED87F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03/12/2022 - 04/12/2022</a:t>
            </a:r>
          </a:p>
        </p:txBody>
      </p:sp>
    </p:spTree>
    <p:extLst>
      <p:ext uri="{BB962C8B-B14F-4D97-AF65-F5344CB8AC3E}">
        <p14:creationId xmlns:p14="http://schemas.microsoft.com/office/powerpoint/2010/main" val="42663641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402CF5-96E8-47F4-85CB-A8F61BCDA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4D7A2BE-1152-4D05-A608-424CB8C24E8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582359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8163275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297398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477657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204965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458118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588332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655057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866399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279752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289868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534618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030011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53726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- 2022-03-18 11:31:47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Segundo encuentro de #mujeresvenzo ❤️‍🔥
.
.
Nos volvemos a encontrar en @vueltaaltascumbres para pedalear todas juntas! 
.
📍 Cuándo?: Viernes 25/03 a las 17hs concentramos y a las 18hs salimos a pedalear.
📍 Dónde?: En nuestro #puntovenzo en el predio de stands de la #expovac
💥 Inscripción #GRATIS! (Link en nuestras historias destacadas en Instagram) 
💥 Remeras de regalo para la primeras 100 inscriptas!
🔥 Nos vemos pronto!! 🔥
.
.
#somosvenzo
#venzo #venzobike #venzobikes #vueltaaltascumbres #mujeres #girlpower #cycling #cyclinggirl #mujeresfuertes #mujer #biker #bikegirl #teamvenzo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0.6226 %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79277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23DBC5-6EA6-4863-88A7-41BB59634F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03/12/2022 - 04/12/2022</a:t>
            </a:r>
          </a:p>
        </p:txBody>
      </p:sp>
    </p:spTree>
    <p:extLst>
      <p:ext uri="{BB962C8B-B14F-4D97-AF65-F5344CB8AC3E}">
        <p14:creationId xmlns:p14="http://schemas.microsoft.com/office/powerpoint/2010/main" val="34323386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E85212-BFD1-4B41-8FED-FE5F7DA8CA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D8722CD-F1AA-4ABA-9A09-9B42996D64D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68940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4655364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353283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856746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559161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778186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177461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835481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513883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997392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803239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731079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09920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94571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- 2022-04-05 10:14:37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#VenzoInternacional
El Team Venzo - Oficial ya está en Petropolis, #Brasil para participar en la primer fecha de la Copa del Mundo #XCC / #XCO #2022 @cimtb 
.
El #teamvenzo es el primer #equipo de #Argentina en participar de la #Copadelmundo con #bicicletas desarrolladas en nuestro país, las #VenzoXtreme
.
El evento se realizará desde el 8 al 10 de Abril.
.
Nuestros corredores son:
Fernando Contreras -Elite-
Alvaro Macias -Elite-
Agustin Duran -Sub23-
Tomas Duran -Junior-
.
.
Orgullosos de nuestros corredores y de apoyar al crecimiento del #CiclismoArgentino junto a @grupocarloskarabitian 
.
Agradecidos con #Facimo por el apoyo brindado a nuestros #ciclistas.
.
.
#SomosVenzo
#venzoargentina #venzo #cycling #mtb #mtblife #cimtb #cimtbmichelin 
#mountainbike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00593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13FEE5-1282-4B1B-B94B-F88A3E2B61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03/12/2022 - 04/12/2022</a:t>
            </a:r>
          </a:p>
        </p:txBody>
      </p:sp>
    </p:spTree>
    <p:extLst>
      <p:ext uri="{BB962C8B-B14F-4D97-AF65-F5344CB8AC3E}">
        <p14:creationId xmlns:p14="http://schemas.microsoft.com/office/powerpoint/2010/main" val="274366775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39060C-93FA-4453-A8D2-69436225D5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B85B608-DDB6-487C-B93F-43AE610EBBB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664587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0954755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536788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128689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014303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407062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172516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657606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9585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43574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273293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96985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834713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27382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- 2022-04-08 09:35:56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Estamos listos para esta gran experiencia! ✊🏻🔥🇧🇷🇦🇷
.
Luciendo los nuevos #jerseys exclusivos del @teamvenzo.arg para la #copadelmundo de #xco en #Brasil y el próximo #mundialmasterxco 🔥💪🏻
.
.
Diseñados por: @rovassia @ro.vb.dg 
Confeccionados por: @ziroox 
.
Gracias a todos los que trabajan en este gran proyecto! 
.
#SOMOSVENZO ❤️🤍🖤
#venzointernacional 
#venzo #venzoarg #venzoargentina #cyclinglife #cycling #mtb #mountainbike #mtblife #ciclismoargentino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83841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5176BF-169B-4590-96AF-3D2604228C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03/12/2022 - 04/12/2022</a:t>
            </a:r>
          </a:p>
        </p:txBody>
      </p:sp>
    </p:spTree>
    <p:extLst>
      <p:ext uri="{BB962C8B-B14F-4D97-AF65-F5344CB8AC3E}">
        <p14:creationId xmlns:p14="http://schemas.microsoft.com/office/powerpoint/2010/main" val="353230938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A84F8C-47BD-4975-A1D1-BF91B8C9DF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708972E-620B-4B2B-80E9-94711062E53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309255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0222659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597333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08948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777000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084185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374927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429493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564244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203974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607205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989794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993846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49073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- 2022-04-11 15:43:55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Que #felices nos hace poder concretar la primera experiencia de #venzointernacional junto a nuestro proyecto @teamvenzo.arg
Primer #equipo nacional con #bicicletas desarrolladas en #Argentina en participar de la primera fecha de la  #copadelmundo de #XCO @cimtb
Un equipo con bases sólidas y #ciclistas de primer nivel en nuestro país, quienes paso a paso van creciendo y logrando resultados anecdóticos para el #ciclismoargentino.
Detrás de este gran proyecto se encuentra mucha gente trabajando para que sigamos adelante con más ganas y fuerzas en el desarrollo del #ciclismo nacional.
#Gracias a todos los que estuvieron acompañándonos:
@grupocarloskarabitian
@suplementosacross 
@kokuen.cycling 
@ziroox 
#FACIMO
.
.
#somosvenzo #venzo #venzoarg #venzoargentina #cycling #mtb #cyclinglife #mtblife #uci #ucimtbworldcup #cimtb #cimtbmichelin #ucimtb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34301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B28251-BC54-40B5-906C-C94A85435D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03/12/2022 - 04/12/2022</a:t>
            </a:r>
          </a:p>
        </p:txBody>
      </p:sp>
    </p:spTree>
    <p:extLst>
      <p:ext uri="{BB962C8B-B14F-4D97-AF65-F5344CB8AC3E}">
        <p14:creationId xmlns:p14="http://schemas.microsoft.com/office/powerpoint/2010/main" val="28131560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D74D2E-CC62-4ACA-85A0-89256CD4D9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- 7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3AACFC1-5DE1-41B9-8901-69C7EBAB953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92610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8968599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646918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116033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807261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785579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029645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712652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857695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480755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138428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429251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802752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1657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- 2022-03-22 10:52:59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#VenzoXtreme
Las tan esperadas #doblesvenzo ya están acá!
Con una exclusiva paleta de colores perlados y el estilo #venzo que nos caracteriza 🔥
Hermosas y poderosas!
Las venzo #xtreme  ya están disponibles en #bicicleteriasvenzo 🔥
Encargá la tuya en tu tienda oficial más cercana. 
www.venzoargentina.com.ar/tiendas
.
.
#somosvenzo #venzoargentina #venzoarg #vivivenzo #mtb #cycling #ciclismoargentino #cyclinglife #mtblife #mountainbike #teamvenzo #grupocarloskarabitian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06501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8ADEA2-E54D-4D32-89A4-3AD0CA0498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03/12/2022 - 04/12/2022</a:t>
            </a:r>
          </a:p>
        </p:txBody>
      </p:sp>
    </p:spTree>
    <p:extLst>
      <p:ext uri="{BB962C8B-B14F-4D97-AF65-F5344CB8AC3E}">
        <p14:creationId xmlns:p14="http://schemas.microsoft.com/office/powerpoint/2010/main" val="358766031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962779-E3C7-4D8F-BCFA-F663B884FE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- 8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7E04673-A626-4ADA-913B-7A9DAA5C490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902927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0149431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123866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635053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982983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909294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925813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216448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116353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328613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834679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297572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18905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06635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- 2022-03-15 09:30:12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03537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338FB0-9F2B-430C-B1A3-A9A1079CF5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03/12/2022 - 04/12/2022</a:t>
            </a:r>
          </a:p>
        </p:txBody>
      </p:sp>
    </p:spTree>
    <p:extLst>
      <p:ext uri="{BB962C8B-B14F-4D97-AF65-F5344CB8AC3E}">
        <p14:creationId xmlns:p14="http://schemas.microsoft.com/office/powerpoint/2010/main" val="141794665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E63DEB-3ECE-4BE8-8A56-E6BA2FABF9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- 9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7B433D6-E8AD-475E-9808-268F22E4D23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008252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630483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013170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545755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349491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385963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460081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197463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09254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509987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086295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785680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877709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22587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- 2022-03-12 10:43:27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Listas las #XBLAZEEX para esta gran temporada.
.
Grandes desafíos nacionales e internacionales nos esperan junto al @teamvenzo.arg
.
Nuestra fiel compañera, la #xblaze es la #venzobike más pedida entre nuestros seguidores. 🔥❤️
.
.
Mirá las características en nuestra web: www.venzoargentina.com.ar
.
.
#somosvenzo #venzo #venzobikes #vivivenzo #cycling #cyclinglife #cyclingphotos #cyclingteam #mtb #mtblife #ciclismoargentino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37768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D3ADF1-237E-45B2-8F1B-9B7E291C35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03/12/2022 - 04/12/2022</a:t>
            </a:r>
          </a:p>
        </p:txBody>
      </p:sp>
    </p:spTree>
    <p:extLst>
      <p:ext uri="{BB962C8B-B14F-4D97-AF65-F5344CB8AC3E}">
        <p14:creationId xmlns:p14="http://schemas.microsoft.com/office/powerpoint/2010/main" val="4869150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59BFD1-5ABF-45CF-8F9E-8A4DF32310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- 10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DD395EC-BD6B-4764-BECB-85ECC040379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45226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4278591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207924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22403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974169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083851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417911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268405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308333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884245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880517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453612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725181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20233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- 2022-04-08 02:14:15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Primera prueba en el circuito de la #copadelmundo de #xco en #Brasil &gt; @cimtb &lt;
Poniendo a prueba las #venzoxtreme en un trazado diseñado por y para los mejores del mundo.
.
.
A pocos días de esta gran experiencia! #SomosVenzo 🔥
.
.
@teamvenzo.arg @grupocarloskarabitian 
.
#venzobikes #venzobike #mtb #mountainbike #cimtb #cimtbmichelin #argentina #ciclismoargentino #cycling #cyclinglife #mtblife #facimo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31574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332796-FF58-4835-B3A6-1744C1E54B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03/12/2022 - 04/12/2022</a:t>
            </a:r>
          </a:p>
        </p:txBody>
      </p:sp>
    </p:spTree>
    <p:extLst>
      <p:ext uri="{BB962C8B-B14F-4D97-AF65-F5344CB8AC3E}">
        <p14:creationId xmlns:p14="http://schemas.microsoft.com/office/powerpoint/2010/main" val="90191307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BCC2F5-4D8E-46B8-A384-5D93306448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E1C60AB-D1F6-4DCC-8DD1-F917D3996D9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62890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7724757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601837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517326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828799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21520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764796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793673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017735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642197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747334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546625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09972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32106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- 2022-03-16 21:40:07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Volvemos a @vueltaaltascumbres 🔥❤️
Volvemos a reunirnos y estaremos presentes en la presentación de equipos de #VAC en #minaclavero el próximo 26 de Marzo.
Los invitamos a compartir y participar en la presentación de cada #team del país 🔥
y a visitar nuestro Stand, donde encontrarán las últimas novedades de #venzo ❤️🤍🖤
#SOMOSVENZO
#TEAMVENZO
#venzobikes #venzobike #venzoargentina #venzoarg #vivivenzo #cycling #ciclismoargentino #ciclismo #vueltaaltascumbres #mtb #mountainbike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32504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B3343D-301C-4DB1-966B-DC2E7C3731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03/12/2022 - 04/12/2022</a:t>
            </a:r>
          </a:p>
        </p:txBody>
      </p:sp>
    </p:spTree>
    <p:extLst>
      <p:ext uri="{BB962C8B-B14F-4D97-AF65-F5344CB8AC3E}">
        <p14:creationId xmlns:p14="http://schemas.microsoft.com/office/powerpoint/2010/main" val="235168442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87A60D-D868-464C-B789-0BF0A36418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DA5C771-6AA1-42E0-B43E-7A5BF7C6A04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981774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8746417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974171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440943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546839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396122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686306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314358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39327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502252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61639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468688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000702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19723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- 2022-03-25 11:05:58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🔥 #VenzoXtreme 🔥
.
Te mostramos en exclusiva la nueva paleta de colores perlados, con el estilo que nos caracteriza. 🔥
.
Las #venzo #xtreme son las  nuevas favoritas de la #familiavenzo.
.
Te invitamos este fin de semana a ver las #doblesvenzo en nuestro #puntovenzo de @vueltaaltascumbres
.
.
Conseguilas en tu #bicicleteriavenzo más cercana.
.
www.venzoargentina.com.ar/tiendas
.
.
#somosvenzo #venzobikes #venzobike #cycling #mtb #cyclinglife #mtblife #ciclismo #ciclismoargentino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88827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BD9801-ECE2-4CE0-BE37-04FC941A56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03/12/2022 - 04/12/2022</a:t>
            </a:r>
          </a:p>
        </p:txBody>
      </p:sp>
    </p:spTree>
    <p:extLst>
      <p:ext uri="{BB962C8B-B14F-4D97-AF65-F5344CB8AC3E}">
        <p14:creationId xmlns:p14="http://schemas.microsoft.com/office/powerpoint/2010/main" val="224036600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24662A-0D74-42E6-8A59-F611087771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FEFADDD-367E-410B-B34F-D622112B982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963456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2191458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384745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135882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964664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657020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930612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95526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23343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16282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748747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706364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150912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91301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- 2022-04-09 18:56:03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Domingo 10
#copadelmundo de #xco
@fernando_contreras1205 
@alvaritomacias 
💻 Los acompañamos 14:15hs en Directo por @redbullbike #RedBullTv 
#Somosvenzo
#venzo #venzoargentina #venzoarg #venzobikes #venzoxtreme #cimtb #cimtbmichelin #mtb #mtblife #cycling #cyclinglife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56476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701F59-4DB2-4156-BDCA-76B6BA83FA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03/12/2022 - 04/12/2022</a:t>
            </a:r>
          </a:p>
        </p:txBody>
      </p:sp>
    </p:spTree>
    <p:extLst>
      <p:ext uri="{BB962C8B-B14F-4D97-AF65-F5344CB8AC3E}">
        <p14:creationId xmlns:p14="http://schemas.microsoft.com/office/powerpoint/2010/main" val="266672933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EFBFFE-2C6E-417B-BBD7-59F17A23F8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88412E5-0AAA-4BB3-B20B-B0F08F10C9B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371325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2647507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869084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466361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989788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706760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027255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98562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546093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100040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395207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169739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929362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71535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- 2022-03-29 12:30:04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&gt; Martes con M de " 𝗠𝗲 𝗺𝗲𝗿𝗲𝘇𝗰𝗼 𝘂𝗻𝗮 𝗻𝘂𝗲𝘃𝗮 𝗧𝗼𝗽𝗺𝗲𝗴𝗮 " 🙈 🙈
.
No lo pienses más, estás 𝙖 𝙪𝙣 𝙘𝙡𝙞𝙘𝙠 𝙙𝙚 𝙩𝙚𝙣𝙚𝙧𝙡𝙖. Corré a nuestra web https://bit.ly/3Mj4uOI] y elegí a tu próxima compañera de rutas 😍💕🚲
.
.
.
.
.
#topmega #tubicitumundo #actitudtopmega #adrenalina #aventura #ciclismo #ciclismourbano #ciclismoargentina #bicis #bicicletas #mtbargentina #mtblife #mtblifestyle #movilidadsustentable #mountainbike #cycling #fitness #vidasustentable #movetediferente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58631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A33A9F-31B3-40AF-8124-1798A2ACDA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03/12/2022 - 04/12/2022</a:t>
            </a:r>
          </a:p>
        </p:txBody>
      </p:sp>
    </p:spTree>
    <p:extLst>
      <p:ext uri="{BB962C8B-B14F-4D97-AF65-F5344CB8AC3E}">
        <p14:creationId xmlns:p14="http://schemas.microsoft.com/office/powerpoint/2010/main" val="93808201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55304D-E9E0-469F-AA5E-9BA971896D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5683333-0437-4B7A-AE63-AC05053AA16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896000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0838075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45664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821832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27754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655362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00037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266473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436036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452761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999813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74704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187083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15975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- 2022-04-06 17:46:44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Este fin de semana, integrantes del @teamvenzo.arg estarán participando de la Primer Fecha de la #CopadelMundo de #XCO junto a las #venzoxtreme 🔥
.
Les compartimos en este post, los horarios de transmisión en vivo por #RedBullTV 👉🏻 Link en @redbullbike
.
.
Estaremos todos apoyando a nuestros #ciclistas y al crecimiento del #ciclismoargentino en el mundo ✊🏻🔥
.
.
#somosvenzo #venzo #venzoargentina #venzoarg #cycling #mtb #cyclinglife #mtblife #uci #ucimtbworldcup #ucimtb #facimo #teamvenzo #cimtb #cimtbmichelin
@cimtb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95737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4AC730-73B4-4385-AE38-D1395B9B1A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03/12/2022 - 04/12/2022</a:t>
            </a:r>
          </a:p>
        </p:txBody>
      </p:sp>
    </p:spTree>
    <p:extLst>
      <p:ext uri="{BB962C8B-B14F-4D97-AF65-F5344CB8AC3E}">
        <p14:creationId xmlns:p14="http://schemas.microsoft.com/office/powerpoint/2010/main" val="112415537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23A127-7D75-4D10-9829-424E03DA0E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955D2AB-743D-4DB8-9C70-E79B2E6E283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644078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8070150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763090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825178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706083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319260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90607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357313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340882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657493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51059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567133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334410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34674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- 2022-03-20 20:47:15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Visitá nuestro #puntovenzo este próximo fin de semana en @vueltaaltascumbres
.
Te mostraremos lo último de #venzo y brindaremos información de todos nuestros productos. 
.
Las #doblesvenzo ya están disponibles en el mercado argentino.
Vení a ver de cerca las tan esperadas #venzoxtreme
.
.
Nos vemos en una semana!
#Somosvenzo
.
.
#vac #vueltaaltascumbres #venzobikes #venzobike #ciclismo #ciclismoargentino #cycling #cyclinglife #xc #xco #mtb #mtblife #mountainbike #xcm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90264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589ECB-19E7-42E3-9E53-9830884B58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03/12/2022 - 04/12/2022</a:t>
            </a:r>
          </a:p>
        </p:txBody>
      </p:sp>
    </p:spTree>
    <p:extLst>
      <p:ext uri="{BB962C8B-B14F-4D97-AF65-F5344CB8AC3E}">
        <p14:creationId xmlns:p14="http://schemas.microsoft.com/office/powerpoint/2010/main" val="407578525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B234D8-5B77-4476-8810-EADF44B1A5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- 17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A255FFC-1C25-44C7-9977-C870BF099ED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538814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9900106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031454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104524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146377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802192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355666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226497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474859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627869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831200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239095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184675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75254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- 2022-04-09 01:38:33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🗓 Sábado 09
#CopadelMundo de #XCO 
@tomiduran111
Junior: 9:30hs
@agustinduran66
Sub23 14:00hs
💻 Seguilos por www.sportv.tv
#SomosVenzo
#venzoargentina #venzoarg #venzo #cycling #mtb #uci #ucimtbworldcup #ucimtb #facimo #grupocarloskarabitian #teamvenzo #cimtb #cimtbmichelin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24108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7AB5C8-93E1-4396-BFA2-C88BCA6F68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03/12/2022 - 04/12/2022</a:t>
            </a:r>
          </a:p>
        </p:txBody>
      </p:sp>
    </p:spTree>
    <p:extLst>
      <p:ext uri="{BB962C8B-B14F-4D97-AF65-F5344CB8AC3E}">
        <p14:creationId xmlns:p14="http://schemas.microsoft.com/office/powerpoint/2010/main" val="286524077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0CE631-DEDE-482C-AC59-EB44CC1D78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- 18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F780445-16D7-4E4C-BE4C-8BE2DE240AE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281623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2750472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076614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206517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93103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807185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291463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903432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87926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499274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392121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848996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128550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84241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Bicicletas - 2022-03-18 16:19:25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Elegido por ustedes como el #𝐉𝐮𝐠𝐚𝐝𝐨𝐫𝐌𝐨𝐭𝐨𝐦𝐞𝐥 de Febrero, 𝐉𝐮𝐥𝐢𝐚́𝐧 Á𝐥𝐯𝐚𝐫𝐞𝐳 recibió su premio. ¡Gracias por la buena onda, Juli! 😃
¿Quién será el próximo jugador ganador? 🤔
Bancamos el fútbol argentino.⁣⁣⁣
#MotomelTeBanca #Motomel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9161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632F91-877D-4C0F-B6A9-F014606DA6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03/12/2022 - 04/12/2022</a:t>
            </a:r>
          </a:p>
        </p:txBody>
      </p:sp>
    </p:spTree>
    <p:extLst>
      <p:ext uri="{BB962C8B-B14F-4D97-AF65-F5344CB8AC3E}">
        <p14:creationId xmlns:p14="http://schemas.microsoft.com/office/powerpoint/2010/main" val="250184090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1D01FA-F830-4B4A-AC2B-3701279C19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- 19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1F67559-350F-4D0A-95DA-4EF006E1292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325400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275847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78274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070792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709931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868120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837215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996903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432349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953771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722942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12144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286355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06028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- 2022-04-02 12:30:02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Que este finde 𝘁𝘂 𝘃𝘂𝗲𝗹𝘁𝗮 𝗲𝗻 𝗯𝗶𝗰𝗶 𝘀𝗲𝗮 𝗺á𝘀 𝗰ó𝗺𝗼𝗱𝗮 que nunca. 🚲 
. 
Renova los 𝙥𝙪ñ𝙤𝙨 de tu #Topmega con 𝙙𝙚𝙨𝙘𝙪𝙚𝙣𝙩𝙤𝙨 𝙚𝙨𝙥𝙚𝙘𝙞𝙖𝙡𝙚𝙨🔥 en nuestra tienda 🛒 https://bit.ly/3Dr314N y comprá desde cualquier parte del país con envío gratis! 🙌 
. 
. 
. 
#topmega #tubicitumundo #actitudtopmega #adrenalina #aventura #ciclismo #ciclismourbano #ciclismoargentina #bicis #bicicletas #mtbargentina #mtblife #mtblifestyle #movilidadsustentable #mountainbike #cycling #bicidepaseo #cyclinglife  
. 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9448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915C52-5E08-4794-A7A5-CFEFA72083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03/12/2022 - 04/12/2022</a:t>
            </a:r>
          </a:p>
        </p:txBody>
      </p:sp>
    </p:spTree>
    <p:extLst>
      <p:ext uri="{BB962C8B-B14F-4D97-AF65-F5344CB8AC3E}">
        <p14:creationId xmlns:p14="http://schemas.microsoft.com/office/powerpoint/2010/main" val="235201829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EA56F6-2D95-47DB-A6F5-B34AC8E470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- 20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CABB9BB-055E-4C29-8141-CFE1B4CBD87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070824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6234919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840777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457119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837090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495610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330846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412464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995156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81994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811776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689356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510380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82213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Bicicletas - 2022-03-22 17:07:29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¿Aún no cambiaste tu forma de moverte? 🤔
﻿⚡Hace el cambio con la 𝐌𝐚𝐱𝐚𝐦 𝟗𝟓, una bici perfecta para moverte libremente sin depender de nada 🚴‍♀️😎
#CambiaTuFormaDeMoverte #Maxam95 #MotomelBicicletas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16232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953460-60FB-4AF5-A1B3-98E8AB98A0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03/12/2022 - 04/12/2022</a:t>
            </a:r>
          </a:p>
        </p:txBody>
      </p:sp>
    </p:spTree>
    <p:extLst>
      <p:ext uri="{BB962C8B-B14F-4D97-AF65-F5344CB8AC3E}">
        <p14:creationId xmlns:p14="http://schemas.microsoft.com/office/powerpoint/2010/main" val="60855916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5D6955-13B3-46BA-BEE6-CDA6DD1BDD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- 21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16D2762-A648-4EC0-BD19-9CB83B46AD8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271541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6981194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32015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406099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446059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298575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661826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403698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096311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220180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403925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349368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859736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27876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- 2022-03-12 11:00:15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Tenemos una sola casa: 𝗻𝘂𝗲𝘀𝘁𝗿𝗼 𝗽𝗹𝗮𝗻𝗲𝘁𝗮 🌎 ¿Hacés algo para ayudar a 𝙘𝙪𝙞𝙙𝙖𝙧𝙡𝙤? ✨♻
.
Movete 𝙨𝙪𝙨𝙩𝙚𝙣𝙩𝙖𝙗𝙡𝙚 🌱, movete diferente 🙌, 𝙢𝙤𝙫𝙚𝙩𝙚 𝙚𝙣 𝙗𝙞𝙘𝙞 🚲❣
.
.
.
.
#topmega #tubicitumundo #actitudtopmega #adrenalina #aventura #ciclismo #ciclismourbano #ciclismoargentina #bicis #bicicletas #mtbargentina #mtblife #mtblifestyle #movilidadsustentable #mountainbike #cycling #fitness #vidasustentable #movetediferente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11704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A11CBA-D836-4CAA-8695-54A7C4C45D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03/12/2022 - 04/12/2022</a:t>
            </a:r>
          </a:p>
        </p:txBody>
      </p:sp>
    </p:spTree>
    <p:extLst>
      <p:ext uri="{BB962C8B-B14F-4D97-AF65-F5344CB8AC3E}">
        <p14:creationId xmlns:p14="http://schemas.microsoft.com/office/powerpoint/2010/main" val="201621802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367EBF-5761-4630-BA22-56F07B78D5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- 22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8157E4A-55E1-4B71-A9A0-662C185B842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066024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0892180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516591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148086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619829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91910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578470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683098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730600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794408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487741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958263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774602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648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- 2022-03-19 11:00:22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&gt; 𝗧𝗲 𝗱𝗲𝘀𝗰𝗼𝗻𝗲𝗰𝘁𝗮 al 💯%, te pone de 𝙗𝙪𝙚𝙣 𝙝𝙪𝙢𝙤𝙧 😁, contribuye a 𝘁𝘂 𝘀𝗮𝗹𝘂𝗱 y encima 𝗮𝘆𝘂𝗱𝗮 𝗮𝗹 𝗺𝗲𝗱𝗶𝗼 𝗮𝗺𝗯𝗶𝗲𝗻𝘁𝗲 🙌 ¿qué más le podemos pedir a una bici? 🚲
.
Cambiá tu vida y la del planeta 🌎: 𝙢𝙤𝙫𝙚𝙩𝙚 𝙚𝙣 𝙗𝙞𝙘𝙞.
.
➡Estás 𝗮 𝘂𝗻 𝗰𝗹𝗶𝗰𝗸 de tu próxima Topmega: ingresá ahora a nuestra web https://bit.ly/2G6V4VB y pedila. La enviamos 𝙜𝙧𝙖𝙩𝙞𝙨 a tu casa 🚚💨
.
.
.
.
.
#topmega #tubicitumundo #actitudtopmega #adrenalina #aventura #ciclismo #ciclismourbano #ciclismoargentina #bicis #bicicletas #mtbargentina #mtblife #mtblifestyle #movilidadsustentable #mountainbike #cycling #fitness #movetediferente #vidasustentable #movilidadsustentable #vidasustentable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0359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5A6179-B760-430F-AEEF-0557978517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03/12/2022 - 04/12/2022</a:t>
            </a:r>
          </a:p>
        </p:txBody>
      </p:sp>
    </p:spTree>
    <p:extLst>
      <p:ext uri="{BB962C8B-B14F-4D97-AF65-F5344CB8AC3E}">
        <p14:creationId xmlns:p14="http://schemas.microsoft.com/office/powerpoint/2010/main" val="252001562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7679A1-D036-44B4-B668-4A0950CF96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- 23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5471268-942C-4036-A297-CFF45589B8A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048854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0785813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548279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487783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398972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3041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321793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385826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304231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578155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227342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049569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942790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84927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Bicicletas - 2022-03-20 11:00:23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Desde hace ya 10 años, se celebra el Día de la Felicidad.
¿Sabías que andar en bici nos hace más felices? 🤔
¡Te contamos algunos motivos! 👇
1️⃣ 𝐒𝐚𝐥𝐮𝐝 𝐅𝐢́𝐬𝐢𝐜𝐚 🚴‍♂️ Es natural, cualquier actividad física es buena para nuestra salud. La bici, además, es una de las menos agresivas para las articulaciones y una de las más divertidas.
2️⃣ 𝐒𝐚𝐥𝐮𝐝 𝐌𝐞𝐧𝐭𝐚𝐥 🧠El ejercicio aeróbico está directamente relacionado con la segregación de oxitocina, una hormona que nos genera sensación de bienestar y felicidad.
3️⃣ 𝐒𝐮𝐩𝐞𝐫𝐚𝐜𝐢𝐨́𝐧 𝐏𝐞𝐫𝐬𝐨𝐧𝐚𝐥 💪 La bici te reta a ir siempre por más. Esa superación personal nos aporta valiosas dosis de autoestima.
4️⃣ 𝐂𝐮𝐞𝐬𝐭𝐢𝐨́𝐧 𝐒𝐨𝐜𝐢𝐚𝐥 👥 La bicicleta te permite descubrir nuevas calles y rincones, detenerte a saludar a un amigo al que te encuentras e, incluso, conocer gente nueva.
5️⃣ 𝐏𝐞𝐫𝐭𝐞𝐧𝐞𝐧𝐜𝐢𝐚 🤝 Entre los ciclistas urbanos existe un ambiente de camaradería único y un gran sentimiento de pertenencia. Movernos en bicicleta es, definitivamente, algo de lo que sentirse orgulloso.
#DíaDeLaFelicidad #CambiaTuFormaDeMoverte #MotomelBicicletas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73458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070DCA-1133-46F2-B16B-4AC8A643C4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03/12/2022 - 04/12/2022</a:t>
            </a:r>
          </a:p>
        </p:txBody>
      </p:sp>
    </p:spTree>
    <p:extLst>
      <p:ext uri="{BB962C8B-B14F-4D97-AF65-F5344CB8AC3E}">
        <p14:creationId xmlns:p14="http://schemas.microsoft.com/office/powerpoint/2010/main" val="274238125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5701BD-4621-42DC-872C-EFF54D59DC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- 24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C8C2F40-8271-4497-BC13-F2753B56C54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627236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1360697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930672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242378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6015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674870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252803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565770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588316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086186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801722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473958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76622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62258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Bicicletas - 2022-04-05 17:28:01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¿Cuántos de ustedes ya adoptaron a la bici como estilo de vida?
¡No esperes más! La 𝐌𝐚𝐱𝐚𝐦 𝟗𝟎 es perfecta para vos.
#CambiaTuFormaDeMoverte #Maxam95 #MotomelBicicletas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92006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270996-D478-48B2-8041-7A6A8A768A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03/12/2022 - 04/12/2022</a:t>
            </a:r>
          </a:p>
        </p:txBody>
      </p:sp>
    </p:spTree>
    <p:extLst>
      <p:ext uri="{BB962C8B-B14F-4D97-AF65-F5344CB8AC3E}">
        <p14:creationId xmlns:p14="http://schemas.microsoft.com/office/powerpoint/2010/main" val="80953550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C3A8C8-A841-48F5-9768-055B3CBD5C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- 25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7E3F69C-C4DE-475F-9838-17D544B91D5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101236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0398198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089622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479257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315780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234596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451390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845872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472534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978913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73607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755296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357816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28401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- 2022-03-31 09:30:05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𝙋𝙤𝙣𝙚𝙩𝙚 𝙚𝙣 𝙢𝙤𝙫𝙞𝙢𝙞𝙚𝙣𝙩𝙤 con una #Topmega! 💪 🚴💨
.
Nada como pedalear 🚲 y 𝘀𝗲𝗿 𝗳𝗲𝗹𝗶𝘇 𝘀𝗶𝗻𝘁𝗶𝗲𝗻𝗱𝗼 𝗲𝗹 𝘃𝗶𝗲𝗻𝘁𝗼 𝗲𝗻 𝗹𝗮 𝗰𝗮𝗿𝗮! 😍🥰 ¿Y vos por qué elegís la bici? 𝙏𝙚 𝙡𝙚𝙚𝙢𝙤𝙨! 🤓🤜🤛
.
.
.
.
.
#topmega #tubicitumundo #actitudtopmega #adrenalina #aventura #ciclismo #ciclismourbano #ciclismoargentina #bicis #bicicletas #mtbargentina #mtblife #mtblifestyle #movilidadsustentable #mountainbike #cycling #fitness #vidasustentable #movetediferente
.
𝘓𝘢𝘴 𝘪𝘮á𝘨𝘦𝘯𝘦𝘴 𝘱𝘶𝘣𝘭𝘪𝘤𝘢𝘥𝘢𝘴 𝘴𝘰𝘯 𝘮𝘦𝘳𝘢𝘮𝘦𝘯𝘵𝘦 𝘪𝘭𝘶𝘴𝘵𝘳𝘢𝘵𝘪𝘷𝘢𝘴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97974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2FEE14-07D5-4C37-9C01-079FE567BF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03/12/2022 - 04/12/2022</a:t>
            </a:r>
          </a:p>
        </p:txBody>
      </p:sp>
    </p:spTree>
    <p:extLst>
      <p:ext uri="{BB962C8B-B14F-4D97-AF65-F5344CB8AC3E}">
        <p14:creationId xmlns:p14="http://schemas.microsoft.com/office/powerpoint/2010/main" val="153700913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847078-3033-431B-B28C-C2E00F808A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- 26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3D782FC-1C0A-4114-98E7-29E87AF9B6D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726306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7280250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215166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341663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099590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086232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551760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469350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549542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595391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702612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970361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969489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2755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Bicicletas - 2022-03-17 17:55:19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𝐌𝐚𝐱𝐚𝐦 𝟗𝟎 es la bici perfecta para que cambies tu forma de moverte.
Con 𝐜𝐚𝐦𝐛𝐢𝐨𝐬 𝐒𝐡𝐢𝐦𝐚𝐧𝐨 y 𝟐𝟏 𝐯𝐞𝐥𝐨𝐜𝐢𝐝𝐚𝐝𝐞𝐬 movete libremente sin depender del transporte público.
#CambiaTuFormaDeMoverte #Maxam90 #MotomelBicicletas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8586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A1B2CF-D99C-439A-8FFC-F7979457B7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03/12/2022 - 04/12/2022</a:t>
            </a:r>
          </a:p>
        </p:txBody>
      </p:sp>
    </p:spTree>
    <p:extLst>
      <p:ext uri="{BB962C8B-B14F-4D97-AF65-F5344CB8AC3E}">
        <p14:creationId xmlns:p14="http://schemas.microsoft.com/office/powerpoint/2010/main" val="263459821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CA0827-3352-438E-BA79-D00E3926FB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D8070E3-56D5-42C9-8A9F-6D586C54E55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171116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E75594-D5AA-4351-97F9-4A1CA120DC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03/12/2022 - 04/12/2022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6DBCD5-10AA-4657-8218-DF256AC5ED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637480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6FBCFF-647B-4CAD-A3C0-A802971C38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Table | Teknialbikes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2F23CE7-165E-4D6C-86EC-3FF50217AA8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692991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432">
                  <a:extLst>
                    <a:ext uri="{9D8B030D-6E8A-4147-A177-3AD203B41FA5}">
                      <a16:colId xmlns:a16="http://schemas.microsoft.com/office/drawing/2014/main" val="292656240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84373228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42206241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34854835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713692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24748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Topmega oficial - 2022-03-12 10:40:36</a:t>
                      </a:r>
                      <a:r>
                        <a:rPr lang="es-ES" sz="1000"/>
                        <a:t>
 Lamentable atención, envían un producto en malas condiciones y luego no te responden los mensajes de whatsapp, las llamadas o los correo electrónicos. 
Una pena.. 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44288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C8246A-2100-4B80-BCEF-31149FE7EA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03/12/2022 - 04/12/2022</a:t>
            </a:r>
          </a:p>
        </p:txBody>
      </p:sp>
    </p:spTree>
    <p:extLst>
      <p:ext uri="{BB962C8B-B14F-4D97-AF65-F5344CB8AC3E}">
        <p14:creationId xmlns:p14="http://schemas.microsoft.com/office/powerpoint/2010/main" val="160313638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1530</Words>
  <Application>Microsoft Office PowerPoint</Application>
  <PresentationFormat>On-screen Show (4:3)</PresentationFormat>
  <Paragraphs>856</Paragraphs>
  <Slides>45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48" baseType="lpstr">
      <vt:lpstr>Arial</vt:lpstr>
      <vt:lpstr>Calibri</vt:lpstr>
      <vt:lpstr>quintly_template</vt:lpstr>
      <vt:lpstr>FACEBOOK NUEVO - La emilia usar</vt:lpstr>
      <vt:lpstr>Facebook Key Metrics Table | Teknialbikes</vt:lpstr>
      <vt:lpstr>Facebook Key Metrics Radar | Teknialbikes</vt:lpstr>
      <vt:lpstr>Facebook Page Likes Total | Teknialbikes</vt:lpstr>
      <vt:lpstr>Facebook Fans Change | Teknialbikes</vt:lpstr>
      <vt:lpstr>Facebook Fans Change Per Weekday | Teknialbikes</vt:lpstr>
      <vt:lpstr>Facebook Fans Change Rate | Teknialbikes</vt:lpstr>
      <vt:lpstr>Facebook Own Posts | Teknialbikes</vt:lpstr>
      <vt:lpstr>Facebook Interaction Rate | Teknialbikes</vt:lpstr>
      <vt:lpstr>Facebook Own Posts By Weekday | Teknialbikes</vt:lpstr>
      <vt:lpstr>Facebook Interaction Rate By Weekday | Teknialbikes</vt:lpstr>
      <vt:lpstr>Facebook Own Posts By Hour | Teknialbikes</vt:lpstr>
      <vt:lpstr>Facebook Interaction Rate By Hour | Teknialbikes</vt:lpstr>
      <vt:lpstr>Facebook Post Type Distribution Per Profile | Teknialbikes</vt:lpstr>
      <vt:lpstr>Facebook Interaction Rate By Post Type | Teknialbikes</vt:lpstr>
      <vt:lpstr>Facebook Interactions Distribution | Teknialbikes</vt:lpstr>
      <vt:lpstr>Facebook Hashtag Detection | Teknialbikes</vt:lpstr>
      <vt:lpstr>Facebook Post Table + Reactions | Teknialbikes - 1 of 26</vt:lpstr>
      <vt:lpstr>Facebook Post Table + Reactions | Teknialbikes - 2 of 26</vt:lpstr>
      <vt:lpstr>Facebook Post Table + Reactions | Teknialbikes - 3 of 26</vt:lpstr>
      <vt:lpstr>Facebook Post Table + Reactions | Teknialbikes - 4 of 26</vt:lpstr>
      <vt:lpstr>Facebook Post Table + Reactions | Teknialbikes - 5 of 26</vt:lpstr>
      <vt:lpstr>Facebook Post Table + Reactions | Teknialbikes - 6 of 26</vt:lpstr>
      <vt:lpstr>Facebook Post Table + Reactions | Teknialbikes - 7 of 26</vt:lpstr>
      <vt:lpstr>Facebook Post Table + Reactions | Teknialbikes - 8 of 26</vt:lpstr>
      <vt:lpstr>Facebook Post Table + Reactions | Teknialbikes - 9 of 26</vt:lpstr>
      <vt:lpstr>Facebook Post Table + Reactions | Teknialbikes - 10 of 26</vt:lpstr>
      <vt:lpstr>Facebook Post Table + Reactions | Teknialbikes - 11 of 26</vt:lpstr>
      <vt:lpstr>Facebook Post Table + Reactions | Teknialbikes - 12 of 26</vt:lpstr>
      <vt:lpstr>Facebook Post Table + Reactions | Teknialbikes - 13 of 26</vt:lpstr>
      <vt:lpstr>Facebook Post Table + Reactions | Teknialbikes - 14 of 26</vt:lpstr>
      <vt:lpstr>Facebook Post Table + Reactions | Teknialbikes - 15 of 26</vt:lpstr>
      <vt:lpstr>Facebook Post Table + Reactions | Teknialbikes - 16 of 26</vt:lpstr>
      <vt:lpstr>Facebook Post Table + Reactions | Teknialbikes - 17 of 26</vt:lpstr>
      <vt:lpstr>Facebook Post Table + Reactions | Teknialbikes - 18 of 26</vt:lpstr>
      <vt:lpstr>Facebook Post Table + Reactions | Teknialbikes - 19 of 26</vt:lpstr>
      <vt:lpstr>Facebook Post Table + Reactions | Teknialbikes - 20 of 26</vt:lpstr>
      <vt:lpstr>Facebook Post Table + Reactions | Teknialbikes - 21 of 26</vt:lpstr>
      <vt:lpstr>Facebook Post Table + Reactions | Teknialbikes - 22 of 26</vt:lpstr>
      <vt:lpstr>Facebook Post Table + Reactions | Teknialbikes - 23 of 26</vt:lpstr>
      <vt:lpstr>Facebook Post Table + Reactions | Teknialbikes - 24 of 26</vt:lpstr>
      <vt:lpstr>Facebook Post Table + Reactions | Teknialbikes - 25 of 26</vt:lpstr>
      <vt:lpstr>Facebook Post Table + Reactions | Teknialbikes - 26 of 26</vt:lpstr>
      <vt:lpstr>Facebook User Posts | Teknialbikes</vt:lpstr>
      <vt:lpstr>Facebook User Posts Table | Teknialbikes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NUEVO - La emilia usar</dc:title>
  <dc:creator>Administrator</dc:creator>
  <cp:lastModifiedBy>Administrator</cp:lastModifiedBy>
  <cp:revision>1</cp:revision>
  <dcterms:created xsi:type="dcterms:W3CDTF">2022-04-12T19:25:25Z</dcterms:created>
  <dcterms:modified xsi:type="dcterms:W3CDTF">2022-04-12T19:26:32Z</dcterms:modified>
</cp:coreProperties>
</file>