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19.377300000000002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0.92589999999999995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42-4F45-BE81-35DB1A872C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13.0646</c:v>
                </c:pt>
                <c:pt idx="1">
                  <c:v>60</c:v>
                </c:pt>
                <c:pt idx="2">
                  <c:v>5.0187999999999997</c:v>
                </c:pt>
                <c:pt idx="3">
                  <c:v>0</c:v>
                </c:pt>
                <c:pt idx="4">
                  <c:v>12.519500000000001</c:v>
                </c:pt>
                <c:pt idx="5">
                  <c:v>10.839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42-4F45-BE81-35DB1A872C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-0.34370000000000001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42-4F45-BE81-35DB1A872C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11.0611</c:v>
                </c:pt>
                <c:pt idx="1">
                  <c:v>53.333300000000001</c:v>
                </c:pt>
                <c:pt idx="2">
                  <c:v>1.4429000000000001</c:v>
                </c:pt>
                <c:pt idx="3">
                  <c:v>0</c:v>
                </c:pt>
                <c:pt idx="4">
                  <c:v>4.7542999999999997</c:v>
                </c:pt>
                <c:pt idx="5">
                  <c:v>4.3030999999999997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42-4F45-BE81-35DB1A872C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12.127800000000001</c:v>
                </c:pt>
                <c:pt idx="1">
                  <c:v>100</c:v>
                </c:pt>
                <c:pt idx="2">
                  <c:v>8.532</c:v>
                </c:pt>
                <c:pt idx="3">
                  <c:v>0</c:v>
                </c:pt>
                <c:pt idx="4">
                  <c:v>13.6135</c:v>
                </c:pt>
                <c:pt idx="5">
                  <c:v>-0.53649999999999998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42-4F45-BE81-35DB1A872C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0.59870000000000001</c:v>
                </c:pt>
                <c:pt idx="1">
                  <c:v>53.333300000000001</c:v>
                </c:pt>
                <c:pt idx="2">
                  <c:v>0.94099999999999995</c:v>
                </c:pt>
                <c:pt idx="3">
                  <c:v>0</c:v>
                </c:pt>
                <c:pt idx="4">
                  <c:v>61.917299999999997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B42-4F45-BE81-35DB1A872C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741024"/>
        <c:axId val="371747256"/>
      </c:radarChart>
      <c:catAx>
        <c:axId val="37174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47256"/>
        <c:crosses val="autoZero"/>
        <c:auto val="1"/>
        <c:lblAlgn val="ctr"/>
        <c:lblOffset val="100"/>
        <c:noMultiLvlLbl val="0"/>
      </c:catAx>
      <c:valAx>
        <c:axId val="37174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4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51084</c:v>
                </c:pt>
                <c:pt idx="1">
                  <c:v>51086</c:v>
                </c:pt>
                <c:pt idx="2">
                  <c:v>51084</c:v>
                </c:pt>
                <c:pt idx="3">
                  <c:v>51080</c:v>
                </c:pt>
                <c:pt idx="4">
                  <c:v>51080</c:v>
                </c:pt>
                <c:pt idx="5">
                  <c:v>51077</c:v>
                </c:pt>
                <c:pt idx="6">
                  <c:v>51079</c:v>
                </c:pt>
                <c:pt idx="7">
                  <c:v>51077</c:v>
                </c:pt>
                <c:pt idx="8">
                  <c:v>51077</c:v>
                </c:pt>
                <c:pt idx="9">
                  <c:v>51080</c:v>
                </c:pt>
                <c:pt idx="10">
                  <c:v>51088</c:v>
                </c:pt>
                <c:pt idx="11">
                  <c:v>51105</c:v>
                </c:pt>
                <c:pt idx="12">
                  <c:v>51127</c:v>
                </c:pt>
                <c:pt idx="13">
                  <c:v>51136</c:v>
                </c:pt>
                <c:pt idx="14">
                  <c:v>51138</c:v>
                </c:pt>
                <c:pt idx="15">
                  <c:v>51141</c:v>
                </c:pt>
                <c:pt idx="16">
                  <c:v>51142</c:v>
                </c:pt>
                <c:pt idx="17">
                  <c:v>51149</c:v>
                </c:pt>
                <c:pt idx="18">
                  <c:v>51153</c:v>
                </c:pt>
                <c:pt idx="19">
                  <c:v>51151</c:v>
                </c:pt>
                <c:pt idx="20">
                  <c:v>51163</c:v>
                </c:pt>
                <c:pt idx="21">
                  <c:v>51171</c:v>
                </c:pt>
                <c:pt idx="22">
                  <c:v>51170</c:v>
                </c:pt>
                <c:pt idx="23">
                  <c:v>51173</c:v>
                </c:pt>
                <c:pt idx="24">
                  <c:v>51175</c:v>
                </c:pt>
                <c:pt idx="25">
                  <c:v>51177</c:v>
                </c:pt>
                <c:pt idx="26">
                  <c:v>51171</c:v>
                </c:pt>
                <c:pt idx="27">
                  <c:v>51174</c:v>
                </c:pt>
                <c:pt idx="28">
                  <c:v>51175</c:v>
                </c:pt>
                <c:pt idx="29">
                  <c:v>51177</c:v>
                </c:pt>
                <c:pt idx="30">
                  <c:v>51175</c:v>
                </c:pt>
                <c:pt idx="31">
                  <c:v>51173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95-4E70-B53A-847DFA74F9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33835</c:v>
                </c:pt>
                <c:pt idx="1">
                  <c:v>33863</c:v>
                </c:pt>
                <c:pt idx="2">
                  <c:v>33884</c:v>
                </c:pt>
                <c:pt idx="3">
                  <c:v>33911</c:v>
                </c:pt>
                <c:pt idx="4">
                  <c:v>33936</c:v>
                </c:pt>
                <c:pt idx="5">
                  <c:v>33958</c:v>
                </c:pt>
                <c:pt idx="6">
                  <c:v>33979</c:v>
                </c:pt>
                <c:pt idx="7">
                  <c:v>34000</c:v>
                </c:pt>
                <c:pt idx="8">
                  <c:v>34026</c:v>
                </c:pt>
                <c:pt idx="9">
                  <c:v>34051</c:v>
                </c:pt>
                <c:pt idx="10">
                  <c:v>34082</c:v>
                </c:pt>
                <c:pt idx="11">
                  <c:v>34100</c:v>
                </c:pt>
                <c:pt idx="12">
                  <c:v>34133</c:v>
                </c:pt>
                <c:pt idx="13">
                  <c:v>34157</c:v>
                </c:pt>
                <c:pt idx="14">
                  <c:v>34170</c:v>
                </c:pt>
                <c:pt idx="15">
                  <c:v>34188</c:v>
                </c:pt>
                <c:pt idx="16">
                  <c:v>34198</c:v>
                </c:pt>
                <c:pt idx="17">
                  <c:v>34206</c:v>
                </c:pt>
                <c:pt idx="18">
                  <c:v>34227</c:v>
                </c:pt>
                <c:pt idx="19">
                  <c:v>34243</c:v>
                </c:pt>
                <c:pt idx="20">
                  <c:v>34258</c:v>
                </c:pt>
                <c:pt idx="21">
                  <c:v>34285</c:v>
                </c:pt>
                <c:pt idx="22">
                  <c:v>34314</c:v>
                </c:pt>
                <c:pt idx="23">
                  <c:v>34342</c:v>
                </c:pt>
                <c:pt idx="24">
                  <c:v>34364</c:v>
                </c:pt>
                <c:pt idx="25">
                  <c:v>34379</c:v>
                </c:pt>
                <c:pt idx="26">
                  <c:v>34388</c:v>
                </c:pt>
                <c:pt idx="27">
                  <c:v>34405</c:v>
                </c:pt>
                <c:pt idx="28">
                  <c:v>34431</c:v>
                </c:pt>
                <c:pt idx="29">
                  <c:v>34464</c:v>
                </c:pt>
                <c:pt idx="30">
                  <c:v>34483</c:v>
                </c:pt>
                <c:pt idx="31">
                  <c:v>34502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95-4E70-B53A-847DFA74F9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264251</c:v>
                </c:pt>
                <c:pt idx="1">
                  <c:v>264245</c:v>
                </c:pt>
                <c:pt idx="2">
                  <c:v>264231</c:v>
                </c:pt>
                <c:pt idx="3">
                  <c:v>264220</c:v>
                </c:pt>
                <c:pt idx="4">
                  <c:v>264213</c:v>
                </c:pt>
                <c:pt idx="5">
                  <c:v>264209</c:v>
                </c:pt>
                <c:pt idx="6">
                  <c:v>264203</c:v>
                </c:pt>
                <c:pt idx="7">
                  <c:v>264200</c:v>
                </c:pt>
                <c:pt idx="8">
                  <c:v>264190</c:v>
                </c:pt>
                <c:pt idx="9">
                  <c:v>264187</c:v>
                </c:pt>
                <c:pt idx="10">
                  <c:v>264182</c:v>
                </c:pt>
                <c:pt idx="11">
                  <c:v>264179</c:v>
                </c:pt>
                <c:pt idx="12">
                  <c:v>264172</c:v>
                </c:pt>
                <c:pt idx="13">
                  <c:v>264168</c:v>
                </c:pt>
                <c:pt idx="14">
                  <c:v>264157</c:v>
                </c:pt>
                <c:pt idx="15">
                  <c:v>264156</c:v>
                </c:pt>
                <c:pt idx="16">
                  <c:v>264157</c:v>
                </c:pt>
                <c:pt idx="17">
                  <c:v>264148</c:v>
                </c:pt>
                <c:pt idx="18">
                  <c:v>264134</c:v>
                </c:pt>
                <c:pt idx="19">
                  <c:v>264127</c:v>
                </c:pt>
                <c:pt idx="20">
                  <c:v>264117</c:v>
                </c:pt>
                <c:pt idx="21">
                  <c:v>264106</c:v>
                </c:pt>
                <c:pt idx="22">
                  <c:v>264101</c:v>
                </c:pt>
                <c:pt idx="23">
                  <c:v>264095</c:v>
                </c:pt>
                <c:pt idx="24">
                  <c:v>264095</c:v>
                </c:pt>
                <c:pt idx="25">
                  <c:v>264089</c:v>
                </c:pt>
                <c:pt idx="26">
                  <c:v>264084</c:v>
                </c:pt>
                <c:pt idx="27">
                  <c:v>264091</c:v>
                </c:pt>
                <c:pt idx="28">
                  <c:v>264091</c:v>
                </c:pt>
                <c:pt idx="29">
                  <c:v>264089</c:v>
                </c:pt>
                <c:pt idx="30">
                  <c:v>264088</c:v>
                </c:pt>
                <c:pt idx="31">
                  <c:v>264088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95-4E70-B53A-847DFA74F9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28986</c:v>
                </c:pt>
                <c:pt idx="1">
                  <c:v>28997</c:v>
                </c:pt>
                <c:pt idx="2">
                  <c:v>29009</c:v>
                </c:pt>
                <c:pt idx="3">
                  <c:v>29024</c:v>
                </c:pt>
                <c:pt idx="4">
                  <c:v>29034</c:v>
                </c:pt>
                <c:pt idx="5">
                  <c:v>29040</c:v>
                </c:pt>
                <c:pt idx="6">
                  <c:v>29044</c:v>
                </c:pt>
                <c:pt idx="7">
                  <c:v>29050</c:v>
                </c:pt>
                <c:pt idx="8">
                  <c:v>29059</c:v>
                </c:pt>
                <c:pt idx="9">
                  <c:v>29069</c:v>
                </c:pt>
                <c:pt idx="10">
                  <c:v>29076</c:v>
                </c:pt>
                <c:pt idx="11">
                  <c:v>29080</c:v>
                </c:pt>
                <c:pt idx="12">
                  <c:v>29093</c:v>
                </c:pt>
                <c:pt idx="13">
                  <c:v>29109</c:v>
                </c:pt>
                <c:pt idx="14">
                  <c:v>29115</c:v>
                </c:pt>
                <c:pt idx="15">
                  <c:v>29122</c:v>
                </c:pt>
                <c:pt idx="16">
                  <c:v>29131</c:v>
                </c:pt>
                <c:pt idx="17">
                  <c:v>29132</c:v>
                </c:pt>
                <c:pt idx="18">
                  <c:v>29132</c:v>
                </c:pt>
                <c:pt idx="19">
                  <c:v>29132</c:v>
                </c:pt>
                <c:pt idx="20">
                  <c:v>29142</c:v>
                </c:pt>
                <c:pt idx="21">
                  <c:v>29154</c:v>
                </c:pt>
                <c:pt idx="22">
                  <c:v>29167</c:v>
                </c:pt>
                <c:pt idx="23">
                  <c:v>29174</c:v>
                </c:pt>
                <c:pt idx="24">
                  <c:v>29179</c:v>
                </c:pt>
                <c:pt idx="25">
                  <c:v>29180</c:v>
                </c:pt>
                <c:pt idx="26">
                  <c:v>29189</c:v>
                </c:pt>
                <c:pt idx="27">
                  <c:v>29196</c:v>
                </c:pt>
                <c:pt idx="28">
                  <c:v>29200</c:v>
                </c:pt>
                <c:pt idx="29">
                  <c:v>29206</c:v>
                </c:pt>
                <c:pt idx="30">
                  <c:v>29213</c:v>
                </c:pt>
                <c:pt idx="31">
                  <c:v>29211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395-4E70-B53A-847DFA74F9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32058</c:v>
                </c:pt>
                <c:pt idx="1">
                  <c:v>32058</c:v>
                </c:pt>
                <c:pt idx="2">
                  <c:v>32048</c:v>
                </c:pt>
                <c:pt idx="3">
                  <c:v>32043</c:v>
                </c:pt>
                <c:pt idx="4">
                  <c:v>32042</c:v>
                </c:pt>
                <c:pt idx="5">
                  <c:v>32043</c:v>
                </c:pt>
                <c:pt idx="6">
                  <c:v>32039</c:v>
                </c:pt>
                <c:pt idx="7">
                  <c:v>32037</c:v>
                </c:pt>
                <c:pt idx="8">
                  <c:v>32037</c:v>
                </c:pt>
                <c:pt idx="9">
                  <c:v>32037</c:v>
                </c:pt>
                <c:pt idx="10">
                  <c:v>32035</c:v>
                </c:pt>
                <c:pt idx="11">
                  <c:v>32034</c:v>
                </c:pt>
                <c:pt idx="12">
                  <c:v>32036</c:v>
                </c:pt>
                <c:pt idx="13">
                  <c:v>32034</c:v>
                </c:pt>
                <c:pt idx="14">
                  <c:v>32033</c:v>
                </c:pt>
                <c:pt idx="15">
                  <c:v>32032</c:v>
                </c:pt>
                <c:pt idx="16">
                  <c:v>32030</c:v>
                </c:pt>
                <c:pt idx="17">
                  <c:v>32030</c:v>
                </c:pt>
                <c:pt idx="18">
                  <c:v>32030</c:v>
                </c:pt>
                <c:pt idx="19">
                  <c:v>32030</c:v>
                </c:pt>
                <c:pt idx="20">
                  <c:v>32029</c:v>
                </c:pt>
                <c:pt idx="21">
                  <c:v>32029</c:v>
                </c:pt>
                <c:pt idx="22">
                  <c:v>32029</c:v>
                </c:pt>
                <c:pt idx="23">
                  <c:v>32029</c:v>
                </c:pt>
                <c:pt idx="24">
                  <c:v>32030</c:v>
                </c:pt>
                <c:pt idx="25">
                  <c:v>32030</c:v>
                </c:pt>
                <c:pt idx="26">
                  <c:v>32028</c:v>
                </c:pt>
                <c:pt idx="27">
                  <c:v>32025</c:v>
                </c:pt>
                <c:pt idx="28">
                  <c:v>32026</c:v>
                </c:pt>
                <c:pt idx="29">
                  <c:v>32028</c:v>
                </c:pt>
                <c:pt idx="30">
                  <c:v>32027</c:v>
                </c:pt>
                <c:pt idx="31">
                  <c:v>32028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395-4E70-B53A-847DFA74F95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1333</c:v>
                </c:pt>
                <c:pt idx="1">
                  <c:v>1333</c:v>
                </c:pt>
                <c:pt idx="2">
                  <c:v>1333</c:v>
                </c:pt>
                <c:pt idx="3">
                  <c:v>1333</c:v>
                </c:pt>
                <c:pt idx="4">
                  <c:v>1334</c:v>
                </c:pt>
                <c:pt idx="5">
                  <c:v>1335</c:v>
                </c:pt>
                <c:pt idx="6">
                  <c:v>1335</c:v>
                </c:pt>
                <c:pt idx="7">
                  <c:v>1336</c:v>
                </c:pt>
                <c:pt idx="8">
                  <c:v>1336</c:v>
                </c:pt>
                <c:pt idx="9">
                  <c:v>1336</c:v>
                </c:pt>
                <c:pt idx="10">
                  <c:v>1336</c:v>
                </c:pt>
                <c:pt idx="11">
                  <c:v>1336</c:v>
                </c:pt>
                <c:pt idx="12">
                  <c:v>1336</c:v>
                </c:pt>
                <c:pt idx="13">
                  <c:v>1337</c:v>
                </c:pt>
                <c:pt idx="14">
                  <c:v>1337</c:v>
                </c:pt>
                <c:pt idx="15">
                  <c:v>1337</c:v>
                </c:pt>
                <c:pt idx="16">
                  <c:v>1337</c:v>
                </c:pt>
                <c:pt idx="17">
                  <c:v>1337</c:v>
                </c:pt>
                <c:pt idx="18">
                  <c:v>1337</c:v>
                </c:pt>
                <c:pt idx="19">
                  <c:v>1338</c:v>
                </c:pt>
                <c:pt idx="20">
                  <c:v>1338</c:v>
                </c:pt>
                <c:pt idx="21">
                  <c:v>1338</c:v>
                </c:pt>
                <c:pt idx="22">
                  <c:v>1340</c:v>
                </c:pt>
                <c:pt idx="23">
                  <c:v>1340</c:v>
                </c:pt>
                <c:pt idx="24">
                  <c:v>1340</c:v>
                </c:pt>
                <c:pt idx="25">
                  <c:v>1342</c:v>
                </c:pt>
                <c:pt idx="26">
                  <c:v>1342</c:v>
                </c:pt>
                <c:pt idx="27">
                  <c:v>1343</c:v>
                </c:pt>
                <c:pt idx="28">
                  <c:v>1580</c:v>
                </c:pt>
                <c:pt idx="29">
                  <c:v>1580</c:v>
                </c:pt>
                <c:pt idx="30">
                  <c:v>1581</c:v>
                </c:pt>
                <c:pt idx="31">
                  <c:v>1581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395-4E70-B53A-847DFA74F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923816"/>
        <c:axId val="384923160"/>
      </c:lineChart>
      <c:dateAx>
        <c:axId val="38492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23160"/>
        <c:crosses val="autoZero"/>
        <c:auto val="1"/>
        <c:lblOffset val="100"/>
        <c:baseTimeUnit val="days"/>
      </c:dateAx>
      <c:valAx>
        <c:axId val="38492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2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-1</c:v>
                </c:pt>
                <c:pt idx="1">
                  <c:v>2</c:v>
                </c:pt>
                <c:pt idx="2">
                  <c:v>-2</c:v>
                </c:pt>
                <c:pt idx="3">
                  <c:v>-4</c:v>
                </c:pt>
                <c:pt idx="4">
                  <c:v>0</c:v>
                </c:pt>
                <c:pt idx="5">
                  <c:v>-3</c:v>
                </c:pt>
                <c:pt idx="6">
                  <c:v>2</c:v>
                </c:pt>
                <c:pt idx="7">
                  <c:v>-2</c:v>
                </c:pt>
                <c:pt idx="8">
                  <c:v>0</c:v>
                </c:pt>
                <c:pt idx="9">
                  <c:v>3</c:v>
                </c:pt>
                <c:pt idx="10">
                  <c:v>8</c:v>
                </c:pt>
                <c:pt idx="11">
                  <c:v>17</c:v>
                </c:pt>
                <c:pt idx="12">
                  <c:v>22</c:v>
                </c:pt>
                <c:pt idx="13">
                  <c:v>9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7</c:v>
                </c:pt>
                <c:pt idx="18">
                  <c:v>4</c:v>
                </c:pt>
                <c:pt idx="19">
                  <c:v>-2</c:v>
                </c:pt>
                <c:pt idx="20">
                  <c:v>12</c:v>
                </c:pt>
                <c:pt idx="21">
                  <c:v>8</c:v>
                </c:pt>
                <c:pt idx="22">
                  <c:v>-1</c:v>
                </c:pt>
                <c:pt idx="23">
                  <c:v>3</c:v>
                </c:pt>
                <c:pt idx="24">
                  <c:v>2</c:v>
                </c:pt>
                <c:pt idx="25">
                  <c:v>2</c:v>
                </c:pt>
                <c:pt idx="26">
                  <c:v>-6</c:v>
                </c:pt>
                <c:pt idx="27">
                  <c:v>3</c:v>
                </c:pt>
                <c:pt idx="28">
                  <c:v>1</c:v>
                </c:pt>
                <c:pt idx="29">
                  <c:v>2</c:v>
                </c:pt>
                <c:pt idx="30">
                  <c:v>-2</c:v>
                </c:pt>
                <c:pt idx="31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1C-47A4-9B55-1E51182C57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15</c:v>
                </c:pt>
                <c:pt idx="1">
                  <c:v>28</c:v>
                </c:pt>
                <c:pt idx="2">
                  <c:v>21</c:v>
                </c:pt>
                <c:pt idx="3">
                  <c:v>27</c:v>
                </c:pt>
                <c:pt idx="4">
                  <c:v>25</c:v>
                </c:pt>
                <c:pt idx="5">
                  <c:v>22</c:v>
                </c:pt>
                <c:pt idx="6">
                  <c:v>21</c:v>
                </c:pt>
                <c:pt idx="7">
                  <c:v>21</c:v>
                </c:pt>
                <c:pt idx="8">
                  <c:v>26</c:v>
                </c:pt>
                <c:pt idx="9">
                  <c:v>25</c:v>
                </c:pt>
                <c:pt idx="10">
                  <c:v>31</c:v>
                </c:pt>
                <c:pt idx="11">
                  <c:v>18</c:v>
                </c:pt>
                <c:pt idx="12">
                  <c:v>33</c:v>
                </c:pt>
                <c:pt idx="13">
                  <c:v>24</c:v>
                </c:pt>
                <c:pt idx="14">
                  <c:v>13</c:v>
                </c:pt>
                <c:pt idx="15">
                  <c:v>18</c:v>
                </c:pt>
                <c:pt idx="16">
                  <c:v>10</c:v>
                </c:pt>
                <c:pt idx="17">
                  <c:v>8</c:v>
                </c:pt>
                <c:pt idx="18">
                  <c:v>21</c:v>
                </c:pt>
                <c:pt idx="19">
                  <c:v>16</c:v>
                </c:pt>
                <c:pt idx="20">
                  <c:v>15</c:v>
                </c:pt>
                <c:pt idx="21">
                  <c:v>27</c:v>
                </c:pt>
                <c:pt idx="22">
                  <c:v>29</c:v>
                </c:pt>
                <c:pt idx="23">
                  <c:v>28</c:v>
                </c:pt>
                <c:pt idx="24">
                  <c:v>22</c:v>
                </c:pt>
                <c:pt idx="25">
                  <c:v>15</c:v>
                </c:pt>
                <c:pt idx="26">
                  <c:v>9</c:v>
                </c:pt>
                <c:pt idx="27">
                  <c:v>17</c:v>
                </c:pt>
                <c:pt idx="28">
                  <c:v>26</c:v>
                </c:pt>
                <c:pt idx="29">
                  <c:v>33</c:v>
                </c:pt>
                <c:pt idx="30">
                  <c:v>19</c:v>
                </c:pt>
                <c:pt idx="31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1C-47A4-9B55-1E51182C57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-6</c:v>
                </c:pt>
                <c:pt idx="1">
                  <c:v>-6</c:v>
                </c:pt>
                <c:pt idx="2">
                  <c:v>-14</c:v>
                </c:pt>
                <c:pt idx="3">
                  <c:v>-11</c:v>
                </c:pt>
                <c:pt idx="4">
                  <c:v>-7</c:v>
                </c:pt>
                <c:pt idx="5">
                  <c:v>-4</c:v>
                </c:pt>
                <c:pt idx="6">
                  <c:v>-6</c:v>
                </c:pt>
                <c:pt idx="7">
                  <c:v>-3</c:v>
                </c:pt>
                <c:pt idx="8">
                  <c:v>-10</c:v>
                </c:pt>
                <c:pt idx="9">
                  <c:v>-3</c:v>
                </c:pt>
                <c:pt idx="10">
                  <c:v>-5</c:v>
                </c:pt>
                <c:pt idx="11">
                  <c:v>-3</c:v>
                </c:pt>
                <c:pt idx="12">
                  <c:v>-7</c:v>
                </c:pt>
                <c:pt idx="13">
                  <c:v>-4</c:v>
                </c:pt>
                <c:pt idx="14">
                  <c:v>-11</c:v>
                </c:pt>
                <c:pt idx="15">
                  <c:v>-1</c:v>
                </c:pt>
                <c:pt idx="16">
                  <c:v>1</c:v>
                </c:pt>
                <c:pt idx="17">
                  <c:v>-9</c:v>
                </c:pt>
                <c:pt idx="18">
                  <c:v>-14</c:v>
                </c:pt>
                <c:pt idx="19">
                  <c:v>-7</c:v>
                </c:pt>
                <c:pt idx="20">
                  <c:v>-10</c:v>
                </c:pt>
                <c:pt idx="21">
                  <c:v>-11</c:v>
                </c:pt>
                <c:pt idx="22">
                  <c:v>-5</c:v>
                </c:pt>
                <c:pt idx="23">
                  <c:v>-6</c:v>
                </c:pt>
                <c:pt idx="24">
                  <c:v>0</c:v>
                </c:pt>
                <c:pt idx="25">
                  <c:v>-6</c:v>
                </c:pt>
                <c:pt idx="26">
                  <c:v>-5</c:v>
                </c:pt>
                <c:pt idx="27">
                  <c:v>7</c:v>
                </c:pt>
                <c:pt idx="28">
                  <c:v>0</c:v>
                </c:pt>
                <c:pt idx="29">
                  <c:v>-2</c:v>
                </c:pt>
                <c:pt idx="30">
                  <c:v>-1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1C-47A4-9B55-1E51182C57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7</c:v>
                </c:pt>
                <c:pt idx="1">
                  <c:v>11</c:v>
                </c:pt>
                <c:pt idx="2">
                  <c:v>12</c:v>
                </c:pt>
                <c:pt idx="3">
                  <c:v>15</c:v>
                </c:pt>
                <c:pt idx="4">
                  <c:v>10</c:v>
                </c:pt>
                <c:pt idx="5">
                  <c:v>6</c:v>
                </c:pt>
                <c:pt idx="6">
                  <c:v>4</c:v>
                </c:pt>
                <c:pt idx="7">
                  <c:v>6</c:v>
                </c:pt>
                <c:pt idx="8">
                  <c:v>9</c:v>
                </c:pt>
                <c:pt idx="9">
                  <c:v>10</c:v>
                </c:pt>
                <c:pt idx="10">
                  <c:v>7</c:v>
                </c:pt>
                <c:pt idx="11">
                  <c:v>4</c:v>
                </c:pt>
                <c:pt idx="12">
                  <c:v>13</c:v>
                </c:pt>
                <c:pt idx="13">
                  <c:v>16</c:v>
                </c:pt>
                <c:pt idx="14">
                  <c:v>6</c:v>
                </c:pt>
                <c:pt idx="15">
                  <c:v>7</c:v>
                </c:pt>
                <c:pt idx="16">
                  <c:v>9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10</c:v>
                </c:pt>
                <c:pt idx="21">
                  <c:v>12</c:v>
                </c:pt>
                <c:pt idx="22">
                  <c:v>13</c:v>
                </c:pt>
                <c:pt idx="23">
                  <c:v>7</c:v>
                </c:pt>
                <c:pt idx="24">
                  <c:v>5</c:v>
                </c:pt>
                <c:pt idx="25">
                  <c:v>1</c:v>
                </c:pt>
                <c:pt idx="26">
                  <c:v>9</c:v>
                </c:pt>
                <c:pt idx="27">
                  <c:v>7</c:v>
                </c:pt>
                <c:pt idx="28">
                  <c:v>4</c:v>
                </c:pt>
                <c:pt idx="29">
                  <c:v>6</c:v>
                </c:pt>
                <c:pt idx="30">
                  <c:v>7</c:v>
                </c:pt>
                <c:pt idx="31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1C-47A4-9B55-1E51182C57A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-2</c:v>
                </c:pt>
                <c:pt idx="1">
                  <c:v>0</c:v>
                </c:pt>
                <c:pt idx="2">
                  <c:v>-10</c:v>
                </c:pt>
                <c:pt idx="3">
                  <c:v>-5</c:v>
                </c:pt>
                <c:pt idx="4">
                  <c:v>-1</c:v>
                </c:pt>
                <c:pt idx="5">
                  <c:v>1</c:v>
                </c:pt>
                <c:pt idx="6">
                  <c:v>-4</c:v>
                </c:pt>
                <c:pt idx="7">
                  <c:v>-2</c:v>
                </c:pt>
                <c:pt idx="8">
                  <c:v>0</c:v>
                </c:pt>
                <c:pt idx="9">
                  <c:v>0</c:v>
                </c:pt>
                <c:pt idx="10">
                  <c:v>-2</c:v>
                </c:pt>
                <c:pt idx="11">
                  <c:v>-1</c:v>
                </c:pt>
                <c:pt idx="12">
                  <c:v>2</c:v>
                </c:pt>
                <c:pt idx="13">
                  <c:v>-2</c:v>
                </c:pt>
                <c:pt idx="14">
                  <c:v>-1</c:v>
                </c:pt>
                <c:pt idx="15">
                  <c:v>-1</c:v>
                </c:pt>
                <c:pt idx="16">
                  <c:v>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-1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-2</c:v>
                </c:pt>
                <c:pt idx="27">
                  <c:v>-3</c:v>
                </c:pt>
                <c:pt idx="28">
                  <c:v>1</c:v>
                </c:pt>
                <c:pt idx="29">
                  <c:v>2</c:v>
                </c:pt>
                <c:pt idx="30">
                  <c:v>-1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51C-47A4-9B55-1E51182C57A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237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51C-47A4-9B55-1E51182C57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913648"/>
        <c:axId val="384913976"/>
      </c:lineChart>
      <c:dateAx>
        <c:axId val="38491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13976"/>
        <c:crosses val="autoZero"/>
        <c:auto val="1"/>
        <c:lblOffset val="100"/>
        <c:baseTimeUnit val="days"/>
      </c:dateAx>
      <c:valAx>
        <c:axId val="38491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1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3</c:v>
                </c:pt>
                <c:pt idx="4">
                  <c:v>7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5F-4997-BDEF-79106302D7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</c:v>
                </c:pt>
                <c:pt idx="1">
                  <c:v>21</c:v>
                </c:pt>
                <c:pt idx="2">
                  <c:v>20</c:v>
                </c:pt>
                <c:pt idx="3">
                  <c:v>20</c:v>
                </c:pt>
                <c:pt idx="4">
                  <c:v>19</c:v>
                </c:pt>
                <c:pt idx="5">
                  <c:v>20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5F-4997-BDEF-79106302D7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-5</c:v>
                </c:pt>
                <c:pt idx="1">
                  <c:v>-5</c:v>
                </c:pt>
                <c:pt idx="2">
                  <c:v>-8</c:v>
                </c:pt>
                <c:pt idx="3">
                  <c:v>-6</c:v>
                </c:pt>
                <c:pt idx="4">
                  <c:v>-3</c:v>
                </c:pt>
                <c:pt idx="5">
                  <c:v>-6</c:v>
                </c:pt>
                <c:pt idx="6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5F-4997-BDEF-79106302D7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  <c:pt idx="4">
                  <c:v>9</c:v>
                </c:pt>
                <c:pt idx="5">
                  <c:v>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5F-4997-BDEF-79106302D7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-3</c:v>
                </c:pt>
                <c:pt idx="1">
                  <c:v>-1</c:v>
                </c:pt>
                <c:pt idx="2">
                  <c:v>-1</c:v>
                </c:pt>
                <c:pt idx="3">
                  <c:v>0</c:v>
                </c:pt>
                <c:pt idx="4">
                  <c:v>-3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5F-4997-BDEF-79106302D71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48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5F-4997-BDEF-79106302D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928736"/>
        <c:axId val="384924144"/>
      </c:barChart>
      <c:catAx>
        <c:axId val="38492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24144"/>
        <c:crosses val="autoZero"/>
        <c:auto val="1"/>
        <c:lblAlgn val="ctr"/>
        <c:lblOffset val="100"/>
        <c:noMultiLvlLbl val="0"/>
      </c:catAx>
      <c:valAx>
        <c:axId val="38492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2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-1.9575217774297701E-3</c:v>
                </c:pt>
                <c:pt idx="1">
                  <c:v>3.9151201941899604E-3</c:v>
                </c:pt>
                <c:pt idx="2">
                  <c:v>-3.9149669185295404E-3</c:v>
                </c:pt>
                <c:pt idx="3">
                  <c:v>-7.8302403883799207E-3</c:v>
                </c:pt>
                <c:pt idx="4">
                  <c:v>0</c:v>
                </c:pt>
                <c:pt idx="5">
                  <c:v>-5.8731401722787796E-3</c:v>
                </c:pt>
                <c:pt idx="6">
                  <c:v>3.9156567535289901E-3</c:v>
                </c:pt>
                <c:pt idx="7">
                  <c:v>-3.9155034358542597E-3</c:v>
                </c:pt>
                <c:pt idx="8">
                  <c:v>0</c:v>
                </c:pt>
                <c:pt idx="9">
                  <c:v>5.8734851302934803E-3</c:v>
                </c:pt>
                <c:pt idx="10">
                  <c:v>1.5661707126076702E-2</c:v>
                </c:pt>
                <c:pt idx="11">
                  <c:v>3.3275916066395198E-2</c:v>
                </c:pt>
                <c:pt idx="12">
                  <c:v>4.3048625379121401E-2</c:v>
                </c:pt>
                <c:pt idx="13">
                  <c:v>1.7603223345786002E-2</c:v>
                </c:pt>
                <c:pt idx="14">
                  <c:v>3.9111389236545701E-3</c:v>
                </c:pt>
                <c:pt idx="15">
                  <c:v>5.8664789393406101E-3</c:v>
                </c:pt>
                <c:pt idx="16">
                  <c:v>1.9553782679259299E-3</c:v>
                </c:pt>
                <c:pt idx="17">
                  <c:v>1.3687380235422901E-2</c:v>
                </c:pt>
                <c:pt idx="18">
                  <c:v>7.8202897417349298E-3</c:v>
                </c:pt>
                <c:pt idx="19">
                  <c:v>-3.9098391101206201E-3</c:v>
                </c:pt>
                <c:pt idx="20">
                  <c:v>2.3459951907098601E-2</c:v>
                </c:pt>
                <c:pt idx="21">
                  <c:v>1.5636299669683201E-2</c:v>
                </c:pt>
                <c:pt idx="22">
                  <c:v>-1.9542318891559701E-3</c:v>
                </c:pt>
                <c:pt idx="23">
                  <c:v>5.8628102403752201E-3</c:v>
                </c:pt>
                <c:pt idx="24">
                  <c:v>3.9083110233912397E-3</c:v>
                </c:pt>
                <c:pt idx="25">
                  <c:v>3.90815828041036E-3</c:v>
                </c:pt>
                <c:pt idx="26">
                  <c:v>-1.1724016648103601E-2</c:v>
                </c:pt>
                <c:pt idx="27">
                  <c:v>5.8626956674678998E-3</c:v>
                </c:pt>
                <c:pt idx="28">
                  <c:v>1.9541173252042099E-3</c:v>
                </c:pt>
                <c:pt idx="29">
                  <c:v>3.90815828041036E-3</c:v>
                </c:pt>
                <c:pt idx="30">
                  <c:v>-3.9080055493678802E-3</c:v>
                </c:pt>
                <c:pt idx="31">
                  <c:v>-3.90815828041036E-3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FD-44BF-80AB-6B9044884A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4.4352454169130702E-2</c:v>
                </c:pt>
                <c:pt idx="1">
                  <c:v>8.2754544111127495E-2</c:v>
                </c:pt>
                <c:pt idx="2">
                  <c:v>6.2014588193603601E-2</c:v>
                </c:pt>
                <c:pt idx="3">
                  <c:v>7.9683626490378898E-2</c:v>
                </c:pt>
                <c:pt idx="4">
                  <c:v>7.37223909645838E-2</c:v>
                </c:pt>
                <c:pt idx="5">
                  <c:v>6.48279113625648E-2</c:v>
                </c:pt>
                <c:pt idx="6">
                  <c:v>6.1841097826727101E-2</c:v>
                </c:pt>
                <c:pt idx="7">
                  <c:v>6.18028782483298E-2</c:v>
                </c:pt>
                <c:pt idx="8">
                  <c:v>7.6470588235294096E-2</c:v>
                </c:pt>
                <c:pt idx="9">
                  <c:v>7.3473226356315799E-2</c:v>
                </c:pt>
                <c:pt idx="10">
                  <c:v>9.1039910722152104E-2</c:v>
                </c:pt>
                <c:pt idx="11">
                  <c:v>5.2813802006924503E-2</c:v>
                </c:pt>
                <c:pt idx="12">
                  <c:v>9.6774193548387094E-2</c:v>
                </c:pt>
                <c:pt idx="13">
                  <c:v>7.0313186652213394E-2</c:v>
                </c:pt>
                <c:pt idx="14">
                  <c:v>3.8059548555201002E-2</c:v>
                </c:pt>
                <c:pt idx="15">
                  <c:v>5.2677787532923598E-2</c:v>
                </c:pt>
                <c:pt idx="16">
                  <c:v>2.92500292500293E-2</c:v>
                </c:pt>
                <c:pt idx="17">
                  <c:v>2.33931808877712E-2</c:v>
                </c:pt>
                <c:pt idx="18">
                  <c:v>6.1392738116119998E-2</c:v>
                </c:pt>
                <c:pt idx="19">
                  <c:v>4.6746720425395197E-2</c:v>
                </c:pt>
                <c:pt idx="20">
                  <c:v>4.3804573197441798E-2</c:v>
                </c:pt>
                <c:pt idx="21">
                  <c:v>7.8813707747095604E-2</c:v>
                </c:pt>
                <c:pt idx="22">
                  <c:v>8.4585095522823395E-2</c:v>
                </c:pt>
                <c:pt idx="23">
                  <c:v>8.1599347205222397E-2</c:v>
                </c:pt>
                <c:pt idx="24">
                  <c:v>6.4061499039077499E-2</c:v>
                </c:pt>
                <c:pt idx="25">
                  <c:v>4.3650331742521198E-2</c:v>
                </c:pt>
                <c:pt idx="26">
                  <c:v>2.6178771924721501E-2</c:v>
                </c:pt>
                <c:pt idx="27">
                  <c:v>4.9435849715016897E-2</c:v>
                </c:pt>
                <c:pt idx="28">
                  <c:v>7.5570411277430596E-2</c:v>
                </c:pt>
                <c:pt idx="29">
                  <c:v>9.5843861636316099E-2</c:v>
                </c:pt>
                <c:pt idx="30">
                  <c:v>5.5129990714948902E-2</c:v>
                </c:pt>
                <c:pt idx="31">
                  <c:v>5.5099614302699898E-2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FD-44BF-80AB-6B9044884A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-2.2705169588695898E-3</c:v>
                </c:pt>
                <c:pt idx="1">
                  <c:v>-2.2705685125127199E-3</c:v>
                </c:pt>
                <c:pt idx="2">
                  <c:v>-5.2981134931597597E-3</c:v>
                </c:pt>
                <c:pt idx="3">
                  <c:v>-4.1630240206486004E-3</c:v>
                </c:pt>
                <c:pt idx="4">
                  <c:v>-2.6493073953523598E-3</c:v>
                </c:pt>
                <c:pt idx="5">
                  <c:v>-1.5139300488620901E-3</c:v>
                </c:pt>
                <c:pt idx="6">
                  <c:v>-2.2709294535765202E-3</c:v>
                </c:pt>
                <c:pt idx="7">
                  <c:v>-1.1354905129767601E-3</c:v>
                </c:pt>
                <c:pt idx="8">
                  <c:v>-3.7850113550340699E-3</c:v>
                </c:pt>
                <c:pt idx="9">
                  <c:v>-1.1355463870699101E-3</c:v>
                </c:pt>
                <c:pt idx="10">
                  <c:v>-1.8925988031205201E-3</c:v>
                </c:pt>
                <c:pt idx="11">
                  <c:v>-1.1355807738604401E-3</c:v>
                </c:pt>
                <c:pt idx="12">
                  <c:v>-2.6497185620355901E-3</c:v>
                </c:pt>
                <c:pt idx="13">
                  <c:v>-1.5141650137031901E-3</c:v>
                </c:pt>
                <c:pt idx="14">
                  <c:v>-4.1640168377698999E-3</c:v>
                </c:pt>
                <c:pt idx="15">
                  <c:v>-3.7856274866840601E-4</c:v>
                </c:pt>
                <c:pt idx="16">
                  <c:v>3.7856418177137802E-4</c:v>
                </c:pt>
                <c:pt idx="17">
                  <c:v>-3.4070647380156499E-3</c:v>
                </c:pt>
                <c:pt idx="18">
                  <c:v>-5.30005905780093E-3</c:v>
                </c:pt>
                <c:pt idx="19">
                  <c:v>-2.6501699894750401E-3</c:v>
                </c:pt>
                <c:pt idx="20">
                  <c:v>-3.7860574647801998E-3</c:v>
                </c:pt>
                <c:pt idx="21">
                  <c:v>-4.1648208937705598E-3</c:v>
                </c:pt>
                <c:pt idx="22">
                  <c:v>-1.89317925378447E-3</c:v>
                </c:pt>
                <c:pt idx="23">
                  <c:v>-2.2718581148878599E-3</c:v>
                </c:pt>
                <c:pt idx="24">
                  <c:v>0</c:v>
                </c:pt>
                <c:pt idx="25">
                  <c:v>-2.2719097294534199E-3</c:v>
                </c:pt>
                <c:pt idx="26">
                  <c:v>-1.8933011219702501E-3</c:v>
                </c:pt>
                <c:pt idx="27">
                  <c:v>2.6506717559564401E-3</c:v>
                </c:pt>
                <c:pt idx="28">
                  <c:v>0</c:v>
                </c:pt>
                <c:pt idx="29">
                  <c:v>-7.57314713488911E-4</c:v>
                </c:pt>
                <c:pt idx="30">
                  <c:v>-3.7866022439404898E-4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FD-44BF-80AB-6B9044884A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2.4155422892439399E-2</c:v>
                </c:pt>
                <c:pt idx="1">
                  <c:v>3.7949354860967399E-2</c:v>
                </c:pt>
                <c:pt idx="2">
                  <c:v>4.1383591406007503E-2</c:v>
                </c:pt>
                <c:pt idx="3">
                  <c:v>5.1708090592574703E-2</c:v>
                </c:pt>
                <c:pt idx="4">
                  <c:v>3.4454244762954798E-2</c:v>
                </c:pt>
                <c:pt idx="5">
                  <c:v>2.0665426741062198E-2</c:v>
                </c:pt>
                <c:pt idx="6">
                  <c:v>1.37741046831956E-2</c:v>
                </c:pt>
                <c:pt idx="7">
                  <c:v>2.0658311527337801E-2</c:v>
                </c:pt>
                <c:pt idx="8">
                  <c:v>3.0981067125645401E-2</c:v>
                </c:pt>
                <c:pt idx="9">
                  <c:v>3.4412746481296698E-2</c:v>
                </c:pt>
                <c:pt idx="10">
                  <c:v>2.40806357287832E-2</c:v>
                </c:pt>
                <c:pt idx="11">
                  <c:v>1.37570504883753E-2</c:v>
                </c:pt>
                <c:pt idx="12">
                  <c:v>4.4704264099037098E-2</c:v>
                </c:pt>
                <c:pt idx="13">
                  <c:v>5.4996047159110398E-2</c:v>
                </c:pt>
                <c:pt idx="14">
                  <c:v>2.0612181799443501E-2</c:v>
                </c:pt>
                <c:pt idx="15">
                  <c:v>2.40425897303795E-2</c:v>
                </c:pt>
                <c:pt idx="16">
                  <c:v>3.0904470846782502E-2</c:v>
                </c:pt>
                <c:pt idx="17">
                  <c:v>3.4327692149256801E-3</c:v>
                </c:pt>
                <c:pt idx="18">
                  <c:v>0</c:v>
                </c:pt>
                <c:pt idx="19">
                  <c:v>0</c:v>
                </c:pt>
                <c:pt idx="20">
                  <c:v>3.43265137992586E-2</c:v>
                </c:pt>
                <c:pt idx="21">
                  <c:v>4.1177681696520502E-2</c:v>
                </c:pt>
                <c:pt idx="22">
                  <c:v>4.4590793716128098E-2</c:v>
                </c:pt>
                <c:pt idx="23">
                  <c:v>2.39997257174204E-2</c:v>
                </c:pt>
                <c:pt idx="24">
                  <c:v>1.7138548022211601E-2</c:v>
                </c:pt>
                <c:pt idx="25">
                  <c:v>3.4271222454505001E-3</c:v>
                </c:pt>
                <c:pt idx="26">
                  <c:v>3.0843043180260502E-2</c:v>
                </c:pt>
                <c:pt idx="27">
                  <c:v>2.39816369180171E-2</c:v>
                </c:pt>
                <c:pt idx="28">
                  <c:v>1.3700506918756E-2</c:v>
                </c:pt>
                <c:pt idx="29">
                  <c:v>2.0547945205479499E-2</c:v>
                </c:pt>
                <c:pt idx="30">
                  <c:v>2.3967677874409399E-2</c:v>
                </c:pt>
                <c:pt idx="31">
                  <c:v>-6.8462670728785101E-3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FD-44BF-80AB-6B9044884A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-6.2383031815346204E-3</c:v>
                </c:pt>
                <c:pt idx="1">
                  <c:v>0</c:v>
                </c:pt>
                <c:pt idx="2">
                  <c:v>-3.11934618503962E-2</c:v>
                </c:pt>
                <c:pt idx="3">
                  <c:v>-1.56015976035946E-2</c:v>
                </c:pt>
                <c:pt idx="4">
                  <c:v>-3.1208064163779901E-3</c:v>
                </c:pt>
                <c:pt idx="5">
                  <c:v>3.1209038137444598E-3</c:v>
                </c:pt>
                <c:pt idx="6">
                  <c:v>-1.2483225665512E-2</c:v>
                </c:pt>
                <c:pt idx="7">
                  <c:v>-6.2423920846468401E-3</c:v>
                </c:pt>
                <c:pt idx="8">
                  <c:v>0</c:v>
                </c:pt>
                <c:pt idx="9">
                  <c:v>0</c:v>
                </c:pt>
                <c:pt idx="10">
                  <c:v>-6.24278178356276E-3</c:v>
                </c:pt>
                <c:pt idx="11">
                  <c:v>-3.12158576556891E-3</c:v>
                </c:pt>
                <c:pt idx="12">
                  <c:v>6.2433664231753803E-3</c:v>
                </c:pt>
                <c:pt idx="13">
                  <c:v>-6.2429766512673204E-3</c:v>
                </c:pt>
                <c:pt idx="14">
                  <c:v>-3.1216832115876902E-3</c:v>
                </c:pt>
                <c:pt idx="15">
                  <c:v>-3.1217806636905702E-3</c:v>
                </c:pt>
                <c:pt idx="16">
                  <c:v>-6.2437562437562396E-3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-3.1220730565095201E-3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3.12217053295451E-3</c:v>
                </c:pt>
                <c:pt idx="25">
                  <c:v>0</c:v>
                </c:pt>
                <c:pt idx="26">
                  <c:v>-6.2441461130190402E-3</c:v>
                </c:pt>
                <c:pt idx="27">
                  <c:v>-9.3668040464593497E-3</c:v>
                </c:pt>
                <c:pt idx="28">
                  <c:v>3.1225604996096799E-3</c:v>
                </c:pt>
                <c:pt idx="29">
                  <c:v>6.24492599762693E-3</c:v>
                </c:pt>
                <c:pt idx="30">
                  <c:v>-3.1222680154864499E-3</c:v>
                </c:pt>
                <c:pt idx="31">
                  <c:v>3.12236550410591E-3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9FD-44BF-80AB-6B9044884A7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7.5018754688672196E-2</c:v>
                </c:pt>
                <c:pt idx="5">
                  <c:v>7.4962518740629702E-2</c:v>
                </c:pt>
                <c:pt idx="6">
                  <c:v>0</c:v>
                </c:pt>
                <c:pt idx="7">
                  <c:v>7.4906367041198504E-2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7.4850299401197598E-2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7.4794315632011998E-2</c:v>
                </c:pt>
                <c:pt idx="20">
                  <c:v>0</c:v>
                </c:pt>
                <c:pt idx="21">
                  <c:v>0</c:v>
                </c:pt>
                <c:pt idx="22">
                  <c:v>0.14947683109118101</c:v>
                </c:pt>
                <c:pt idx="23">
                  <c:v>0</c:v>
                </c:pt>
                <c:pt idx="24">
                  <c:v>0</c:v>
                </c:pt>
                <c:pt idx="25">
                  <c:v>0.14925373134328401</c:v>
                </c:pt>
                <c:pt idx="26">
                  <c:v>0</c:v>
                </c:pt>
                <c:pt idx="27">
                  <c:v>7.4515648286140101E-2</c:v>
                </c:pt>
                <c:pt idx="28">
                  <c:v>17.647058823529399</c:v>
                </c:pt>
                <c:pt idx="29">
                  <c:v>0</c:v>
                </c:pt>
                <c:pt idx="30">
                  <c:v>6.3291139240506306E-2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9FD-44BF-80AB-6B9044884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668288"/>
        <c:axId val="420665992"/>
      </c:lineChart>
      <c:dateAx>
        <c:axId val="42066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65992"/>
        <c:crosses val="autoZero"/>
        <c:auto val="1"/>
        <c:lblOffset val="100"/>
        <c:baseTimeUnit val="days"/>
      </c:dateAx>
      <c:valAx>
        <c:axId val="42066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6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2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C9-4973-9779-927B3D9BCF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C9-4973-9779-927B3D9BCF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C9-4973-9779-927B3D9BCF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3C9-4973-9779-927B3D9BCF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3C9-4973-9779-927B3D9BCF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3C9-4973-9779-927B3D9BC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671240"/>
        <c:axId val="420667632"/>
      </c:lineChart>
      <c:dateAx>
        <c:axId val="420671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67632"/>
        <c:crosses val="autoZero"/>
        <c:auto val="1"/>
        <c:lblOffset val="100"/>
        <c:baseTimeUnit val="days"/>
      </c:dateAx>
      <c:valAx>
        <c:axId val="42066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7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8.2217524077989199E-2</c:v>
                </c:pt>
                <c:pt idx="1">
                  <c:v>0</c:v>
                </c:pt>
                <c:pt idx="2">
                  <c:v>0</c:v>
                </c:pt>
                <c:pt idx="3">
                  <c:v>0.109627657491876</c:v>
                </c:pt>
                <c:pt idx="4">
                  <c:v>6.8519968676585705E-2</c:v>
                </c:pt>
                <c:pt idx="5">
                  <c:v>0</c:v>
                </c:pt>
                <c:pt idx="6">
                  <c:v>0.62257723481733795</c:v>
                </c:pt>
                <c:pt idx="7">
                  <c:v>0</c:v>
                </c:pt>
                <c:pt idx="8">
                  <c:v>5.48191945494058E-2</c:v>
                </c:pt>
                <c:pt idx="9">
                  <c:v>0</c:v>
                </c:pt>
                <c:pt idx="10">
                  <c:v>0.117453605825699</c:v>
                </c:pt>
                <c:pt idx="11">
                  <c:v>0</c:v>
                </c:pt>
                <c:pt idx="12">
                  <c:v>0</c:v>
                </c:pt>
                <c:pt idx="13">
                  <c:v>6.8451624259255606E-2</c:v>
                </c:pt>
                <c:pt idx="14">
                  <c:v>0</c:v>
                </c:pt>
                <c:pt idx="15">
                  <c:v>0</c:v>
                </c:pt>
                <c:pt idx="16">
                  <c:v>1.3668094092802301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0.140696447414703</c:v>
                </c:pt>
                <c:pt idx="25">
                  <c:v>6.2529310614350506E-2</c:v>
                </c:pt>
                <c:pt idx="26">
                  <c:v>0</c:v>
                </c:pt>
                <c:pt idx="27">
                  <c:v>9.9663878683655102E-2</c:v>
                </c:pt>
                <c:pt idx="28">
                  <c:v>5.2761167780513499E-2</c:v>
                </c:pt>
                <c:pt idx="29">
                  <c:v>0</c:v>
                </c:pt>
                <c:pt idx="30">
                  <c:v>0.119196498358606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7B-4837-B6EA-0B2E865E98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2.35661472295048E-2</c:v>
                </c:pt>
                <c:pt idx="6">
                  <c:v>4.4159208666980698E-2</c:v>
                </c:pt>
                <c:pt idx="7">
                  <c:v>0</c:v>
                </c:pt>
                <c:pt idx="8">
                  <c:v>1.9110340164054902E-2</c:v>
                </c:pt>
                <c:pt idx="9">
                  <c:v>0</c:v>
                </c:pt>
                <c:pt idx="10">
                  <c:v>3.5225738272764602E-2</c:v>
                </c:pt>
                <c:pt idx="11">
                  <c:v>2.3466604089055799E-2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2.0458265139116201E-2</c:v>
                </c:pt>
                <c:pt idx="19">
                  <c:v>2.3367898349642199E-2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2.6198585276395101E-2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7B-4837-B6EA-0B2E865E98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7B-4837-B6EA-0B2E865E98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1.3775527774907899E-2</c:v>
                </c:pt>
                <c:pt idx="6">
                  <c:v>0</c:v>
                </c:pt>
                <c:pt idx="7">
                  <c:v>0</c:v>
                </c:pt>
                <c:pt idx="8">
                  <c:v>1.7209334342947601E-2</c:v>
                </c:pt>
                <c:pt idx="9">
                  <c:v>0</c:v>
                </c:pt>
                <c:pt idx="10">
                  <c:v>0</c:v>
                </c:pt>
                <c:pt idx="11">
                  <c:v>1.03170782034528E-2</c:v>
                </c:pt>
                <c:pt idx="12">
                  <c:v>0</c:v>
                </c:pt>
                <c:pt idx="13">
                  <c:v>2.40541562145631E-2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6.8655384298513603E-3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3.4265350877192998E-3</c:v>
                </c:pt>
                <c:pt idx="27">
                  <c:v>3.4255960537133501E-3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7B-4837-B6EA-0B2E865E98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3.4311737733553803E-2</c:v>
                </c:pt>
                <c:pt idx="1">
                  <c:v>0</c:v>
                </c:pt>
                <c:pt idx="2">
                  <c:v>0</c:v>
                </c:pt>
                <c:pt idx="3">
                  <c:v>1.56030581994071E-2</c:v>
                </c:pt>
                <c:pt idx="4">
                  <c:v>0</c:v>
                </c:pt>
                <c:pt idx="5">
                  <c:v>1.2483615254977799E-2</c:v>
                </c:pt>
                <c:pt idx="6">
                  <c:v>0</c:v>
                </c:pt>
                <c:pt idx="7">
                  <c:v>3.4334228104126299E-2</c:v>
                </c:pt>
                <c:pt idx="8">
                  <c:v>0</c:v>
                </c:pt>
                <c:pt idx="9">
                  <c:v>2.4971127134250998E-2</c:v>
                </c:pt>
                <c:pt idx="10">
                  <c:v>0</c:v>
                </c:pt>
                <c:pt idx="11">
                  <c:v>0</c:v>
                </c:pt>
                <c:pt idx="12">
                  <c:v>1.8729514593413502E-2</c:v>
                </c:pt>
                <c:pt idx="13">
                  <c:v>1.8729514593413502E-2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0.103028410864814</c:v>
                </c:pt>
                <c:pt idx="18">
                  <c:v>0</c:v>
                </c:pt>
                <c:pt idx="19">
                  <c:v>2.80986575085857E-2</c:v>
                </c:pt>
                <c:pt idx="20">
                  <c:v>0</c:v>
                </c:pt>
                <c:pt idx="21">
                  <c:v>4.6832557994317701E-2</c:v>
                </c:pt>
                <c:pt idx="22">
                  <c:v>0</c:v>
                </c:pt>
                <c:pt idx="23">
                  <c:v>1.2488682131818E-2</c:v>
                </c:pt>
                <c:pt idx="24">
                  <c:v>0</c:v>
                </c:pt>
                <c:pt idx="25">
                  <c:v>9.3662191695285703E-3</c:v>
                </c:pt>
                <c:pt idx="26">
                  <c:v>1.87330231977271E-2</c:v>
                </c:pt>
                <c:pt idx="27">
                  <c:v>0</c:v>
                </c:pt>
                <c:pt idx="28">
                  <c:v>2.1857923497267801E-2</c:v>
                </c:pt>
                <c:pt idx="29">
                  <c:v>0</c:v>
                </c:pt>
                <c:pt idx="30">
                  <c:v>2.4978924032847301E-2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7B-4837-B6EA-0B2E865E985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0.300075018754689</c:v>
                </c:pt>
                <c:pt idx="3">
                  <c:v>0</c:v>
                </c:pt>
                <c:pt idx="4">
                  <c:v>0.150037509377344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0.449101796407186</c:v>
                </c:pt>
                <c:pt idx="10">
                  <c:v>0</c:v>
                </c:pt>
                <c:pt idx="11">
                  <c:v>7.4850299401197598E-2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0.12650221378874099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27B-4837-B6EA-0B2E865E9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675832"/>
        <c:axId val="420678128"/>
      </c:lineChart>
      <c:dateAx>
        <c:axId val="420675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78128"/>
        <c:crosses val="autoZero"/>
        <c:auto val="1"/>
        <c:lblOffset val="100"/>
        <c:baseTimeUnit val="days"/>
      </c:dateAx>
      <c:valAx>
        <c:axId val="42067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7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55-4AA1-ADBE-6EF09708E3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55-4AA1-ADBE-6EF09708E3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55-4AA1-ADBE-6EF09708E3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55-4AA1-ADBE-6EF09708E3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55-4AA1-ADBE-6EF09708E3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55-4AA1-ADBE-6EF09708E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678784"/>
        <c:axId val="420679112"/>
      </c:barChart>
      <c:catAx>
        <c:axId val="42067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79112"/>
        <c:crosses val="autoZero"/>
        <c:auto val="1"/>
        <c:lblAlgn val="ctr"/>
        <c:lblOffset val="100"/>
        <c:noMultiLvlLbl val="0"/>
      </c:catAx>
      <c:valAx>
        <c:axId val="42067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7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0.74323267094351397</c:v>
                </c:pt>
                <c:pt idx="1">
                  <c:v>0.122568194857351</c:v>
                </c:pt>
                <c:pt idx="2">
                  <c:v>6.55218275700203E-2</c:v>
                </c:pt>
                <c:pt idx="4">
                  <c:v>0.222480832420591</c:v>
                </c:pt>
                <c:pt idx="5">
                  <c:v>6.2588014395243294E-2</c:v>
                </c:pt>
                <c:pt idx="6">
                  <c:v>5.4764512595837901E-2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3F-4E4E-867C-DBA0F355A5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3.0730508077733601E-2</c:v>
                </c:pt>
                <c:pt idx="2">
                  <c:v>2.1950362912666801E-2</c:v>
                </c:pt>
                <c:pt idx="3">
                  <c:v>2.34137204401779E-2</c:v>
                </c:pt>
                <c:pt idx="4">
                  <c:v>4.3900725825333602E-2</c:v>
                </c:pt>
                <c:pt idx="6">
                  <c:v>1.9023647857644599E-2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3F-4E4E-867C-DBA0F355A5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A23F-4E4E-867C-DBA0F355A5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6.8733246271221399E-3</c:v>
                </c:pt>
                <c:pt idx="2">
                  <c:v>5.1549934703415999E-3</c:v>
                </c:pt>
                <c:pt idx="3">
                  <c:v>8.5916557839026703E-3</c:v>
                </c:pt>
                <c:pt idx="4">
                  <c:v>1.3746649254244301E-2</c:v>
                </c:pt>
                <c:pt idx="6">
                  <c:v>1.7183311567805299E-2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3F-4E4E-867C-DBA0F355A5B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2.0805376109186601E-2</c:v>
                </c:pt>
                <c:pt idx="1">
                  <c:v>5.9295321911181899E-2</c:v>
                </c:pt>
                <c:pt idx="2">
                  <c:v>9.3624192491339794E-3</c:v>
                </c:pt>
                <c:pt idx="3">
                  <c:v>1.9505040102362502E-2</c:v>
                </c:pt>
                <c:pt idx="4">
                  <c:v>1.8724838498268E-2</c:v>
                </c:pt>
                <c:pt idx="5">
                  <c:v>3.4328870580157898E-2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3F-4E4E-867C-DBA0F355A5B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0.343170899107756</c:v>
                </c:pt>
                <c:pt idx="1">
                  <c:v>4.5756119881034098E-2</c:v>
                </c:pt>
                <c:pt idx="2">
                  <c:v>0.102951269732327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3F-4E4E-867C-DBA0F355A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683376"/>
        <c:axId val="420680096"/>
      </c:barChart>
      <c:catAx>
        <c:axId val="42068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80096"/>
        <c:crosses val="autoZero"/>
        <c:auto val="1"/>
        <c:lblAlgn val="ctr"/>
        <c:lblOffset val="100"/>
        <c:noMultiLvlLbl val="0"/>
      </c:catAx>
      <c:valAx>
        <c:axId val="42068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8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79-4559-B61C-C7B3431235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79-4559-B61C-C7B3431235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79-4559-B61C-C7B3431235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79-4559-B61C-C7B3431235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79-4559-B61C-C7B3431235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A79-4559-B61C-C7B343123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659104"/>
        <c:axId val="420661728"/>
      </c:lineChart>
      <c:catAx>
        <c:axId val="42065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61728"/>
        <c:crosses val="autoZero"/>
        <c:auto val="1"/>
        <c:lblAlgn val="ctr"/>
        <c:lblOffset val="100"/>
        <c:noMultiLvlLbl val="0"/>
      </c:catAx>
      <c:valAx>
        <c:axId val="42066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5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3.71616335471757E-2</c:v>
                </c:pt>
                <c:pt idx="2">
                  <c:v>7.8235017994054107E-2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0.11539665154122999</c:v>
                </c:pt>
                <c:pt idx="10">
                  <c:v>0.113440776091378</c:v>
                </c:pt>
                <c:pt idx="11">
                  <c:v>0.34521201689876402</c:v>
                </c:pt>
                <c:pt idx="12">
                  <c:v>0</c:v>
                </c:pt>
                <c:pt idx="13">
                  <c:v>1.3671569394461001</c:v>
                </c:pt>
                <c:pt idx="14">
                  <c:v>0</c:v>
                </c:pt>
                <c:pt idx="15">
                  <c:v>0.11930840244093301</c:v>
                </c:pt>
                <c:pt idx="16">
                  <c:v>0</c:v>
                </c:pt>
                <c:pt idx="17">
                  <c:v>6.2588014395243294E-2</c:v>
                </c:pt>
                <c:pt idx="18">
                  <c:v>6.8455640744797402E-2</c:v>
                </c:pt>
                <c:pt idx="19">
                  <c:v>0</c:v>
                </c:pt>
                <c:pt idx="20">
                  <c:v>5.4764512595837901E-2</c:v>
                </c:pt>
                <c:pt idx="21">
                  <c:v>6.8455640744797402E-2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3C-4C72-9789-2773EFB4F8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8.7822014051522207E-3</c:v>
                </c:pt>
                <c:pt idx="11">
                  <c:v>2.9274004683840799E-2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3.2201405152224798E-2</c:v>
                </c:pt>
                <c:pt idx="17">
                  <c:v>2.63466042154567E-2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3C-4C72-9789-2773EFB4F8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3C-4C72-9789-2773EFB4F8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1.7185674022135101E-2</c:v>
                </c:pt>
                <c:pt idx="11">
                  <c:v>6.8742696088540597E-3</c:v>
                </c:pt>
                <c:pt idx="12">
                  <c:v>3.4371348044270299E-3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1.03114044132811E-2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3C-4C72-9789-2773EFB4F8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1.97644904922398E-2</c:v>
                </c:pt>
                <c:pt idx="10">
                  <c:v>2.3405317688178801E-2</c:v>
                </c:pt>
                <c:pt idx="11">
                  <c:v>3.4327799275995503E-2</c:v>
                </c:pt>
                <c:pt idx="12">
                  <c:v>3.2990352550956697E-2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1.8724254150543001E-2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03C-4C72-9789-2773EFB4F8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0.20590253946465301</c:v>
                </c:pt>
                <c:pt idx="11">
                  <c:v>3.4317089910775603E-2</c:v>
                </c:pt>
                <c:pt idx="12">
                  <c:v>0.13726835964310199</c:v>
                </c:pt>
                <c:pt idx="13">
                  <c:v>0</c:v>
                </c:pt>
                <c:pt idx="14">
                  <c:v>0.41180507892930701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03C-4C72-9789-2773EFB4F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658448"/>
        <c:axId val="420662056"/>
      </c:lineChart>
      <c:catAx>
        <c:axId val="42065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62056"/>
        <c:crosses val="autoZero"/>
        <c:auto val="1"/>
        <c:lblAlgn val="ctr"/>
        <c:lblOffset val="100"/>
        <c:noMultiLvlLbl val="0"/>
      </c:catAx>
      <c:valAx>
        <c:axId val="42066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5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 Argentina</c:v>
                </c:pt>
                <c:pt idx="1">
                  <c:v>Motomel Bicicletas</c:v>
                </c:pt>
                <c:pt idx="2">
                  <c:v>Olmo Bikes</c:v>
                </c:pt>
                <c:pt idx="3">
                  <c:v>Teknial Bikes</c:v>
                </c:pt>
                <c:pt idx="4">
                  <c:v>Topmega oficial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4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BA-4440-BD72-5F2409982D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 Argentina</c:v>
                </c:pt>
                <c:pt idx="1">
                  <c:v>Motomel Bicicletas</c:v>
                </c:pt>
                <c:pt idx="2">
                  <c:v>Olmo Bikes</c:v>
                </c:pt>
                <c:pt idx="3">
                  <c:v>Teknial Bikes</c:v>
                </c:pt>
                <c:pt idx="4">
                  <c:v>Topmega oficial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0</c:v>
                </c:pt>
                <c:pt idx="3">
                  <c:v>4</c:v>
                </c:pt>
                <c:pt idx="4">
                  <c:v>11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BA-4440-BD72-5F2409982D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 Argentina</c:v>
                </c:pt>
                <c:pt idx="1">
                  <c:v>Motomel Bicicletas</c:v>
                </c:pt>
                <c:pt idx="2">
                  <c:v>Olmo Bikes</c:v>
                </c:pt>
                <c:pt idx="3">
                  <c:v>Teknial Bikes</c:v>
                </c:pt>
                <c:pt idx="4">
                  <c:v>Topmega oficial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BA-4440-BD72-5F2409982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664024"/>
        <c:axId val="420655824"/>
      </c:barChart>
      <c:catAx>
        <c:axId val="420664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55824"/>
        <c:crosses val="autoZero"/>
        <c:auto val="1"/>
        <c:lblAlgn val="ctr"/>
        <c:lblOffset val="100"/>
        <c:noMultiLvlLbl val="0"/>
      </c:catAx>
      <c:valAx>
        <c:axId val="42065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6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0.23716206728532499</c:v>
                </c:pt>
                <c:pt idx="1">
                  <c:v>9.0580585187081605E-2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6D-4380-8464-4CA8797216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2.9285820188292601E-2</c:v>
                </c:pt>
                <c:pt idx="1">
                  <c:v>2.5926685633383999E-2</c:v>
                </c:pt>
                <c:pt idx="2">
                  <c:v>2.0451690186110399E-2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6D-4380-8464-4CA8797216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6D-4380-8464-4CA8797216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5.7333509381136301E-3</c:v>
                </c:pt>
                <c:pt idx="1">
                  <c:v>9.4532928421070996E-3</c:v>
                </c:pt>
                <c:pt idx="2">
                  <c:v>2.40475454326841E-2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6D-4380-8464-4CA8797216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1.4047258163190701E-2</c:v>
                </c:pt>
                <c:pt idx="1">
                  <c:v>3.34873445530703E-2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6D-4380-8464-4CA87972163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0.13578990405025901</c:v>
                </c:pt>
                <c:pt idx="1">
                  <c:v>0.14992503748125899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E6D-4380-8464-4CA879721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901840"/>
        <c:axId val="384905120"/>
      </c:barChart>
      <c:catAx>
        <c:axId val="38490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05120"/>
        <c:crosses val="autoZero"/>
        <c:auto val="1"/>
        <c:lblAlgn val="ctr"/>
        <c:lblOffset val="100"/>
        <c:noMultiLvlLbl val="0"/>
      </c:catAx>
      <c:valAx>
        <c:axId val="38490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0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 Argentina</c:v>
                </c:pt>
                <c:pt idx="1">
                  <c:v>Motomel Bicicletas</c:v>
                </c:pt>
                <c:pt idx="2">
                  <c:v>Olmo Bikes</c:v>
                </c:pt>
                <c:pt idx="3">
                  <c:v>Teknial Bikes</c:v>
                </c:pt>
                <c:pt idx="4">
                  <c:v>Topmega oficial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1286</c:v>
                </c:pt>
                <c:pt idx="1">
                  <c:v>64</c:v>
                </c:pt>
                <c:pt idx="2">
                  <c:v>0</c:v>
                </c:pt>
                <c:pt idx="3">
                  <c:v>16</c:v>
                </c:pt>
                <c:pt idx="4">
                  <c:v>118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0-4BA0-9329-5C7117EC73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 Argentina</c:v>
                </c:pt>
                <c:pt idx="1">
                  <c:v>Motomel Bicicletas</c:v>
                </c:pt>
                <c:pt idx="2">
                  <c:v>Olmo Bikes</c:v>
                </c:pt>
                <c:pt idx="3">
                  <c:v>Teknial Bikes</c:v>
                </c:pt>
                <c:pt idx="4">
                  <c:v>Topmega oficial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153</c:v>
                </c:pt>
                <c:pt idx="1">
                  <c:v>8</c:v>
                </c:pt>
                <c:pt idx="2">
                  <c:v>0</c:v>
                </c:pt>
                <c:pt idx="3">
                  <c:v>3</c:v>
                </c:pt>
                <c:pt idx="4">
                  <c:v>7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F0-4BA0-9329-5C7117EC73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 Argentina</c:v>
                </c:pt>
                <c:pt idx="1">
                  <c:v>Motomel Bicicletas</c:v>
                </c:pt>
                <c:pt idx="2">
                  <c:v>Olmo Bikes</c:v>
                </c:pt>
                <c:pt idx="3">
                  <c:v>Teknial Bikes</c:v>
                </c:pt>
                <c:pt idx="4">
                  <c:v>Topmega oficial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F0-4BA0-9329-5C7117EC73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 Argentina</c:v>
                </c:pt>
                <c:pt idx="1">
                  <c:v>Motomel Bicicletas</c:v>
                </c:pt>
                <c:pt idx="2">
                  <c:v>Olmo Bikes</c:v>
                </c:pt>
                <c:pt idx="3">
                  <c:v>Teknial Bikes</c:v>
                </c:pt>
                <c:pt idx="4">
                  <c:v>Topmega oficial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F0-4BA0-9329-5C7117EC73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 Argentina</c:v>
                </c:pt>
                <c:pt idx="1">
                  <c:v>Motomel Bicicletas</c:v>
                </c:pt>
                <c:pt idx="2">
                  <c:v>Olmo Bikes</c:v>
                </c:pt>
                <c:pt idx="3">
                  <c:v>Teknial Bikes</c:v>
                </c:pt>
                <c:pt idx="4">
                  <c:v>Topmega oficial</c:v>
                </c:pt>
                <c:pt idx="5">
                  <c:v>Raleigh.bicicletas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F0-4BA0-9329-5C7117EC736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 Argentina</c:v>
                </c:pt>
                <c:pt idx="1">
                  <c:v>Motomel Bicicletas</c:v>
                </c:pt>
                <c:pt idx="2">
                  <c:v>Olmo Bikes</c:v>
                </c:pt>
                <c:pt idx="3">
                  <c:v>Teknial Bikes</c:v>
                </c:pt>
                <c:pt idx="4">
                  <c:v>Topmega oficial</c:v>
                </c:pt>
                <c:pt idx="5">
                  <c:v>Raleigh.bicicletas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F0-4BA0-9329-5C7117EC736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 Argentina</c:v>
                </c:pt>
                <c:pt idx="1">
                  <c:v>Motomel Bicicletas</c:v>
                </c:pt>
                <c:pt idx="2">
                  <c:v>Olmo Bikes</c:v>
                </c:pt>
                <c:pt idx="3">
                  <c:v>Teknial Bikes</c:v>
                </c:pt>
                <c:pt idx="4">
                  <c:v>Topmega oficial</c:v>
                </c:pt>
                <c:pt idx="5">
                  <c:v>Raleigh.bicicletas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52</c:v>
                </c:pt>
                <c:pt idx="1">
                  <c:v>6</c:v>
                </c:pt>
                <c:pt idx="2">
                  <c:v>0</c:v>
                </c:pt>
                <c:pt idx="3">
                  <c:v>4</c:v>
                </c:pt>
                <c:pt idx="4">
                  <c:v>7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F0-4BA0-9329-5C7117EC736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 Argentina</c:v>
                </c:pt>
                <c:pt idx="1">
                  <c:v>Motomel Bicicletas</c:v>
                </c:pt>
                <c:pt idx="2">
                  <c:v>Olmo Bikes</c:v>
                </c:pt>
                <c:pt idx="3">
                  <c:v>Teknial Bikes</c:v>
                </c:pt>
                <c:pt idx="4">
                  <c:v>Topmega oficial</c:v>
                </c:pt>
                <c:pt idx="5">
                  <c:v>Raleigh.bicicletas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101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8F0-4BA0-9329-5C7117EC73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909712"/>
        <c:axId val="384911352"/>
      </c:barChart>
      <c:catAx>
        <c:axId val="38490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11352"/>
        <c:crosses val="autoZero"/>
        <c:auto val="1"/>
        <c:lblAlgn val="ctr"/>
        <c:lblOffset val="100"/>
        <c:noMultiLvlLbl val="0"/>
      </c:catAx>
      <c:valAx>
        <c:axId val="38491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0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B9-49B4-B702-A915A21612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B9-49B4-B702-A915A21612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B9-49B4-B702-A915A21612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CB9-49B4-B702-A915A21612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CB9-49B4-B702-A915A21612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CB9-49B4-B702-A915A2161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1547640"/>
        <c:axId val="501551576"/>
      </c:lineChart>
      <c:dateAx>
        <c:axId val="501547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551576"/>
        <c:crosses val="autoZero"/>
        <c:auto val="1"/>
        <c:lblOffset val="100"/>
        <c:baseTimeUnit val="days"/>
      </c:dateAx>
      <c:valAx>
        <c:axId val="50155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54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FE310-E493-443A-8D2B-8CBB17AC5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96F018-E1A1-4002-A78E-D0AE2BC32B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37540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EDBF4-64A3-4F42-977F-A0992A4D2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121769-35D5-4B0D-B351-1EA1DB4F1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7022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431126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2066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84030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371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0248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2257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1172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84787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3562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57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0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8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4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03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06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1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08FAE-713D-4856-91BF-861CF4242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418469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320B-0AFE-4B3B-9C17-D62924EB5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EC40D1-1581-410B-B6DF-BD9F090D6B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1776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AA197-0FF9-475F-8E38-D0ADEDE2A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839FD-F5A4-4D39-9530-D01526B8F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231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FE411-E679-4501-8F25-87F7B653F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87EDAA-C7BD-4938-A191-3B696379D9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429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2B010-512E-4F53-9A32-C2B08C5B0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830B6-E445-47E6-8B42-8AFDA8E36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77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D8EAF-83E0-47A1-85DF-E3FE6CCB4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9E5E20-D52B-4721-810B-60E0FDE8A8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8222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1AA63-1E85-485E-B589-1A0FE37CF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A2206-1D9E-4AF6-B907-CA086E330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78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B9AEC-256C-4409-9B3C-3D4764677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B2792A-F347-4CD3-AA01-73BA3106CC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5649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890F0-85CC-4162-8CCE-907B14CFE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52989-D4B5-438E-A340-4665D6FAC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668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BB94B-5B47-4734-8544-0929CAE79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B27A44-5BFB-412C-B567-62E833CD3F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123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41AB4-6835-477A-9346-A9FD5B185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C52D7-5B21-4F39-A938-F09A1736A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23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4F6B7-6DE4-41D5-B287-140A127A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EDA082-9D6E-4C56-A417-18660A6187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4040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6C601-B0BB-4D39-8761-58FFE380E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9B62E-FB8A-4A36-9CCC-E07D8DA47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926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A8E62-4799-494A-A8DE-5A7E61458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6D304-3440-43F5-97FF-721BF86675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0730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6F7C5-57E9-4E2F-A3E4-E64435E41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B79A6-DBE7-4DDF-A4BD-FF0EAC457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183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F16E-1974-4192-B0FD-4942B2691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DEB38B-ED67-44E6-A848-67F68043AB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5361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69F96-4511-456C-B786-7178F0D9D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7CB7F-5161-4C7D-8BCF-D4DA58145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095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3FDB9-9F51-41E8-A3EB-37DA4112A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FE944E-8E85-4DBA-80EF-1B16E8FC71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1180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94860-3BB7-4BA4-8C81-E6226E83D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D0DB5-7BFF-47A6-981F-9DA42EC34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361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3CADB-2929-4767-9F81-2C23EFFB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321A5E-7CF3-4B29-8333-293D157368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4286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48219-1947-45BD-B520-CC23FF097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1A997-9909-40FD-A67F-CA2320C2E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243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62521-C24B-4141-AC5F-671D43ECC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B40C0F-2D51-4DFF-AE92-2847127110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3646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3F4CF-083A-42EF-AABF-72DE71C1D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53E35-5AB2-456D-9CCF-7BB0211F5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814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66E3C-E0CA-46EB-A3CB-9EFAAF064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178CCA-29C6-4A5F-95B2-FBCFA2E0FB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8284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FFC94-BC74-4244-B46B-2D567400B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8964E-09A4-42B0-B9A5-65A8973B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199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3346F-3489-4F8E-A833-7597C410F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F99183-B055-41A2-9D8B-16181374C6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6567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A7820-1651-4EC0-9962-F1E4FEDB9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6D777-0C77-4AD2-9630-87C2BCB46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7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6493A-2C54-4B94-A554-5C67E53A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B01F84-1E6C-41C6-85E1-23A68E5E1A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2411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2145B-4740-46D7-AD3D-08E673F87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A4AC0-F46A-4BC8-8DB6-95B3BFBF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504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7D5E-0012-4E8F-ACAF-59B45C005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7D7E58-576D-45E8-BB08-5F51DD1464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591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29244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64757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208130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97754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866872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83941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2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36.058823529412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0.55882352941176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2.1176470588235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38.735294117647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9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52.103448275862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2.0344827586207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3.5862068965517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57.724137931034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22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54.619047619048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3.5238095238095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58.809523809524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01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0.52380952380952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20.619047619048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712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39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14.117647058824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1.1176470588235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15.823529411765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48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71.0625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44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12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46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584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6A7A4-637B-4F9A-9655-A3A2B0E08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740582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C7244-20AB-454E-8DF3-2BB4BB21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F8DD5F-9CB8-4F44-9DEB-A798EA9C60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100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5150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843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1317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907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6470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9451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5143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293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7627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377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677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588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221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C8062-7966-4238-A137-283A64A70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989012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4526A-70E5-41B0-8247-BE32A3C5A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CA3E9-44A5-4628-B94B-41F4331482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6471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3769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4194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763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6353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498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379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1593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3287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0581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457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542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200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14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- 2022-03-28 13:07:50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Vuelta Altas Cumbres se queda en #Venzo ❤️‍🔥🖤
El pasado Domingo 27 de Marzo competimos en #MinaClavero con #ciclistas de primer nivel de #Argentina.
Logramos la #victoria absoluta de la #competencia, quedándonos con la general masculina y logrando excelentes resultados de la mano de todo el Team Venzo - Oficial
.
.
🔥NUESTROS RESULTADOS:
🏆 General Masculina 120k y 82k
🏆 3 Top 10 General Femenina 120k y 82k
🏆 Top 10 General Masculina 82k
🏆 25 PODIOS
🏆 9 VICTORIAS 
🏆 20 TOP 5
🏆 18 TOP 3
.
Detrás de estos grandes logros, se encuentra nuestro coordinador deportivo Ariel Arnaudo quien confía en cada integrante del #teamvenzo sacando lo mejor de cada uno.
La gran familia Karabitian que apuesta al desarrollo y crecimiento del #ciclismo nacional
Y un equipo de profesionales y excelentes personas que conforman el staff de Grupo Carlos Karabitian y que están en cada detalle para que el #team pueda dar lo mejor!
.
Agradecidos con los organizadores de la competencia por hacernos vivir una verdadera fiesta del #mtb
.
.
#SOMOSVENZO
#venzoargentina #venzoarg #vivivenzo #grupocarloskarabitian #ciclismoargentino #cycling #mtblife #cyclinglife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963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06E7C-BDD0-4DC2-A4A9-F9A8EEA8C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595062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5A23-F1B9-408D-942A-AAA548917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05FD5-EFB9-493B-B4D3-291A561385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0071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3469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298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7784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363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6584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3006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054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670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7494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3292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9884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761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62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- 2022-03-18 11:31:47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Segundo encuentro de #mujeresvenzo ❤️‍🔥
.
.
Nos volvemos a encontrar en @vueltaaltascumbres para pedalear todas juntas! 
.
📍 Cuándo?: Viernes 25/03 a las 17hs concentramos y a las 18hs salimos a pedalear.
📍 Dónde?: En nuestro #puntovenzo en el predio de stands de la #expovac
💥 Inscripción #GRATIS! (Link en nuestras historias destacadas en Instagram) 
💥 Remeras de regalo para la primeras 100 inscriptas!
🔥 Nos vemos pronto!! 🔥
.
.
#somosvenzo
#venzo #venzobike #venzobikes #vueltaaltascumbres #mujeres #girlpower #cycling #cyclinggirl #mujeresfuertes #mujer #biker #bikegirl #teamvenzo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68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5D7B5-2AAB-48AF-97CF-39954897E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934606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BCCB9-D819-445A-AE0D-CBA9534ED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7F25EC-6C9D-4729-8ECF-1AA6C2D7E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1761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40860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612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6454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422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5352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3523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297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939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9861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160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878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6113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20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- 2022-04-05 10:14:37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
El Team Venzo - Oficial ya está en Petropolis, #Brasil para participar en la primer fecha de la Copa del Mundo #XCC / #XCO #2022 @cimtb 
.
El #teamvenzo es el primer #equipo de #Argentina en participar de la #Copadelmundo con #bicicletas desarrolladas en nuestro país, las #VenzoXtreme
.
El evento se realizará desde el 8 al 10 de Abril.
.
Nuestros corredores son:
Fernando Contreras -Elite-
Alvaro Macias -Elite-
Agustin Duran -Sub23-
Tomas Duran -Junior-
.
.
Orgullosos de nuestros corredores y de apoyar al crecimiento del #CiclismoArgentino junto a @grupocarloskarabitian 
.
Agradecidos con #Facimo por el apoyo brindado a nuestros #ciclistas.
.
.
#SomosVenzo
#venzoargentina #venzo #cycling #mtb #mtblife #cimtb #cimtbmichelin 
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83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52A41-6596-4C91-B890-B320063AD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610739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1DB3B-8D0B-4F53-9DC0-5C423A1E0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25B46E-AF14-462F-A817-2C15D574D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304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2113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852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2247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156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5232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229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8566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1678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2332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4525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5552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981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78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- 2022-04-08 09:35:56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listos para esta gran experiencia! ✊🏻🔥🇧🇷🇦🇷
.
Luciendo los nuevos #jerseys exclusivos del @teamvenzo.arg para la #copadelmundo de #xco en #Brasil y el próximo #mundialmasterxco 🔥💪🏻
.
.
Diseñados por: @rovassia @ro.vb.dg 
Confeccionados por: @ziroox 
.
Gracias a todos los que trabajan en este gran proyecto! 
.
#SOMOSVENZO ❤️🤍🖤
#venzointernacional 
#venzo #venzoarg #venzoargentina #cyclinglife #cycling #mtb #mountainbike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430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84140-12E3-40BB-8AD9-5A149858E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250786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1A4AA-B046-456E-B714-416D34B34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816411-324D-49F3-9DA6-999DEF623C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7241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221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6359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2593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77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573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1023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478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9120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3505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4383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4668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383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58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- 2022-04-11 15:43:55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#felices nos hace poder concretar la primera experiencia de #venzointernacional junto a nuestro proyecto @teamvenzo.arg
Primer #equipo nacional con #bicicletas desarrolladas en #Argentina en participar de la primera fecha de la  #copadelmundo de #XCO @cimtb
Un equipo con bases sólidas y #ciclistas de primer nivel en nuestro país, quienes paso a paso van creciendo y logrando resultados anecdóticos para el #ciclismoargentino.
Detrás de este gran proyecto se encuentra mucha gente trabajando para que sigamos adelante con más ganas y fuerzas en el desarrollo del #ciclismo nacional.
#Gracias a todos los que estuvieron acompañándonos:
@grupocarloskarabitian
@suplementosacross 
@kokuen.cycling 
@ziroox 
#FACIMO
.
.
#somosvenzo #venzo #venzoarg #venzoargentina #cycling #mtb #cyclinglife #mtblife #uci #ucimtbworldcup #cimtb #cimtbmichelin #ucimtb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189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9C60A-BE8E-419C-BC9B-E7413767B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453582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DF0C0-C607-4465-9AD3-B4F6C3765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1348D-61A0-42F6-9375-1C386B1493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032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53016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060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190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114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4044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791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506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6329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4017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3264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1651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0396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42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- 2022-03-22 10:52:59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#VenzoXtreme
Las tan esperadas #doblesvenzo ya están acá!
Con una exclusiva paleta de colores perlados y el estilo #venzo que nos caracteriza 🔥
Hermosas y poderosas!
Las venzo #xtreme  ya están disponibles en #bicicleteriasvenzo 🔥
Encargá la tuya en tu tienda oficial más cercana. 
www.venzoargentina.com.ar/tiendas
.
.
#somosvenzo #venzoargentina #venzoarg #vivivenzo #mtb #cycling #ciclismoargentino #cyclinglife #mtblife #mountainbike #teamvenzo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539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6697D-C087-405C-A4AD-11639668E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625396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F8E2-A796-4656-A769-747ABFDA6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63AD9B-FB71-4925-9401-24799883F4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52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65984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768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655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31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454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8111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3915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713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7302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5871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9594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432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01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- 2022-03-15 09:30:12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540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CA3F6-6DD8-49D6-BAD3-465D8AD63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641693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C1DF1-C2BA-4BC2-9A4A-F85FA82DF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B7F35-6FBC-4C38-B3B7-F8DA555B1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6193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40712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0010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796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557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9163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6009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690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920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1774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441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94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0422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5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- 2022-03-12 10:43:27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Listas las #XBLAZEEX para esta gran temporada.
.
Grandes desafíos nacionales e internacionales nos esperan junto al @teamvenzo.arg
.
Nuestra fiel compañera, la #xblaze es la #venzobike más pedida entre nuestros seguidores. 🔥❤️
.
.
Mirá las características en nuestra web: www.venzoargentina.com.ar
.
.
#somosvenzo #venzo #venzobikes #vivivenzo #cycling #cyclinglife #cyclingphotos #cyclingteam #mtb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488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060D0-27B2-46F6-8559-766B73BE4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170793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5672F-3E9B-4C26-A22E-6605571B5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E3C6B-97FE-4DCE-A698-00EFA62701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028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90642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33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166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8464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75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291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6186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61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4656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179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9572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939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75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- 2022-04-08 02:14:15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Primera prueba en el circuito de la #copadelmundo de #xco en #Brasil &gt; @cimtb &lt;
Poniendo a prueba las #venzoxtreme en un trazado diseñado por y para los mejores del mundo.
.
.
A pocos días de esta gran experiencia! #SomosVenzo 🔥
.
.
@teamvenzo.arg @grupocarloskarabitian 
.
#venzobikes #venzobike #mtb #mountainbike #cimtb #cimtbmichelin #argentina #ciclismoargentino #cycling #cyclinglife #mtblife #facimo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468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66051-30AF-480C-9E70-D1C499521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749526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37F31-9C20-42D4-8CFE-918C68310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66CD5-8EF7-4F7E-845C-0AEF736804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362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04513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531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118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292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686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4443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1323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230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196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8879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7264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2744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04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- 2022-03-16 21:40:07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Volvemos a @vueltaaltascumbres 🔥❤️
Volvemos a reunirnos y estaremos presentes en la presentación de equipos de #VAC en #minaclavero el próximo 26 de Marzo.
Los invitamos a compartir y participar en la presentación de cada #team del país 🔥
y a visitar nuestro Stand, donde encontrarán las últimas novedades de #venzo ❤️🤍🖤
#SOMOSVENZO
#TEAMVENZO
#venzobikes #venzobike #venzoargentina #venzoarg #vivivenzo #cycling #ciclismoargentino #ciclismo #vueltaaltascumbres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963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138F8-41ED-4C8D-9C63-7B1AB73BB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769792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781EC-4D4F-4B8B-9A12-52AF9F108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ED0524-D1A9-4A70-85D2-DFC01C3CA1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2476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728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4529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0362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848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965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0805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0923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943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050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566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323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552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97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- 2022-03-25 11:05:58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#VenzoXtreme 🔥
.
Te mostramos en exclusiva la nueva paleta de colores perlados, con el estilo que nos caracteriza. 🔥
.
Las #venzo #xtreme son las  nuevas favoritas de la #familiavenzo.
.
Te invitamos este fin de semana a ver las #doblesvenzo en nuestro #puntovenzo de @vueltaaltascumbres
.
.
Conseguilas en tu #bicicleteriavenzo más cercana.
.
www.venzoargentina.com.ar/tiendas
.
.
#somosvenzo #venzobikes #venzobike #cycling #mtb #cyclinglife #mtblife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43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264A4-E2DF-45C0-A986-1B67C683A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439183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EB922-981F-4ABF-9500-44354CDF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96792-FC0B-4C3A-8E2C-1D2048FBA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4710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43205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2339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025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2195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9101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5213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4914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822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962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9497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402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923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82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- 2022-04-09 18:56:03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10
#copadelmundo de #xco
@fernando_contreras1205 
@alvaritomacias 
💻 Los acompañamos 14:15hs en Directo por @redbullbike #RedBullTv 
#Somosvenzo
#venzo #venzoargentina #venzoarg #venzobikes #venzoxtreme #cimtb #cimtbmichelin #mtb #mtblife #cycling 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842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584ED-0AF2-4C69-8CD5-AA8A85583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5667134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418E-8F6B-4B3C-BDD5-3DF13627D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D4BB72-3D8B-4844-B818-1DD95409B4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487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752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8694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996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1035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3264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8943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644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635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803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739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5172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9689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90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- 2022-03-29 12:30:04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Martes con M de " 𝗠𝗲 𝗺𝗲𝗿𝗲𝘇𝗰𝗼 𝘂𝗻𝗮 𝗻𝘂𝗲𝘃𝗮 𝗧𝗼𝗽𝗺𝗲𝗴𝗮 " 🙈 🙈
.
No lo pienses más, estás 𝙖 𝙪𝙣 𝙘𝙡𝙞𝙘𝙠 𝙙𝙚 𝙩𝙚𝙣𝙚𝙧𝙡𝙖. Corré a nuestra web https://bit.ly/3Mj4uOI] y elegí a tu próxima compañera de rutas 😍💕🚲
.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91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EDEF1-C349-49AA-81A5-212A2E302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144570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B558B-0EB0-4038-9AA2-E41A6A3B5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47811-5B53-4D67-894C-8A42F9BD36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806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91238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846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6229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6576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5994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7868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976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4930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4752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180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597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5929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59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- 2022-04-06 17:46:44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semana, integrantes del @teamvenzo.arg estarán participando de la Primer Fecha de la #CopadelMundo de #XCO junto a las #venzoxtreme 🔥
.
Les compartimos en este post, los horarios de transmisión en vivo por #RedBullTV 👉🏻 Link en @redbullbike
.
.
Estaremos todos apoyando a nuestros #ciclistas y al crecimiento del #ciclismoargentino en el mundo ✊🏻🔥
.
.
#somosvenzo #venzo #venzoargentina #venzoarg #cycling #mtb #cyclinglife #mtblife #uci #ucimtbworldcup #ucimtb #facimo #teamvenzo #cimtb #cimtbmichelin
@cimtb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595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302FF-D12F-4C2D-8466-48D278FC3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2643378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A6A7D-648C-4701-921E-AF961D29E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5DC49-BFD0-4218-BC7F-5B31223D1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1539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0627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255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575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252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1706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466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2977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0412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366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049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141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6096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6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- 2022-03-20 20:47:15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Visitá nuestro #puntovenzo este próximo fin de semana en @vueltaaltascumbres
.
Te mostraremos lo último de #venzo y brindaremos información de todos nuestros productos. 
.
Las #doblesvenzo ya están disponibles en el mercado argentino.
Vení a ver de cerca las tan esperadas #venzoxtreme
.
.
Nos vemos en una semana!
#Somosvenzo
.
.
#vac #vueltaaltascumbres #venzobikes #venzobike #ciclismo #ciclismoargentino #cycling #cyclinglife #xc #xco #mtb #mtblife #mountainbike #xcm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818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32E0E-17D8-45A8-9181-B612C0F4A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3527022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CC3F3-5E86-491E-A414-FFBF4F61F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D69AC-1462-49D4-8683-9DC2F30A36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137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5896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215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72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4880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149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202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968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800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6908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7025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1738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6047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02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- 2022-04-09 01:38:33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🗓 Sábado 09
#CopadelMundo de #XCO 
@tomiduran111
Junior: 9:30hs
@agustinduran66
Sub23 14:00hs
💻 Seguilos por www.sportv.tv
#SomosVenzo
#venzoargentina #venzoarg #venzo #cycling #mtb #uci #ucimtbworldcup #ucimtb #facimo #grupocarloskarabitian #teamvenzo #cimtb #cimtbmichelin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881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C6D56-D069-4399-B608-CF5CD88AE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685002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B6E97-867D-46BC-895A-1532BA035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2B5804-941B-4D1D-86DB-4E37E6062A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9697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6148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9169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0075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221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8627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814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3630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466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121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1209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44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7683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012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- 2022-03-18 16:19:25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Elegido por ustedes como el #𝐉𝐮𝐠𝐚𝐝𝐨𝐫𝐌𝐨𝐭𝐨𝐦𝐞𝐥 de Febrero, 𝐉𝐮𝐥𝐢𝐚́𝐧 Á𝐥𝐯𝐚𝐫𝐞𝐳 recibió su premio. ¡Gracias por la buena onda, Juli! 😃
¿Quién será el próximo jugador ganador? 🤔
Bancamos el fútbol argentino.⁣⁣⁣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233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682E4-0C61-4616-BC37-02449DD6B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7644570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9CF50-CC48-43D9-BFE7-1527BE07E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A34C2-E0BA-405A-B104-1173665B83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428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4735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679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9246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7637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3180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698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3064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755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0607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029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045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491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37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- 2022-04-02 12:30:02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este finde 𝘁𝘂 𝘃𝘂𝗲𝗹𝘁𝗮 𝗲𝗻 𝗯𝗶𝗰𝗶 𝘀𝗲𝗮 𝗺á𝘀 𝗰ó𝗺𝗼𝗱𝗮 que nunca. 🚲 
. 
Renova los 𝙥𝙪ñ𝙤𝙨 de tu #Topmega con 𝙙𝙚𝙨𝙘𝙪𝙚𝙣𝙩𝙤𝙨 𝙚𝙨𝙥𝙚𝙘𝙞𝙖𝙡𝙚𝙨🔥 en nuestra tienda 🛒 https://bit.ly/3Dr314N y comprá desde cualquier parte del país con envío gratis! 🙌 
. 
. 
. 
#topmega #tubicitumundo #actitudtopmega #adrenalina #aventura #ciclismo #ciclismourbano #ciclismoargentina #bicis #bicicletas #mtbargentina #mtblife #mtblifestyle #movilidadsustentable #mountainbike #cycling #bicidepaseo #cyclinglife  
. 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324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88931-B843-49B5-8E0C-EFA541DC68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6476627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EF73-509E-42C1-8662-A7AC02285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B37412-8FC7-4B33-B091-21143AE58B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084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45234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36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9232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717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1417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4517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7618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873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5794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9773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1566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9292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59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- 2022-03-22 17:07:29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¿Aún no cambiaste tu forma de moverte? 🤔
﻿⚡Hace el cambio con la 𝐌𝐚𝐱𝐚𝐦 𝟗𝟓, una bici perfecta para moverte libremente sin depender de nada 🚴‍♀️😎
#CambiaTuFormaDeMoverte #Maxam95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646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E7154-BC3D-48B8-A19F-76760416C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3808393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B630-48CC-4FFD-BD84-AFF7B9C34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BC3E8-0863-4490-B54C-7025280DF8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2521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1797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671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697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093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7956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4093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2308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9762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783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288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8144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041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51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- 2022-03-12 11:00:15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una sola casa: 𝗻𝘂𝗲𝘀𝘁𝗿𝗼 𝗽𝗹𝗮𝗻𝗲𝘁𝗮 🌎 ¿Hacés algo para ayudar a 𝙘𝙪𝙞𝙙𝙖𝙧𝙡𝙤? ✨♻
.
Movete 𝙨𝙪𝙨𝙩𝙚𝙣𝙩𝙖𝙗𝙡𝙚 🌱, movete diferente 🙌, 𝙢𝙤𝙫𝙚𝙩𝙚 𝙚𝙣 𝙗𝙞𝙘𝙞 🚲❣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981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F89BE-BE98-4C48-9D3F-5D3E5E8BFF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2705826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529F4-4286-48E6-A87C-659ACA549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49211C-5B7D-4AD1-A181-2C7E3056A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9622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3886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3126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5789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207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2182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036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3224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172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443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857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407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3012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01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- 2022-03-19 11:00:22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𝗧𝗲 𝗱𝗲𝘀𝗰𝗼𝗻𝗲𝗰𝘁𝗮 al 💯%, te pone de 𝙗𝙪𝙚𝙣 𝙝𝙪𝙢𝙤𝙧 😁, contribuye a 𝘁𝘂 𝘀𝗮𝗹𝘂𝗱 y encima 𝗮𝘆𝘂𝗱𝗮 𝗮𝗹 𝗺𝗲𝗱𝗶𝗼 𝗮𝗺𝗯𝗶𝗲𝗻𝘁𝗲 🙌 ¿qué más le podemos pedir a una bici? 🚲
.
Cambiá tu vida y la del planeta 🌎: 𝙢𝙤𝙫𝙚𝙩𝙚 𝙚𝙣 𝙗𝙞𝙘𝙞.
.
➡Estás 𝗮 𝘂𝗻 𝗰𝗹𝗶𝗰𝗸 de tu próxima Topmega: ingresá ahora a nuestra web https://bit.ly/2G6V4VB y pedila. La enviamos 𝙜𝙧𝙖𝙩𝙞𝙨 a tu casa 🚚💨
.
.
.
.
.
#topmega #tubicitumundo #actitudtopmega #adrenalina #aventura #ciclismo #ciclismourbano #ciclismoargentina #bicis #bicicletas #mtbargentina #mtblife #mtblifestyle #movilidadsustentable #mountainbike #cycling #fitness #movetediferente #vidasustentable #movilidadsustentable #vidasustentable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589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58289-9502-4105-9812-E574835EB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628323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9ACF8-FD84-442A-BB79-2D1E97330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3BABC-33A8-409C-A7FA-59B2C51FD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9539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35238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9165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3264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450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1658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364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1350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58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843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029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1152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439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37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- 2022-03-20 11:00:23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hace ya 10 años, se celebra el Día de la Felicidad.
¿Sabías que andar en bici nos hace más felices? 🤔
¡Te contamos algunos motivos! 👇
1️⃣ 𝐒𝐚𝐥𝐮𝐝 𝐅𝐢́𝐬𝐢𝐜𝐚 🚴‍♂️ Es natural, cualquier actividad física es buena para nuestra salud. La bici, además, es una de las menos agresivas para las articulaciones y una de las más divertidas.
2️⃣ 𝐒𝐚𝐥𝐮𝐝 𝐌𝐞𝐧𝐭𝐚𝐥 🧠El ejercicio aeróbico está directamente relacionado con la segregación de oxitocina, una hormona que nos genera sensación de bienestar y felicidad.
3️⃣ 𝐒𝐮𝐩𝐞𝐫𝐚𝐜𝐢𝐨́𝐧 𝐏𝐞𝐫𝐬𝐨𝐧𝐚𝐥 💪 La bici te reta a ir siempre por más. Esa superación personal nos aporta valiosas dosis de autoestima.
4️⃣ 𝐂𝐮𝐞𝐬𝐭𝐢𝐨́𝐧 𝐒𝐨𝐜𝐢𝐚𝐥 👥 La bicicleta te permite descubrir nuevas calles y rincones, detenerte a saludar a un amigo al que te encuentras e, incluso, conocer gente nueva.
5️⃣ 𝐏𝐞𝐫𝐭𝐞𝐧𝐞𝐧𝐜𝐢𝐚 🤝 Entre los ciclistas urbanos existe un ambiente de camaradería único y un gran sentimiento de pertenencia. Movernos en bicicleta es, definitivamente, algo de lo que sentirse orgulloso.
#DíaDeLaFelicidad #CambiaTuFormaDeMoverte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664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22CCB-B203-4EB9-83F1-B7F4C534A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899587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7CD1-0915-4934-9075-C414B8E83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0E85B4-F57D-4F0B-80AB-23B9AC3AB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8892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3114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143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504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425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357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6227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5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97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089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809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419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4435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94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- 2022-04-05 17:28:01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¿Cuántos de ustedes ya adoptaron a la bici como estilo de vida?
¡No esperes más! La 𝐌𝐚𝐱𝐚𝐦 𝟗𝟎 es perfecta para vos.
#CambiaTuFormaDeMoverte #Maxam95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31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59228-57B1-45C0-867E-8D6A53719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0267857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43098-A56F-4248-A043-14A2CC586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6C2A3C-647A-44E7-AAAC-2B3CBBC80D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009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3912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3393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6254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0953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2611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2400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8085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6750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362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809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2849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028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83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- 2022-03-31 09:30:05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𝙋𝙤𝙣𝙚𝙩𝙚 𝙚𝙣 𝙢𝙤𝙫𝙞𝙢𝙞𝙚𝙣𝙩𝙤 con una #Topmega! 💪 🚴💨
.
Nada como pedalear 🚲 y 𝘀𝗲𝗿 𝗳𝗲𝗹𝗶𝘇 𝘀𝗶𝗻𝘁𝗶𝗲𝗻𝗱𝗼 𝗲𝗹 𝘃𝗶𝗲𝗻𝘁𝗼 𝗲𝗻 𝗹𝗮 𝗰𝗮𝗿𝗮! 😍🥰 ¿Y vos por qué elegís la bici? 𝙏𝙚 𝙡𝙚𝙚𝙢𝙤𝙨! 🤓🤜🤛
.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07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078FF-375D-4801-A677-03462FE12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8869289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7CECC-B324-4D5A-9BFD-993EA1ED1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615A9-C531-4DC4-9A12-6CBF0EEA56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067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5353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1469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4330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686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400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7976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679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721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8362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852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69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175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4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- 2022-03-17 17:55:19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𝐌𝐚𝐱𝐚𝐦 𝟗𝟎 es la bici perfecta para que cambies tu forma de moverte.
Con 𝐜𝐚𝐦𝐛𝐢𝐨𝐬 𝐒𝐡𝐢𝐦𝐚𝐧𝐨 y 𝟐𝟏 𝐯𝐞𝐥𝐨𝐜𝐢𝐝𝐚𝐝𝐞𝐬 movete libremente sin depender del transporte público.
#CambiaTuFormaDeMoverte #Maxam90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113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2437C-D6F3-49DF-9CE6-6DE288C0D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7029762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F2E58-7AA5-436E-81AC-50CBBF160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0C57F5-3169-435F-BCB0-D1D0DD04FC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0893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96172-1481-460E-9CDF-CCEA89AD2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03028-076B-41D4-AB10-7143285D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8436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274D3-D4D9-4597-9073-6124D5C23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713AD7-E346-45CC-98C4-6B3B68DEDC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875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2172424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463040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039394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304456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9151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58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- 2022-03-12 10:40:36</a:t>
                      </a:r>
                      <a:r>
                        <a:rPr lang="es-ES" sz="1000"/>
                        <a:t>
 Lamentable atención, envían un producto en malas condiciones y luego no te responden los mensajes de whatsapp, las llamadas o los correo electrónicos. 
Una pena..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653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F9155-B5D9-4C56-B4F4-E884159D4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1997031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1530</Words>
  <Application>Microsoft Office PowerPoint</Application>
  <PresentationFormat>On-screen Show (4:3)</PresentationFormat>
  <Paragraphs>856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Interaction Rate | Teknialbikes</vt:lpstr>
      <vt:lpstr>Facebook Own Posts By Weekday | Teknialbikes</vt:lpstr>
      <vt:lpstr>Facebook Interaction Rate By Weekday | Teknialbikes</vt:lpstr>
      <vt:lpstr>Facebook Own Posts By Hour | Teknialbikes</vt:lpstr>
      <vt:lpstr>Facebook Interaction Rate By Hour | Teknialbikes</vt:lpstr>
      <vt:lpstr>Facebook Post Type Distribution Per Profile | Teknialbikes</vt:lpstr>
      <vt:lpstr>Facebook Interaction Rate By Post Type | Teknialbikes</vt:lpstr>
      <vt:lpstr>Facebook Interactions Distribution | Teknialbikes</vt:lpstr>
      <vt:lpstr>Facebook Hashtag Detection | Teknialbikes</vt:lpstr>
      <vt:lpstr>Facebook Post Table + Reactions | Teknialbikes - 1 of 26</vt:lpstr>
      <vt:lpstr>Facebook Post Table + Reactions | Teknialbikes - 2 of 26</vt:lpstr>
      <vt:lpstr>Facebook Post Table + Reactions | Teknialbikes - 3 of 26</vt:lpstr>
      <vt:lpstr>Facebook Post Table + Reactions | Teknialbikes - 4 of 26</vt:lpstr>
      <vt:lpstr>Facebook Post Table + Reactions | Teknialbikes - 5 of 26</vt:lpstr>
      <vt:lpstr>Facebook Post Table + Reactions | Teknialbikes - 6 of 26</vt:lpstr>
      <vt:lpstr>Facebook Post Table + Reactions | Teknialbikes - 7 of 26</vt:lpstr>
      <vt:lpstr>Facebook Post Table + Reactions | Teknialbikes - 8 of 26</vt:lpstr>
      <vt:lpstr>Facebook Post Table + Reactions | Teknialbikes - 9 of 26</vt:lpstr>
      <vt:lpstr>Facebook Post Table + Reactions | Teknialbikes - 10 of 26</vt:lpstr>
      <vt:lpstr>Facebook Post Table + Reactions | Teknialbikes - 11 of 26</vt:lpstr>
      <vt:lpstr>Facebook Post Table + Reactions | Teknialbikes - 12 of 26</vt:lpstr>
      <vt:lpstr>Facebook Post Table + Reactions | Teknialbikes - 13 of 26</vt:lpstr>
      <vt:lpstr>Facebook Post Table + Reactions | Teknialbikes - 14 of 26</vt:lpstr>
      <vt:lpstr>Facebook Post Table + Reactions | Teknialbikes - 15 of 26</vt:lpstr>
      <vt:lpstr>Facebook Post Table + Reactions | Teknialbikes - 16 of 26</vt:lpstr>
      <vt:lpstr>Facebook Post Table + Reactions | Teknialbikes - 17 of 26</vt:lpstr>
      <vt:lpstr>Facebook Post Table + Reactions | Teknialbikes - 18 of 26</vt:lpstr>
      <vt:lpstr>Facebook Post Table + Reactions | Teknialbikes - 19 of 26</vt:lpstr>
      <vt:lpstr>Facebook Post Table + Reactions | Teknialbikes - 20 of 26</vt:lpstr>
      <vt:lpstr>Facebook Post Table + Reactions | Teknialbikes - 21 of 26</vt:lpstr>
      <vt:lpstr>Facebook Post Table + Reactions | Teknialbikes - 22 of 26</vt:lpstr>
      <vt:lpstr>Facebook Post Table + Reactions | Teknialbikes - 23 of 26</vt:lpstr>
      <vt:lpstr>Facebook Post Table + Reactions | Teknialbikes - 24 of 26</vt:lpstr>
      <vt:lpstr>Facebook Post Table + Reactions | Teknialbikes - 25 of 26</vt:lpstr>
      <vt:lpstr>Facebook Post Table + Reactions | Teknialbikes - 26 of 26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2022-04-12T19:23:41Z</dcterms:created>
  <dcterms:modified xsi:type="dcterms:W3CDTF">2022-04-12T19:24:58Z</dcterms:modified>
</cp:coreProperties>
</file>