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6DB-480D-B6BB-3A9C03AFB6B1}"/>
            </c:ext>
          </c:extLst>
        </c:ser>
        <c:dLbls>
          <c:showLegendKey val="0"/>
          <c:showVal val="0"/>
          <c:showCatName val="0"/>
          <c:showSerName val="0"/>
          <c:showPercent val="0"/>
          <c:showBubbleSize val="0"/>
        </c:dLbls>
        <c:axId val="378345728"/>
        <c:axId val="378346712"/>
      </c:radarChart>
      <c:catAx>
        <c:axId val="37834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46712"/>
        <c:crosses val="autoZero"/>
        <c:auto val="1"/>
        <c:lblAlgn val="ctr"/>
        <c:lblOffset val="100"/>
        <c:noMultiLvlLbl val="0"/>
      </c:catAx>
      <c:valAx>
        <c:axId val="37834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13113</c:v>
                </c:pt>
                <c:pt idx="1">
                  <c:v>13204</c:v>
                </c:pt>
                <c:pt idx="2">
                  <c:v>13262</c:v>
                </c:pt>
                <c:pt idx="3">
                  <c:v>13317</c:v>
                </c:pt>
                <c:pt idx="4">
                  <c:v>13386</c:v>
                </c:pt>
                <c:pt idx="5">
                  <c:v>13449</c:v>
                </c:pt>
                <c:pt idx="6">
                  <c:v>13519</c:v>
                </c:pt>
                <c:pt idx="7">
                  <c:v>13571</c:v>
                </c:pt>
                <c:pt idx="8">
                  <c:v>13633</c:v>
                </c:pt>
                <c:pt idx="9">
                  <c:v>13694</c:v>
                </c:pt>
                <c:pt idx="10">
                  <c:v>13764</c:v>
                </c:pt>
                <c:pt idx="11">
                  <c:v>13816</c:v>
                </c:pt>
                <c:pt idx="12">
                  <c:v>13876</c:v>
                </c:pt>
                <c:pt idx="13">
                  <c:v>13915</c:v>
                </c:pt>
                <c:pt idx="14">
                  <c:v>13938</c:v>
                </c:pt>
                <c:pt idx="15">
                  <c:v>13974</c:v>
                </c:pt>
                <c:pt idx="16">
                  <c:v>14005</c:v>
                </c:pt>
                <c:pt idx="17">
                  <c:v>14046</c:v>
                </c:pt>
                <c:pt idx="18">
                  <c:v>14081</c:v>
                </c:pt>
                <c:pt idx="19">
                  <c:v>14110</c:v>
                </c:pt>
                <c:pt idx="20">
                  <c:v>14147</c:v>
                </c:pt>
                <c:pt idx="21">
                  <c:v>14205</c:v>
                </c:pt>
                <c:pt idx="22">
                  <c:v>14278</c:v>
                </c:pt>
                <c:pt idx="23">
                  <c:v>14348</c:v>
                </c:pt>
                <c:pt idx="24">
                  <c:v>14405</c:v>
                </c:pt>
                <c:pt idx="25">
                  <c:v>14451</c:v>
                </c:pt>
                <c:pt idx="26">
                  <c:v>14498</c:v>
                </c:pt>
                <c:pt idx="27">
                  <c:v>14539</c:v>
                </c:pt>
                <c:pt idx="28">
                  <c:v>14598</c:v>
                </c:pt>
                <c:pt idx="29">
                  <c:v>14667</c:v>
                </c:pt>
                <c:pt idx="30">
                  <c:v>14716</c:v>
                </c:pt>
              </c:numCache>
            </c:numRef>
          </c:val>
          <c:smooth val="0"/>
          <c:extLst>
            <c:ext xmlns:c16="http://schemas.microsoft.com/office/drawing/2014/chart" uri="{C3380CC4-5D6E-409C-BE32-E72D297353CC}">
              <c16:uniqueId val="{00000000-4A10-482C-8C3A-5CC25D31764B}"/>
            </c:ext>
          </c:extLst>
        </c:ser>
        <c:dLbls>
          <c:showLegendKey val="0"/>
          <c:showVal val="0"/>
          <c:showCatName val="0"/>
          <c:showSerName val="0"/>
          <c:showPercent val="0"/>
          <c:showBubbleSize val="0"/>
        </c:dLbls>
        <c:smooth val="0"/>
        <c:axId val="391904200"/>
        <c:axId val="391904856"/>
      </c:lineChart>
      <c:dateAx>
        <c:axId val="39190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04856"/>
        <c:crosses val="autoZero"/>
        <c:auto val="1"/>
        <c:lblOffset val="100"/>
        <c:baseTimeUnit val="days"/>
      </c:dateAx>
      <c:valAx>
        <c:axId val="39190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52</c:v>
                </c:pt>
                <c:pt idx="1">
                  <c:v>91</c:v>
                </c:pt>
                <c:pt idx="2">
                  <c:v>58</c:v>
                </c:pt>
                <c:pt idx="3">
                  <c:v>55</c:v>
                </c:pt>
                <c:pt idx="4">
                  <c:v>69</c:v>
                </c:pt>
                <c:pt idx="5">
                  <c:v>63</c:v>
                </c:pt>
                <c:pt idx="6">
                  <c:v>70</c:v>
                </c:pt>
                <c:pt idx="7">
                  <c:v>52</c:v>
                </c:pt>
                <c:pt idx="8">
                  <c:v>62</c:v>
                </c:pt>
                <c:pt idx="9">
                  <c:v>61</c:v>
                </c:pt>
                <c:pt idx="10">
                  <c:v>70</c:v>
                </c:pt>
                <c:pt idx="11">
                  <c:v>52</c:v>
                </c:pt>
                <c:pt idx="12">
                  <c:v>60</c:v>
                </c:pt>
                <c:pt idx="13">
                  <c:v>39</c:v>
                </c:pt>
                <c:pt idx="14">
                  <c:v>23</c:v>
                </c:pt>
                <c:pt idx="15">
                  <c:v>36</c:v>
                </c:pt>
                <c:pt idx="16">
                  <c:v>31</c:v>
                </c:pt>
                <c:pt idx="17">
                  <c:v>41</c:v>
                </c:pt>
                <c:pt idx="18">
                  <c:v>35</c:v>
                </c:pt>
                <c:pt idx="19">
                  <c:v>29</c:v>
                </c:pt>
                <c:pt idx="20">
                  <c:v>37</c:v>
                </c:pt>
                <c:pt idx="21">
                  <c:v>58</c:v>
                </c:pt>
                <c:pt idx="22">
                  <c:v>73</c:v>
                </c:pt>
                <c:pt idx="23">
                  <c:v>70</c:v>
                </c:pt>
                <c:pt idx="24">
                  <c:v>57</c:v>
                </c:pt>
                <c:pt idx="25">
                  <c:v>46</c:v>
                </c:pt>
                <c:pt idx="26">
                  <c:v>47</c:v>
                </c:pt>
                <c:pt idx="27">
                  <c:v>41</c:v>
                </c:pt>
                <c:pt idx="28">
                  <c:v>59</c:v>
                </c:pt>
                <c:pt idx="29">
                  <c:v>69</c:v>
                </c:pt>
                <c:pt idx="30">
                  <c:v>49</c:v>
                </c:pt>
              </c:numCache>
            </c:numRef>
          </c:val>
          <c:smooth val="0"/>
          <c:extLst>
            <c:ext xmlns:c16="http://schemas.microsoft.com/office/drawing/2014/chart" uri="{C3380CC4-5D6E-409C-BE32-E72D297353CC}">
              <c16:uniqueId val="{00000000-0F0D-4CE2-965F-B576C2A373AB}"/>
            </c:ext>
          </c:extLst>
        </c:ser>
        <c:dLbls>
          <c:showLegendKey val="0"/>
          <c:showVal val="0"/>
          <c:showCatName val="0"/>
          <c:showSerName val="0"/>
          <c:showPercent val="0"/>
          <c:showBubbleSize val="0"/>
        </c:dLbls>
        <c:smooth val="0"/>
        <c:axId val="379686544"/>
        <c:axId val="379685888"/>
      </c:lineChart>
      <c:dateAx>
        <c:axId val="37968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5888"/>
        <c:crosses val="autoZero"/>
        <c:auto val="1"/>
        <c:lblOffset val="100"/>
        <c:baseTimeUnit val="days"/>
      </c:dateAx>
      <c:valAx>
        <c:axId val="37968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c:v>
                </c:pt>
                <c:pt idx="1">
                  <c:v>56</c:v>
                </c:pt>
                <c:pt idx="2">
                  <c:v>51</c:v>
                </c:pt>
                <c:pt idx="3">
                  <c:v>50</c:v>
                </c:pt>
                <c:pt idx="4">
                  <c:v>47</c:v>
                </c:pt>
                <c:pt idx="5">
                  <c:v>49</c:v>
                </c:pt>
                <c:pt idx="6">
                  <c:v>66</c:v>
                </c:pt>
              </c:numCache>
            </c:numRef>
          </c:val>
          <c:extLst>
            <c:ext xmlns:c16="http://schemas.microsoft.com/office/drawing/2014/chart" uri="{C3380CC4-5D6E-409C-BE32-E72D297353CC}">
              <c16:uniqueId val="{00000000-9C0A-49DD-ABC5-C6AF8558EB81}"/>
            </c:ext>
          </c:extLst>
        </c:ser>
        <c:dLbls>
          <c:showLegendKey val="0"/>
          <c:showVal val="0"/>
          <c:showCatName val="0"/>
          <c:showSerName val="0"/>
          <c:showPercent val="0"/>
          <c:showBubbleSize val="0"/>
        </c:dLbls>
        <c:gapWidth val="219"/>
        <c:overlap val="-27"/>
        <c:axId val="379687528"/>
        <c:axId val="379681952"/>
      </c:barChart>
      <c:catAx>
        <c:axId val="37968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1952"/>
        <c:crosses val="autoZero"/>
        <c:auto val="1"/>
        <c:lblAlgn val="ctr"/>
        <c:lblOffset val="100"/>
        <c:noMultiLvlLbl val="0"/>
      </c:catAx>
      <c:valAx>
        <c:axId val="37968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0.39813184289105003</c:v>
                </c:pt>
                <c:pt idx="1">
                  <c:v>0.69396781819568398</c:v>
                </c:pt>
                <c:pt idx="2">
                  <c:v>0.43926083005150002</c:v>
                </c:pt>
                <c:pt idx="3">
                  <c:v>0.41471874528728703</c:v>
                </c:pt>
                <c:pt idx="4">
                  <c:v>0.51813471502590702</c:v>
                </c:pt>
                <c:pt idx="5">
                  <c:v>0.470640968175706</c:v>
                </c:pt>
                <c:pt idx="6">
                  <c:v>0.52048479440850604</c:v>
                </c:pt>
                <c:pt idx="7">
                  <c:v>0.38464383460315099</c:v>
                </c:pt>
                <c:pt idx="8">
                  <c:v>0.45685653231154699</c:v>
                </c:pt>
                <c:pt idx="9">
                  <c:v>0.44744370278001899</c:v>
                </c:pt>
                <c:pt idx="10">
                  <c:v>0.51117277639842296</c:v>
                </c:pt>
                <c:pt idx="11">
                  <c:v>0.37779715199070002</c:v>
                </c:pt>
                <c:pt idx="12">
                  <c:v>0.43427909669947901</c:v>
                </c:pt>
                <c:pt idx="13">
                  <c:v>0.28106082444508501</c:v>
                </c:pt>
                <c:pt idx="14">
                  <c:v>0.165289256198347</c:v>
                </c:pt>
                <c:pt idx="15">
                  <c:v>0.25828669823504102</c:v>
                </c:pt>
                <c:pt idx="16">
                  <c:v>0.221840561041935</c:v>
                </c:pt>
                <c:pt idx="17">
                  <c:v>0.29275258836130003</c:v>
                </c:pt>
                <c:pt idx="18">
                  <c:v>0.24918126156913001</c:v>
                </c:pt>
                <c:pt idx="19">
                  <c:v>0.20595128186918499</c:v>
                </c:pt>
                <c:pt idx="20">
                  <c:v>0.26222537207654101</c:v>
                </c:pt>
                <c:pt idx="21">
                  <c:v>0.40998091468155801</c:v>
                </c:pt>
                <c:pt idx="22">
                  <c:v>0.51390355508623697</c:v>
                </c:pt>
                <c:pt idx="23">
                  <c:v>0.49026474296119898</c:v>
                </c:pt>
                <c:pt idx="24">
                  <c:v>0.39726791190409799</c:v>
                </c:pt>
                <c:pt idx="25">
                  <c:v>0.319333564734467</c:v>
                </c:pt>
                <c:pt idx="26">
                  <c:v>0.32523700781952802</c:v>
                </c:pt>
                <c:pt idx="27">
                  <c:v>0.28279762725893198</c:v>
                </c:pt>
                <c:pt idx="28">
                  <c:v>0.40580507600247601</c:v>
                </c:pt>
                <c:pt idx="29">
                  <c:v>0.47266748869708203</c:v>
                </c:pt>
                <c:pt idx="30">
                  <c:v>0.33408331628826599</c:v>
                </c:pt>
              </c:numCache>
            </c:numRef>
          </c:val>
          <c:smooth val="0"/>
          <c:extLst>
            <c:ext xmlns:c16="http://schemas.microsoft.com/office/drawing/2014/chart" uri="{C3380CC4-5D6E-409C-BE32-E72D297353CC}">
              <c16:uniqueId val="{00000000-D496-4043-AB72-1675F89E0703}"/>
            </c:ext>
          </c:extLst>
        </c:ser>
        <c:dLbls>
          <c:showLegendKey val="0"/>
          <c:showVal val="0"/>
          <c:showCatName val="0"/>
          <c:showSerName val="0"/>
          <c:showPercent val="0"/>
          <c:showBubbleSize val="0"/>
        </c:dLbls>
        <c:smooth val="0"/>
        <c:axId val="379680640"/>
        <c:axId val="379689168"/>
      </c:lineChart>
      <c:dateAx>
        <c:axId val="37968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9168"/>
        <c:crosses val="autoZero"/>
        <c:auto val="1"/>
        <c:lblOffset val="100"/>
        <c:baseTimeUnit val="days"/>
      </c:dateAx>
      <c:valAx>
        <c:axId val="37968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8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1</c:v>
                </c:pt>
                <c:pt idx="6">
                  <c:v>0</c:v>
                </c:pt>
                <c:pt idx="7">
                  <c:v>0</c:v>
                </c:pt>
                <c:pt idx="8">
                  <c:v>1</c:v>
                </c:pt>
                <c:pt idx="9">
                  <c:v>0</c:v>
                </c:pt>
                <c:pt idx="10">
                  <c:v>0</c:v>
                </c:pt>
                <c:pt idx="11">
                  <c:v>1</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73CC-45FC-955B-AE07A366EB90}"/>
            </c:ext>
          </c:extLst>
        </c:ser>
        <c:dLbls>
          <c:showLegendKey val="0"/>
          <c:showVal val="0"/>
          <c:showCatName val="0"/>
          <c:showSerName val="0"/>
          <c:showPercent val="0"/>
          <c:showBubbleSize val="0"/>
        </c:dLbls>
        <c:smooth val="0"/>
        <c:axId val="379662600"/>
        <c:axId val="379660304"/>
      </c:lineChart>
      <c:dateAx>
        <c:axId val="37966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0304"/>
        <c:crosses val="autoZero"/>
        <c:auto val="1"/>
        <c:lblOffset val="100"/>
        <c:baseTimeUnit val="days"/>
      </c:dateAx>
      <c:valAx>
        <c:axId val="37966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0.19378400536632601</c:v>
                </c:pt>
                <c:pt idx="6">
                  <c:v>0</c:v>
                </c:pt>
                <c:pt idx="7">
                  <c:v>0</c:v>
                </c:pt>
                <c:pt idx="8">
                  <c:v>7.3518600205852103E-2</c:v>
                </c:pt>
                <c:pt idx="9">
                  <c:v>0</c:v>
                </c:pt>
                <c:pt idx="10">
                  <c:v>0</c:v>
                </c:pt>
                <c:pt idx="11">
                  <c:v>0.195794053662074</c:v>
                </c:pt>
                <c:pt idx="12">
                  <c:v>0</c:v>
                </c:pt>
                <c:pt idx="13">
                  <c:v>0</c:v>
                </c:pt>
                <c:pt idx="14">
                  <c:v>0</c:v>
                </c:pt>
                <c:pt idx="15">
                  <c:v>0</c:v>
                </c:pt>
                <c:pt idx="16">
                  <c:v>0</c:v>
                </c:pt>
                <c:pt idx="17">
                  <c:v>0</c:v>
                </c:pt>
                <c:pt idx="18">
                  <c:v>0</c:v>
                </c:pt>
                <c:pt idx="19">
                  <c:v>3.5473572188719403E-2</c:v>
                </c:pt>
                <c:pt idx="20">
                  <c:v>0</c:v>
                </c:pt>
                <c:pt idx="21">
                  <c:v>0</c:v>
                </c:pt>
                <c:pt idx="22">
                  <c:v>0</c:v>
                </c:pt>
                <c:pt idx="23">
                  <c:v>0</c:v>
                </c:pt>
                <c:pt idx="24">
                  <c:v>0</c:v>
                </c:pt>
                <c:pt idx="25">
                  <c:v>0</c:v>
                </c:pt>
                <c:pt idx="26">
                  <c:v>9.6725162360094E-2</c:v>
                </c:pt>
                <c:pt idx="27">
                  <c:v>0</c:v>
                </c:pt>
                <c:pt idx="28">
                  <c:v>0</c:v>
                </c:pt>
                <c:pt idx="29">
                  <c:v>0</c:v>
                </c:pt>
                <c:pt idx="30">
                  <c:v>0</c:v>
                </c:pt>
              </c:numCache>
            </c:numRef>
          </c:val>
          <c:smooth val="0"/>
          <c:extLst>
            <c:ext xmlns:c16="http://schemas.microsoft.com/office/drawing/2014/chart" uri="{C3380CC4-5D6E-409C-BE32-E72D297353CC}">
              <c16:uniqueId val="{00000000-4773-4CCD-B284-455B93D32D68}"/>
            </c:ext>
          </c:extLst>
        </c:ser>
        <c:dLbls>
          <c:showLegendKey val="0"/>
          <c:showVal val="0"/>
          <c:showCatName val="0"/>
          <c:showSerName val="0"/>
          <c:showPercent val="0"/>
          <c:showBubbleSize val="0"/>
        </c:dLbls>
        <c:smooth val="0"/>
        <c:axId val="379662272"/>
        <c:axId val="379662928"/>
      </c:lineChart>
      <c:dateAx>
        <c:axId val="37966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2928"/>
        <c:crosses val="autoZero"/>
        <c:auto val="1"/>
        <c:lblOffset val="100"/>
        <c:baseTimeUnit val="days"/>
      </c:dateAx>
      <c:valAx>
        <c:axId val="37966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3</c:v>
                </c:pt>
                <c:pt idx="4">
                  <c:v>0</c:v>
                </c:pt>
                <c:pt idx="5">
                  <c:v>0</c:v>
                </c:pt>
                <c:pt idx="6">
                  <c:v>1</c:v>
                </c:pt>
              </c:numCache>
            </c:numRef>
          </c:val>
          <c:extLst>
            <c:ext xmlns:c16="http://schemas.microsoft.com/office/drawing/2014/chart" uri="{C3380CC4-5D6E-409C-BE32-E72D297353CC}">
              <c16:uniqueId val="{00000000-1A66-4824-89DD-2EE304DA51E7}"/>
            </c:ext>
          </c:extLst>
        </c:ser>
        <c:dLbls>
          <c:showLegendKey val="0"/>
          <c:showVal val="0"/>
          <c:showCatName val="0"/>
          <c:showSerName val="0"/>
          <c:showPercent val="0"/>
          <c:showBubbleSize val="0"/>
        </c:dLbls>
        <c:gapWidth val="219"/>
        <c:overlap val="-27"/>
        <c:axId val="379674408"/>
        <c:axId val="379668504"/>
      </c:barChart>
      <c:catAx>
        <c:axId val="37967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8504"/>
        <c:crosses val="autoZero"/>
        <c:auto val="1"/>
        <c:lblAlgn val="ctr"/>
        <c:lblOffset val="100"/>
        <c:noMultiLvlLbl val="0"/>
      </c:catAx>
      <c:valAx>
        <c:axId val="37966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7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0.19404915912031001</c:v>
                </c:pt>
                <c:pt idx="3">
                  <c:v>0.107805088400172</c:v>
                </c:pt>
                <c:pt idx="6">
                  <c:v>7.1870058933448305E-2</c:v>
                </c:pt>
              </c:numCache>
            </c:numRef>
          </c:val>
          <c:extLst>
            <c:ext xmlns:c16="http://schemas.microsoft.com/office/drawing/2014/chart" uri="{C3380CC4-5D6E-409C-BE32-E72D297353CC}">
              <c16:uniqueId val="{00000000-5D4D-4617-BF62-982EB9DC0AEA}"/>
            </c:ext>
          </c:extLst>
        </c:ser>
        <c:dLbls>
          <c:showLegendKey val="0"/>
          <c:showVal val="0"/>
          <c:showCatName val="0"/>
          <c:showSerName val="0"/>
          <c:showPercent val="0"/>
          <c:showBubbleSize val="0"/>
        </c:dLbls>
        <c:gapWidth val="219"/>
        <c:overlap val="-27"/>
        <c:axId val="379672768"/>
        <c:axId val="379671784"/>
      </c:barChart>
      <c:catAx>
        <c:axId val="37967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71784"/>
        <c:crosses val="autoZero"/>
        <c:auto val="1"/>
        <c:lblAlgn val="ctr"/>
        <c:lblOffset val="100"/>
        <c:noMultiLvlLbl val="0"/>
      </c:catAx>
      <c:valAx>
        <c:axId val="37967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7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107-4B28-B30E-BFE7740C9C57}"/>
            </c:ext>
          </c:extLst>
        </c:ser>
        <c:dLbls>
          <c:showLegendKey val="0"/>
          <c:showVal val="0"/>
          <c:showCatName val="0"/>
          <c:showSerName val="0"/>
          <c:showPercent val="0"/>
          <c:showBubbleSize val="0"/>
        </c:dLbls>
        <c:smooth val="0"/>
        <c:axId val="379672440"/>
        <c:axId val="379673096"/>
      </c:lineChart>
      <c:catAx>
        <c:axId val="37967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73096"/>
        <c:crosses val="autoZero"/>
        <c:auto val="1"/>
        <c:lblAlgn val="ctr"/>
        <c:lblOffset val="100"/>
        <c:noMultiLvlLbl val="0"/>
      </c:catAx>
      <c:valAx>
        <c:axId val="37967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7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0.11035144536404</c:v>
                </c:pt>
                <c:pt idx="11">
                  <c:v>0.12954300107952499</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C9D-4D25-A34B-202BE08BA60F}"/>
            </c:ext>
          </c:extLst>
        </c:ser>
        <c:dLbls>
          <c:showLegendKey val="0"/>
          <c:showVal val="0"/>
          <c:showCatName val="0"/>
          <c:showSerName val="0"/>
          <c:showPercent val="0"/>
          <c:showBubbleSize val="0"/>
        </c:dLbls>
        <c:smooth val="0"/>
        <c:axId val="391908792"/>
        <c:axId val="391907152"/>
      </c:lineChart>
      <c:catAx>
        <c:axId val="39190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07152"/>
        <c:crosses val="autoZero"/>
        <c:auto val="1"/>
        <c:lblAlgn val="ctr"/>
        <c:lblOffset val="100"/>
        <c:noMultiLvlLbl val="0"/>
      </c:catAx>
      <c:valAx>
        <c:axId val="39190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2</c:v>
                </c:pt>
              </c:numCache>
            </c:numRef>
          </c:val>
          <c:extLst>
            <c:ext xmlns:c16="http://schemas.microsoft.com/office/drawing/2014/chart" uri="{C3380CC4-5D6E-409C-BE32-E72D297353CC}">
              <c16:uniqueId val="{00000000-C3CD-49CD-B7EF-A30C1A0F149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C3CD-49CD-B7EF-A30C1A0F149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1</c:v>
                </c:pt>
              </c:numCache>
            </c:numRef>
          </c:val>
          <c:extLst>
            <c:ext xmlns:c16="http://schemas.microsoft.com/office/drawing/2014/chart" uri="{C3380CC4-5D6E-409C-BE32-E72D297353CC}">
              <c16:uniqueId val="{00000002-C3CD-49CD-B7EF-A30C1A0F149D}"/>
            </c:ext>
          </c:extLst>
        </c:ser>
        <c:dLbls>
          <c:showLegendKey val="0"/>
          <c:showVal val="0"/>
          <c:showCatName val="0"/>
          <c:showSerName val="0"/>
          <c:showPercent val="0"/>
          <c:showBubbleSize val="0"/>
        </c:dLbls>
        <c:gapWidth val="150"/>
        <c:overlap val="100"/>
        <c:axId val="391893376"/>
        <c:axId val="391898624"/>
      </c:barChart>
      <c:catAx>
        <c:axId val="39189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98624"/>
        <c:crosses val="autoZero"/>
        <c:auto val="1"/>
        <c:lblAlgn val="ctr"/>
        <c:lblOffset val="100"/>
        <c:noMultiLvlLbl val="0"/>
      </c:catAx>
      <c:valAx>
        <c:axId val="391898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9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0.144943983545857</c:v>
                </c:pt>
                <c:pt idx="1">
                  <c:v>5.4393643888336798E-2</c:v>
                </c:pt>
                <c:pt idx="2">
                  <c:v>0.19542559351476499</c:v>
                </c:pt>
              </c:numCache>
            </c:numRef>
          </c:val>
          <c:extLst>
            <c:ext xmlns:c16="http://schemas.microsoft.com/office/drawing/2014/chart" uri="{C3380CC4-5D6E-409C-BE32-E72D297353CC}">
              <c16:uniqueId val="{00000000-E91A-48C0-A0BB-2EB00EBD6094}"/>
            </c:ext>
          </c:extLst>
        </c:ser>
        <c:dLbls>
          <c:showLegendKey val="0"/>
          <c:showVal val="0"/>
          <c:showCatName val="0"/>
          <c:showSerName val="0"/>
          <c:showPercent val="0"/>
          <c:showBubbleSize val="0"/>
        </c:dLbls>
        <c:gapWidth val="219"/>
        <c:overlap val="-27"/>
        <c:axId val="322310144"/>
        <c:axId val="322310472"/>
      </c:barChart>
      <c:catAx>
        <c:axId val="32231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10472"/>
        <c:crosses val="autoZero"/>
        <c:auto val="1"/>
        <c:lblAlgn val="ctr"/>
        <c:lblOffset val="100"/>
        <c:noMultiLvlLbl val="0"/>
      </c:catAx>
      <c:valAx>
        <c:axId val="32231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1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72</c:v>
                </c:pt>
              </c:numCache>
            </c:numRef>
          </c:val>
          <c:extLst>
            <c:ext xmlns:c16="http://schemas.microsoft.com/office/drawing/2014/chart" uri="{C3380CC4-5D6E-409C-BE32-E72D297353CC}">
              <c16:uniqueId val="{00000000-45F4-4FB7-8AAC-BD352B4DEDD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5</c:v>
                </c:pt>
              </c:numCache>
            </c:numRef>
          </c:val>
          <c:extLst>
            <c:ext xmlns:c16="http://schemas.microsoft.com/office/drawing/2014/chart" uri="{C3380CC4-5D6E-409C-BE32-E72D297353CC}">
              <c16:uniqueId val="{00000001-45F4-4FB7-8AAC-BD352B4DEDD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45F4-4FB7-8AAC-BD352B4DEDD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45F4-4FB7-8AAC-BD352B4DEDD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45F4-4FB7-8AAC-BD352B4DEDD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45F4-4FB7-8AAC-BD352B4DEDD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4</c:v>
                </c:pt>
              </c:numCache>
            </c:numRef>
          </c:val>
          <c:extLst>
            <c:ext xmlns:c16="http://schemas.microsoft.com/office/drawing/2014/chart" uri="{C3380CC4-5D6E-409C-BE32-E72D297353CC}">
              <c16:uniqueId val="{00000006-45F4-4FB7-8AAC-BD352B4DEDD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1</c:v>
                </c:pt>
              </c:numCache>
            </c:numRef>
          </c:val>
          <c:extLst>
            <c:ext xmlns:c16="http://schemas.microsoft.com/office/drawing/2014/chart" uri="{C3380CC4-5D6E-409C-BE32-E72D297353CC}">
              <c16:uniqueId val="{00000007-45F4-4FB7-8AAC-BD352B4DEDDA}"/>
            </c:ext>
          </c:extLst>
        </c:ser>
        <c:dLbls>
          <c:showLegendKey val="0"/>
          <c:showVal val="0"/>
          <c:showCatName val="0"/>
          <c:showSerName val="0"/>
          <c:showPercent val="0"/>
          <c:showBubbleSize val="0"/>
        </c:dLbls>
        <c:gapWidth val="150"/>
        <c:overlap val="100"/>
        <c:axId val="379383704"/>
        <c:axId val="379381408"/>
      </c:barChart>
      <c:catAx>
        <c:axId val="37938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81408"/>
        <c:crosses val="autoZero"/>
        <c:auto val="1"/>
        <c:lblAlgn val="ctr"/>
        <c:lblOffset val="100"/>
        <c:noMultiLvlLbl val="0"/>
      </c:catAx>
      <c:valAx>
        <c:axId val="379381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8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740-4BB9-A2F3-BC75AE265FAF}"/>
            </c:ext>
          </c:extLst>
        </c:ser>
        <c:dLbls>
          <c:showLegendKey val="0"/>
          <c:showVal val="0"/>
          <c:showCatName val="0"/>
          <c:showSerName val="0"/>
          <c:showPercent val="0"/>
          <c:showBubbleSize val="0"/>
        </c:dLbls>
        <c:smooth val="0"/>
        <c:axId val="421888568"/>
        <c:axId val="421878072"/>
      </c:lineChart>
      <c:dateAx>
        <c:axId val="42188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78072"/>
        <c:crosses val="autoZero"/>
        <c:auto val="1"/>
        <c:lblOffset val="100"/>
        <c:baseTimeUnit val="days"/>
      </c:dateAx>
      <c:valAx>
        <c:axId val="42187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8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CB33-E47A-43D7-BC26-7342E45573B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592B51F-B192-4641-8CAA-22BCB057DD5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95540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932B-820B-486B-9FAC-596D1BBD8E95}"/>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C202E7F0-7A2C-4E8B-8447-F05252A2CB8D}"/>
              </a:ext>
            </a:extLst>
          </p:cNvPr>
          <p:cNvGraphicFramePr>
            <a:graphicFrameLocks noGrp="1"/>
          </p:cNvGraphicFramePr>
          <p:nvPr>
            <p:ph type="tbl" sz="quarter" idx="13"/>
            <p:extLst>
              <p:ext uri="{D42A27DB-BD31-4B8C-83A1-F6EECF244321}">
                <p14:modId xmlns:p14="http://schemas.microsoft.com/office/powerpoint/2010/main" val="124668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7398041"/>
                    </a:ext>
                  </a:extLst>
                </a:gridCol>
                <a:gridCol w="740664">
                  <a:extLst>
                    <a:ext uri="{9D8B030D-6E8A-4147-A177-3AD203B41FA5}">
                      <a16:colId xmlns:a16="http://schemas.microsoft.com/office/drawing/2014/main" val="1895431560"/>
                    </a:ext>
                  </a:extLst>
                </a:gridCol>
                <a:gridCol w="740664">
                  <a:extLst>
                    <a:ext uri="{9D8B030D-6E8A-4147-A177-3AD203B41FA5}">
                      <a16:colId xmlns:a16="http://schemas.microsoft.com/office/drawing/2014/main" val="1910622315"/>
                    </a:ext>
                  </a:extLst>
                </a:gridCol>
                <a:gridCol w="740664">
                  <a:extLst>
                    <a:ext uri="{9D8B030D-6E8A-4147-A177-3AD203B41FA5}">
                      <a16:colId xmlns:a16="http://schemas.microsoft.com/office/drawing/2014/main" val="527597564"/>
                    </a:ext>
                  </a:extLst>
                </a:gridCol>
                <a:gridCol w="740664">
                  <a:extLst>
                    <a:ext uri="{9D8B030D-6E8A-4147-A177-3AD203B41FA5}">
                      <a16:colId xmlns:a16="http://schemas.microsoft.com/office/drawing/2014/main" val="3654126076"/>
                    </a:ext>
                  </a:extLst>
                </a:gridCol>
                <a:gridCol w="740664">
                  <a:extLst>
                    <a:ext uri="{9D8B030D-6E8A-4147-A177-3AD203B41FA5}">
                      <a16:colId xmlns:a16="http://schemas.microsoft.com/office/drawing/2014/main" val="364986194"/>
                    </a:ext>
                  </a:extLst>
                </a:gridCol>
                <a:gridCol w="740664">
                  <a:extLst>
                    <a:ext uri="{9D8B030D-6E8A-4147-A177-3AD203B41FA5}">
                      <a16:colId xmlns:a16="http://schemas.microsoft.com/office/drawing/2014/main" val="308197898"/>
                    </a:ext>
                  </a:extLst>
                </a:gridCol>
                <a:gridCol w="740664">
                  <a:extLst>
                    <a:ext uri="{9D8B030D-6E8A-4147-A177-3AD203B41FA5}">
                      <a16:colId xmlns:a16="http://schemas.microsoft.com/office/drawing/2014/main" val="3284099122"/>
                    </a:ext>
                  </a:extLst>
                </a:gridCol>
                <a:gridCol w="740664">
                  <a:extLst>
                    <a:ext uri="{9D8B030D-6E8A-4147-A177-3AD203B41FA5}">
                      <a16:colId xmlns:a16="http://schemas.microsoft.com/office/drawing/2014/main" val="34181518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668746453"/>
                  </a:ext>
                </a:extLst>
              </a:tr>
              <a:tr h="370840">
                <a:tc>
                  <a:txBody>
                    <a:bodyPr/>
                    <a:lstStyle/>
                    <a:p>
                      <a:r>
                        <a:rPr lang="en-US" sz="1000"/>
                        <a:t>Camelbak Argentina</a:t>
                      </a:r>
                    </a:p>
                  </a:txBody>
                  <a:tcPr/>
                </a:tc>
                <a:tc>
                  <a:txBody>
                    <a:bodyPr/>
                    <a:lstStyle/>
                    <a:p>
                      <a:r>
                        <a:rPr lang="en-US" sz="1000"/>
                        <a:t>14716</a:t>
                      </a:r>
                    </a:p>
                  </a:txBody>
                  <a:tcPr/>
                </a:tc>
                <a:tc>
                  <a:txBody>
                    <a:bodyPr/>
                    <a:lstStyle/>
                    <a:p>
                      <a:r>
                        <a:rPr lang="en-US" sz="1000"/>
                        <a:t>1655</a:t>
                      </a:r>
                    </a:p>
                  </a:txBody>
                  <a:tcPr/>
                </a:tc>
                <a:tc>
                  <a:txBody>
                    <a:bodyPr/>
                    <a:lstStyle/>
                    <a:p>
                      <a:r>
                        <a:rPr lang="en-US" sz="1000"/>
                        <a:t>5</a:t>
                      </a:r>
                    </a:p>
                  </a:txBody>
                  <a:tcPr/>
                </a:tc>
                <a:tc>
                  <a:txBody>
                    <a:bodyPr/>
                    <a:lstStyle/>
                    <a:p>
                      <a:r>
                        <a:rPr lang="en-US" sz="1000"/>
                        <a:t>77</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0.1181 %</a:t>
                      </a:r>
                    </a:p>
                  </a:txBody>
                  <a:tcPr/>
                </a:tc>
                <a:extLst>
                  <a:ext uri="{0D108BD9-81ED-4DB2-BD59-A6C34878D82A}">
                    <a16:rowId xmlns:a16="http://schemas.microsoft.com/office/drawing/2014/main" val="981113888"/>
                  </a:ext>
                </a:extLst>
              </a:tr>
            </a:tbl>
          </a:graphicData>
        </a:graphic>
      </p:graphicFrame>
      <p:sp>
        <p:nvSpPr>
          <p:cNvPr id="4" name="Text Placeholder 3">
            <a:extLst>
              <a:ext uri="{FF2B5EF4-FFF2-40B4-BE49-F238E27FC236}">
                <a16:creationId xmlns:a16="http://schemas.microsoft.com/office/drawing/2014/main" id="{49182B26-2949-4BA7-9062-5E320315171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995183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CA49-E386-47A5-8B22-A8CC913F7B96}"/>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0882EE8F-BDB9-4379-9182-A837F8D1CC4B}"/>
              </a:ext>
            </a:extLst>
          </p:cNvPr>
          <p:cNvGraphicFramePr>
            <a:graphicFrameLocks noGrp="1"/>
          </p:cNvGraphicFramePr>
          <p:nvPr>
            <p:ph type="chart" sz="quarter" idx="13"/>
            <p:extLst>
              <p:ext uri="{D42A27DB-BD31-4B8C-83A1-F6EECF244321}">
                <p14:modId xmlns:p14="http://schemas.microsoft.com/office/powerpoint/2010/main" val="1146011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7A1D3-D168-441F-B71D-FF885F7CC5A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01F11614-A8AE-4A5B-A162-EDA4C2B79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192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DA01-E953-4401-8484-826A832CF150}"/>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5C1E0943-E829-413E-8F9E-CB46FCB457AD}"/>
              </a:ext>
            </a:extLst>
          </p:cNvPr>
          <p:cNvGraphicFramePr>
            <a:graphicFrameLocks noGrp="1"/>
          </p:cNvGraphicFramePr>
          <p:nvPr>
            <p:ph type="chart" sz="quarter" idx="13"/>
            <p:extLst>
              <p:ext uri="{D42A27DB-BD31-4B8C-83A1-F6EECF244321}">
                <p14:modId xmlns:p14="http://schemas.microsoft.com/office/powerpoint/2010/main" val="1493074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7593E-256A-47F2-BF2A-263417B7CC2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9CDC296-648C-46E2-B00E-BEF2ABDA0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436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7531-6AD8-423C-8CB3-CDB2F5279BA1}"/>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0554DA15-B9E3-421D-9B6B-3DD6AB2DA313}"/>
              </a:ext>
            </a:extLst>
          </p:cNvPr>
          <p:cNvGraphicFramePr>
            <a:graphicFrameLocks noGrp="1"/>
          </p:cNvGraphicFramePr>
          <p:nvPr>
            <p:ph type="chart" sz="quarter" idx="13"/>
            <p:extLst>
              <p:ext uri="{D42A27DB-BD31-4B8C-83A1-F6EECF244321}">
                <p14:modId xmlns:p14="http://schemas.microsoft.com/office/powerpoint/2010/main" val="510919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E5246-5C43-4A4F-9AE9-1AF6DCB3FC8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B90840D1-F7A4-4036-8A2B-144215ECE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614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2D2E9-59D3-4044-9F32-9B47636D7DDE}"/>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28BB1649-F985-4B0F-B28B-54E1380CC137}"/>
              </a:ext>
            </a:extLst>
          </p:cNvPr>
          <p:cNvGraphicFramePr>
            <a:graphicFrameLocks noGrp="1"/>
          </p:cNvGraphicFramePr>
          <p:nvPr>
            <p:ph type="chart" sz="quarter" idx="13"/>
            <p:extLst>
              <p:ext uri="{D42A27DB-BD31-4B8C-83A1-F6EECF244321}">
                <p14:modId xmlns:p14="http://schemas.microsoft.com/office/powerpoint/2010/main" val="868312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C5B29-FBA6-4E6F-BD28-E2FBFC1DD82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B784F0D-5069-4C90-8851-8C3FB5E82B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64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0B78-1F13-401C-91BD-BB24620B40DB}"/>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C57A4973-6D92-49E0-8B39-E9E5FFF6AE1A}"/>
              </a:ext>
            </a:extLst>
          </p:cNvPr>
          <p:cNvGraphicFramePr>
            <a:graphicFrameLocks noGrp="1"/>
          </p:cNvGraphicFramePr>
          <p:nvPr>
            <p:ph type="chart" sz="quarter" idx="13"/>
            <p:extLst>
              <p:ext uri="{D42A27DB-BD31-4B8C-83A1-F6EECF244321}">
                <p14:modId xmlns:p14="http://schemas.microsoft.com/office/powerpoint/2010/main" val="149686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E6076-CE3A-4450-97A4-4F647BFD0DA5}"/>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7BEBA5C0-1CFB-45EE-9CC5-27DC13282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795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7DE8-6ABC-4D8D-9B00-D1B5C4048815}"/>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9B046681-3C84-4327-94D5-B6B18E829972}"/>
              </a:ext>
            </a:extLst>
          </p:cNvPr>
          <p:cNvGraphicFramePr>
            <a:graphicFrameLocks noGrp="1"/>
          </p:cNvGraphicFramePr>
          <p:nvPr>
            <p:ph type="chart" sz="quarter" idx="13"/>
            <p:extLst>
              <p:ext uri="{D42A27DB-BD31-4B8C-83A1-F6EECF244321}">
                <p14:modId xmlns:p14="http://schemas.microsoft.com/office/powerpoint/2010/main" val="2063044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BEF22-08C4-445A-8C47-4E69EB589EF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C2017D1-81E4-4A24-B9BA-748D2DB7E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509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8FA4-DA5F-47AC-8676-CE64318ABBDE}"/>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BC9DD3A1-24A3-46ED-9886-DB072EC629E3}"/>
              </a:ext>
            </a:extLst>
          </p:cNvPr>
          <p:cNvGraphicFramePr>
            <a:graphicFrameLocks noGrp="1"/>
          </p:cNvGraphicFramePr>
          <p:nvPr>
            <p:ph type="chart" sz="quarter" idx="13"/>
            <p:extLst>
              <p:ext uri="{D42A27DB-BD31-4B8C-83A1-F6EECF244321}">
                <p14:modId xmlns:p14="http://schemas.microsoft.com/office/powerpoint/2010/main" val="350278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B1391E-5AF1-48CF-B3F4-0767465A806C}"/>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F24F9248-5084-48A8-9F3F-A8F8655F4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62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6D330-BED1-4E60-AB15-FFBB3163E984}"/>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D93C18A7-D151-4DFB-A1C9-988C6EDCA57B}"/>
              </a:ext>
            </a:extLst>
          </p:cNvPr>
          <p:cNvGraphicFramePr>
            <a:graphicFrameLocks noGrp="1"/>
          </p:cNvGraphicFramePr>
          <p:nvPr>
            <p:ph type="chart" sz="quarter" idx="13"/>
            <p:extLst>
              <p:ext uri="{D42A27DB-BD31-4B8C-83A1-F6EECF244321}">
                <p14:modId xmlns:p14="http://schemas.microsoft.com/office/powerpoint/2010/main" val="4292666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715FB-082B-4A8E-8B20-33D403BCE17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2EF2A365-DD2D-4787-A112-CBB87B93D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104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529F1-7FD1-4D83-AF3E-078A2FAED905}"/>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B2A85E83-7D97-49D3-A4B2-ECAC5DA7DE81}"/>
              </a:ext>
            </a:extLst>
          </p:cNvPr>
          <p:cNvGraphicFramePr>
            <a:graphicFrameLocks noGrp="1"/>
          </p:cNvGraphicFramePr>
          <p:nvPr>
            <p:ph type="chart" sz="quarter" idx="13"/>
            <p:extLst>
              <p:ext uri="{D42A27DB-BD31-4B8C-83A1-F6EECF244321}">
                <p14:modId xmlns:p14="http://schemas.microsoft.com/office/powerpoint/2010/main" val="1015240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E32B1-15E8-47B1-AA5D-106350C8A29E}"/>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1C03226-0079-42DA-85BE-AE1FFE3F8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890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3996F-1670-432F-9D06-2CCB24D4346A}"/>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02879756-4118-4A23-AC6E-6755B5377A8E}"/>
              </a:ext>
            </a:extLst>
          </p:cNvPr>
          <p:cNvGraphicFramePr>
            <a:graphicFrameLocks noGrp="1"/>
          </p:cNvGraphicFramePr>
          <p:nvPr>
            <p:ph type="chart" sz="quarter" idx="13"/>
            <p:extLst>
              <p:ext uri="{D42A27DB-BD31-4B8C-83A1-F6EECF244321}">
                <p14:modId xmlns:p14="http://schemas.microsoft.com/office/powerpoint/2010/main" val="361442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CCFC1-2C5A-4487-8833-264AAA5E83D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E708A7B4-150B-44EF-937A-C1641BB1C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050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D349-E252-40FE-A6AE-4AB52202958B}"/>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A77A598F-426A-4279-8620-830C3B09BC93}"/>
              </a:ext>
            </a:extLst>
          </p:cNvPr>
          <p:cNvGraphicFramePr>
            <a:graphicFrameLocks noGrp="1"/>
          </p:cNvGraphicFramePr>
          <p:nvPr>
            <p:ph type="chart" sz="quarter" idx="13"/>
            <p:extLst>
              <p:ext uri="{D42A27DB-BD31-4B8C-83A1-F6EECF244321}">
                <p14:modId xmlns:p14="http://schemas.microsoft.com/office/powerpoint/2010/main" val="964120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8BD193-3BE3-4F73-A272-C646A61E920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895B0ACB-0DDA-47BE-B9BA-239A5BC573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644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39898-8A70-4C83-A467-91D24FCFE8D4}"/>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87CC13F7-F5D3-4349-9A86-181F37438C74}"/>
              </a:ext>
            </a:extLst>
          </p:cNvPr>
          <p:cNvGraphicFramePr>
            <a:graphicFrameLocks noGrp="1"/>
          </p:cNvGraphicFramePr>
          <p:nvPr>
            <p:ph type="chart" sz="quarter" idx="13"/>
            <p:extLst>
              <p:ext uri="{D42A27DB-BD31-4B8C-83A1-F6EECF244321}">
                <p14:modId xmlns:p14="http://schemas.microsoft.com/office/powerpoint/2010/main" val="86993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C0654-A725-4A54-9F62-4CFD6B39890C}"/>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A75CBA27-AFEA-43BD-8057-C3AFF2B25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86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35A4C-FD28-4B53-BDAA-64956E592C3C}"/>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2A9E606D-C216-465D-8A4C-C8AEEBD8D935}"/>
              </a:ext>
            </a:extLst>
          </p:cNvPr>
          <p:cNvGraphicFramePr>
            <a:graphicFrameLocks noGrp="1"/>
          </p:cNvGraphicFramePr>
          <p:nvPr>
            <p:ph type="chart" sz="quarter" idx="13"/>
            <p:extLst>
              <p:ext uri="{D42A27DB-BD31-4B8C-83A1-F6EECF244321}">
                <p14:modId xmlns:p14="http://schemas.microsoft.com/office/powerpoint/2010/main" val="3216810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B91D78-28D5-488C-BA4A-5B21D122883C}"/>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06588C1B-9700-4FF4-B021-932073BAA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98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2C686-132B-4DA6-95DE-8CC4F8703E2A}"/>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DF108779-8890-49E8-B2B3-91DCE4A54D4F}"/>
              </a:ext>
            </a:extLst>
          </p:cNvPr>
          <p:cNvGraphicFramePr>
            <a:graphicFrameLocks noGrp="1"/>
          </p:cNvGraphicFramePr>
          <p:nvPr>
            <p:ph type="chart" sz="quarter" idx="13"/>
            <p:extLst>
              <p:ext uri="{D42A27DB-BD31-4B8C-83A1-F6EECF244321}">
                <p14:modId xmlns:p14="http://schemas.microsoft.com/office/powerpoint/2010/main" val="229379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0DE0E-B36B-457B-A4A2-A360503CBFBF}"/>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C82B2896-C46F-4A66-8AD0-FCDDA6FFF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430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B8E6-E852-4440-ABAA-C1E15CFADEF0}"/>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9D7DE231-5CAB-479A-A034-1BBCFE04A10C}"/>
              </a:ext>
            </a:extLst>
          </p:cNvPr>
          <p:cNvGraphicFramePr>
            <a:graphicFrameLocks noGrp="1"/>
          </p:cNvGraphicFramePr>
          <p:nvPr>
            <p:ph type="tbl" sz="quarter" idx="13"/>
            <p:extLst>
              <p:ext uri="{D42A27DB-BD31-4B8C-83A1-F6EECF244321}">
                <p14:modId xmlns:p14="http://schemas.microsoft.com/office/powerpoint/2010/main" val="413170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0090055"/>
                    </a:ext>
                  </a:extLst>
                </a:gridCol>
                <a:gridCol w="1152144">
                  <a:extLst>
                    <a:ext uri="{9D8B030D-6E8A-4147-A177-3AD203B41FA5}">
                      <a16:colId xmlns:a16="http://schemas.microsoft.com/office/drawing/2014/main" val="4213163013"/>
                    </a:ext>
                  </a:extLst>
                </a:gridCol>
                <a:gridCol w="1152144">
                  <a:extLst>
                    <a:ext uri="{9D8B030D-6E8A-4147-A177-3AD203B41FA5}">
                      <a16:colId xmlns:a16="http://schemas.microsoft.com/office/drawing/2014/main" val="1701288367"/>
                    </a:ext>
                  </a:extLst>
                </a:gridCol>
                <a:gridCol w="1152144">
                  <a:extLst>
                    <a:ext uri="{9D8B030D-6E8A-4147-A177-3AD203B41FA5}">
                      <a16:colId xmlns:a16="http://schemas.microsoft.com/office/drawing/2014/main" val="526962616"/>
                    </a:ext>
                  </a:extLst>
                </a:gridCol>
                <a:gridCol w="1152144">
                  <a:extLst>
                    <a:ext uri="{9D8B030D-6E8A-4147-A177-3AD203B41FA5}">
                      <a16:colId xmlns:a16="http://schemas.microsoft.com/office/drawing/2014/main" val="760791056"/>
                    </a:ext>
                  </a:extLst>
                </a:gridCol>
                <a:gridCol w="1152144">
                  <a:extLst>
                    <a:ext uri="{9D8B030D-6E8A-4147-A177-3AD203B41FA5}">
                      <a16:colId xmlns:a16="http://schemas.microsoft.com/office/drawing/2014/main" val="155790357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282462944"/>
                  </a:ext>
                </a:extLst>
              </a:tr>
              <a:tr h="370840">
                <a:tc>
                  <a:txBody>
                    <a:bodyPr/>
                    <a:lstStyle/>
                    <a:p>
                      <a:r>
                        <a:rPr lang="en-US" sz="1000"/>
                        <a:t>#CamelbakArgentina</a:t>
                      </a:r>
                    </a:p>
                  </a:txBody>
                  <a:tcPr/>
                </a:tc>
                <a:tc>
                  <a:txBody>
                    <a:bodyPr/>
                    <a:lstStyle/>
                    <a:p>
                      <a:r>
                        <a:rPr lang="en-US" sz="1000"/>
                        <a:t>5</a:t>
                      </a:r>
                    </a:p>
                  </a:txBody>
                  <a:tcPr/>
                </a:tc>
                <a:tc>
                  <a:txBody>
                    <a:bodyPr/>
                    <a:lstStyle/>
                    <a:p>
                      <a:r>
                        <a:rPr lang="en-US" sz="1000"/>
                        <a:t>15.4</a:t>
                      </a:r>
                    </a:p>
                  </a:txBody>
                  <a:tcPr/>
                </a:tc>
                <a:tc>
                  <a:txBody>
                    <a:bodyPr/>
                    <a:lstStyle/>
                    <a:p>
                      <a:r>
                        <a:rPr lang="en-US" sz="1000"/>
                        <a:t>0.8</a:t>
                      </a:r>
                    </a:p>
                  </a:txBody>
                  <a:tcPr/>
                </a:tc>
                <a:tc>
                  <a:txBody>
                    <a:bodyPr/>
                    <a:lstStyle/>
                    <a:p>
                      <a:r>
                        <a:rPr lang="en-US" sz="1000"/>
                        <a:t>0.2</a:t>
                      </a:r>
                    </a:p>
                  </a:txBody>
                  <a:tcPr/>
                </a:tc>
                <a:tc>
                  <a:txBody>
                    <a:bodyPr/>
                    <a:lstStyle/>
                    <a:p>
                      <a:r>
                        <a:rPr lang="en-US" sz="1000"/>
                        <a:t>16.4</a:t>
                      </a:r>
                    </a:p>
                  </a:txBody>
                  <a:tcPr/>
                </a:tc>
                <a:extLst>
                  <a:ext uri="{0D108BD9-81ED-4DB2-BD59-A6C34878D82A}">
                    <a16:rowId xmlns:a16="http://schemas.microsoft.com/office/drawing/2014/main" val="2024443624"/>
                  </a:ext>
                </a:extLst>
              </a:tr>
              <a:tr h="370840">
                <a:tc>
                  <a:txBody>
                    <a:bodyPr/>
                    <a:lstStyle/>
                    <a:p>
                      <a:r>
                        <a:rPr lang="en-US" sz="1000"/>
                        <a:t>#Camelbak</a:t>
                      </a:r>
                    </a:p>
                  </a:txBody>
                  <a:tcPr/>
                </a:tc>
                <a:tc>
                  <a:txBody>
                    <a:bodyPr/>
                    <a:lstStyle/>
                    <a:p>
                      <a:r>
                        <a:rPr lang="en-US" sz="1000"/>
                        <a:t>5</a:t>
                      </a:r>
                    </a:p>
                  </a:txBody>
                  <a:tcPr/>
                </a:tc>
                <a:tc>
                  <a:txBody>
                    <a:bodyPr/>
                    <a:lstStyle/>
                    <a:p>
                      <a:r>
                        <a:rPr lang="en-US" sz="1000"/>
                        <a:t>15.4</a:t>
                      </a:r>
                    </a:p>
                  </a:txBody>
                  <a:tcPr/>
                </a:tc>
                <a:tc>
                  <a:txBody>
                    <a:bodyPr/>
                    <a:lstStyle/>
                    <a:p>
                      <a:r>
                        <a:rPr lang="en-US" sz="1000"/>
                        <a:t>0.8</a:t>
                      </a:r>
                    </a:p>
                  </a:txBody>
                  <a:tcPr/>
                </a:tc>
                <a:tc>
                  <a:txBody>
                    <a:bodyPr/>
                    <a:lstStyle/>
                    <a:p>
                      <a:r>
                        <a:rPr lang="en-US" sz="1000"/>
                        <a:t>0.2</a:t>
                      </a:r>
                    </a:p>
                  </a:txBody>
                  <a:tcPr/>
                </a:tc>
                <a:tc>
                  <a:txBody>
                    <a:bodyPr/>
                    <a:lstStyle/>
                    <a:p>
                      <a:r>
                        <a:rPr lang="en-US" sz="1000"/>
                        <a:t>16.4</a:t>
                      </a:r>
                    </a:p>
                  </a:txBody>
                  <a:tcPr/>
                </a:tc>
                <a:extLst>
                  <a:ext uri="{0D108BD9-81ED-4DB2-BD59-A6C34878D82A}">
                    <a16:rowId xmlns:a16="http://schemas.microsoft.com/office/drawing/2014/main" val="2429910611"/>
                  </a:ext>
                </a:extLst>
              </a:tr>
              <a:tr h="370840">
                <a:tc>
                  <a:txBody>
                    <a:bodyPr/>
                    <a:lstStyle/>
                    <a:p>
                      <a:r>
                        <a:rPr lang="en-US" sz="1000"/>
                        <a:t>#hidratacion</a:t>
                      </a:r>
                    </a:p>
                  </a:txBody>
                  <a:tcPr/>
                </a:tc>
                <a:tc>
                  <a:txBody>
                    <a:bodyPr/>
                    <a:lstStyle/>
                    <a:p>
                      <a:r>
                        <a:rPr lang="en-US" sz="1000"/>
                        <a:t>4</a:t>
                      </a:r>
                    </a:p>
                  </a:txBody>
                  <a:tcPr/>
                </a:tc>
                <a:tc>
                  <a:txBody>
                    <a:bodyPr/>
                    <a:lstStyle/>
                    <a:p>
                      <a:r>
                        <a:rPr lang="en-US" sz="1000"/>
                        <a:t>16.75</a:t>
                      </a:r>
                    </a:p>
                  </a:txBody>
                  <a:tcPr/>
                </a:tc>
                <a:tc>
                  <a:txBody>
                    <a:bodyPr/>
                    <a:lstStyle/>
                    <a:p>
                      <a:r>
                        <a:rPr lang="en-US" sz="1000"/>
                        <a:t>1</a:t>
                      </a:r>
                    </a:p>
                  </a:txBody>
                  <a:tcPr/>
                </a:tc>
                <a:tc>
                  <a:txBody>
                    <a:bodyPr/>
                    <a:lstStyle/>
                    <a:p>
                      <a:r>
                        <a:rPr lang="en-US" sz="1000"/>
                        <a:t>0.25</a:t>
                      </a:r>
                    </a:p>
                  </a:txBody>
                  <a:tcPr/>
                </a:tc>
                <a:tc>
                  <a:txBody>
                    <a:bodyPr/>
                    <a:lstStyle/>
                    <a:p>
                      <a:r>
                        <a:rPr lang="en-US" sz="1000"/>
                        <a:t>18</a:t>
                      </a:r>
                    </a:p>
                  </a:txBody>
                  <a:tcPr/>
                </a:tc>
                <a:extLst>
                  <a:ext uri="{0D108BD9-81ED-4DB2-BD59-A6C34878D82A}">
                    <a16:rowId xmlns:a16="http://schemas.microsoft.com/office/drawing/2014/main" val="1390424845"/>
                  </a:ext>
                </a:extLst>
              </a:tr>
              <a:tr h="370840">
                <a:tc>
                  <a:txBody>
                    <a:bodyPr/>
                    <a:lstStyle/>
                    <a:p>
                      <a:r>
                        <a:rPr lang="en-US" sz="1000"/>
                        <a:t>#deportes</a:t>
                      </a:r>
                    </a:p>
                  </a:txBody>
                  <a:tcPr/>
                </a:tc>
                <a:tc>
                  <a:txBody>
                    <a:bodyPr/>
                    <a:lstStyle/>
                    <a:p>
                      <a:r>
                        <a:rPr lang="en-US" sz="1000"/>
                        <a:t>4</a:t>
                      </a:r>
                    </a:p>
                  </a:txBody>
                  <a:tcPr/>
                </a:tc>
                <a:tc>
                  <a:txBody>
                    <a:bodyPr/>
                    <a:lstStyle/>
                    <a:p>
                      <a:r>
                        <a:rPr lang="en-US" sz="1000"/>
                        <a:t>16.75</a:t>
                      </a:r>
                    </a:p>
                  </a:txBody>
                  <a:tcPr/>
                </a:tc>
                <a:tc>
                  <a:txBody>
                    <a:bodyPr/>
                    <a:lstStyle/>
                    <a:p>
                      <a:r>
                        <a:rPr lang="en-US" sz="1000"/>
                        <a:t>1</a:t>
                      </a:r>
                    </a:p>
                  </a:txBody>
                  <a:tcPr/>
                </a:tc>
                <a:tc>
                  <a:txBody>
                    <a:bodyPr/>
                    <a:lstStyle/>
                    <a:p>
                      <a:r>
                        <a:rPr lang="en-US" sz="1000"/>
                        <a:t>0.25</a:t>
                      </a:r>
                    </a:p>
                  </a:txBody>
                  <a:tcPr/>
                </a:tc>
                <a:tc>
                  <a:txBody>
                    <a:bodyPr/>
                    <a:lstStyle/>
                    <a:p>
                      <a:r>
                        <a:rPr lang="en-US" sz="1000"/>
                        <a:t>18</a:t>
                      </a:r>
                    </a:p>
                  </a:txBody>
                  <a:tcPr/>
                </a:tc>
                <a:extLst>
                  <a:ext uri="{0D108BD9-81ED-4DB2-BD59-A6C34878D82A}">
                    <a16:rowId xmlns:a16="http://schemas.microsoft.com/office/drawing/2014/main" val="3036679129"/>
                  </a:ext>
                </a:extLst>
              </a:tr>
              <a:tr h="370840">
                <a:tc>
                  <a:txBody>
                    <a:bodyPr/>
                    <a:lstStyle/>
                    <a:p>
                      <a:r>
                        <a:rPr lang="en-US" sz="1000"/>
                        <a:t>#ciclismo</a:t>
                      </a:r>
                    </a:p>
                  </a:txBody>
                  <a:tcPr/>
                </a:tc>
                <a:tc>
                  <a:txBody>
                    <a:bodyPr/>
                    <a:lstStyle/>
                    <a:p>
                      <a:r>
                        <a:rPr lang="en-US" sz="1000"/>
                        <a:t>4</a:t>
                      </a:r>
                    </a:p>
                  </a:txBody>
                  <a:tcPr/>
                </a:tc>
                <a:tc>
                  <a:txBody>
                    <a:bodyPr/>
                    <a:lstStyle/>
                    <a:p>
                      <a:r>
                        <a:rPr lang="en-US" sz="1000"/>
                        <a:t>16.75</a:t>
                      </a:r>
                    </a:p>
                  </a:txBody>
                  <a:tcPr/>
                </a:tc>
                <a:tc>
                  <a:txBody>
                    <a:bodyPr/>
                    <a:lstStyle/>
                    <a:p>
                      <a:r>
                        <a:rPr lang="en-US" sz="1000"/>
                        <a:t>1</a:t>
                      </a:r>
                    </a:p>
                  </a:txBody>
                  <a:tcPr/>
                </a:tc>
                <a:tc>
                  <a:txBody>
                    <a:bodyPr/>
                    <a:lstStyle/>
                    <a:p>
                      <a:r>
                        <a:rPr lang="en-US" sz="1000"/>
                        <a:t>0.25</a:t>
                      </a:r>
                    </a:p>
                  </a:txBody>
                  <a:tcPr/>
                </a:tc>
                <a:tc>
                  <a:txBody>
                    <a:bodyPr/>
                    <a:lstStyle/>
                    <a:p>
                      <a:r>
                        <a:rPr lang="en-US" sz="1000"/>
                        <a:t>18</a:t>
                      </a:r>
                    </a:p>
                  </a:txBody>
                  <a:tcPr/>
                </a:tc>
                <a:extLst>
                  <a:ext uri="{0D108BD9-81ED-4DB2-BD59-A6C34878D82A}">
                    <a16:rowId xmlns:a16="http://schemas.microsoft.com/office/drawing/2014/main" val="4143767232"/>
                  </a:ext>
                </a:extLst>
              </a:tr>
              <a:tr h="370840">
                <a:tc>
                  <a:txBody>
                    <a:bodyPr/>
                    <a:lstStyle/>
                    <a:p>
                      <a:r>
                        <a:rPr lang="en-US" sz="1000"/>
                        <a:t>#agua</a:t>
                      </a:r>
                    </a:p>
                  </a:txBody>
                  <a:tcPr/>
                </a:tc>
                <a:tc>
                  <a:txBody>
                    <a:bodyPr/>
                    <a:lstStyle/>
                    <a:p>
                      <a:r>
                        <a:rPr lang="en-US" sz="1000"/>
                        <a:t>2</a:t>
                      </a:r>
                    </a:p>
                  </a:txBody>
                  <a:tcPr/>
                </a:tc>
                <a:tc>
                  <a:txBody>
                    <a:bodyPr/>
                    <a:lstStyle/>
                    <a:p>
                      <a:r>
                        <a:rPr lang="en-US" sz="1000"/>
                        <a:t>15.5</a:t>
                      </a:r>
                    </a:p>
                  </a:txBody>
                  <a:tcPr/>
                </a:tc>
                <a:tc>
                  <a:txBody>
                    <a:bodyPr/>
                    <a:lstStyle/>
                    <a:p>
                      <a:r>
                        <a:rPr lang="en-US" sz="1000"/>
                        <a:t>0</a:t>
                      </a:r>
                    </a:p>
                  </a:txBody>
                  <a:tcPr/>
                </a:tc>
                <a:tc>
                  <a:txBody>
                    <a:bodyPr/>
                    <a:lstStyle/>
                    <a:p>
                      <a:r>
                        <a:rPr lang="en-US" sz="1000"/>
                        <a:t>0</a:t>
                      </a:r>
                    </a:p>
                  </a:txBody>
                  <a:tcPr/>
                </a:tc>
                <a:tc>
                  <a:txBody>
                    <a:bodyPr/>
                    <a:lstStyle/>
                    <a:p>
                      <a:r>
                        <a:rPr lang="en-US" sz="1000"/>
                        <a:t>15.5</a:t>
                      </a:r>
                    </a:p>
                  </a:txBody>
                  <a:tcPr/>
                </a:tc>
                <a:extLst>
                  <a:ext uri="{0D108BD9-81ED-4DB2-BD59-A6C34878D82A}">
                    <a16:rowId xmlns:a16="http://schemas.microsoft.com/office/drawing/2014/main" val="1006106959"/>
                  </a:ext>
                </a:extLst>
              </a:tr>
              <a:tr h="370840">
                <a:tc>
                  <a:txBody>
                    <a:bodyPr/>
                    <a:lstStyle/>
                    <a:p>
                      <a:r>
                        <a:rPr lang="en-US" sz="1000"/>
                        <a:t>#mochilas</a:t>
                      </a:r>
                    </a:p>
                  </a:txBody>
                  <a:tcPr/>
                </a:tc>
                <a:tc>
                  <a:txBody>
                    <a:bodyPr/>
                    <a:lstStyle/>
                    <a:p>
                      <a:r>
                        <a:rPr lang="en-US" sz="1000"/>
                        <a:t>2</a:t>
                      </a:r>
                    </a:p>
                  </a:txBody>
                  <a:tcPr/>
                </a:tc>
                <a:tc>
                  <a:txBody>
                    <a:bodyPr/>
                    <a:lstStyle/>
                    <a:p>
                      <a:r>
                        <a:rPr lang="en-US" sz="1000"/>
                        <a:t>18</a:t>
                      </a:r>
                    </a:p>
                  </a:txBody>
                  <a:tcPr/>
                </a:tc>
                <a:tc>
                  <a:txBody>
                    <a:bodyPr/>
                    <a:lstStyle/>
                    <a:p>
                      <a:r>
                        <a:rPr lang="en-US" sz="1000"/>
                        <a:t>2</a:t>
                      </a:r>
                    </a:p>
                  </a:txBody>
                  <a:tcPr/>
                </a:tc>
                <a:tc>
                  <a:txBody>
                    <a:bodyPr/>
                    <a:lstStyle/>
                    <a:p>
                      <a:r>
                        <a:rPr lang="en-US" sz="1000"/>
                        <a:t>0.5</a:t>
                      </a:r>
                    </a:p>
                  </a:txBody>
                  <a:tcPr/>
                </a:tc>
                <a:tc>
                  <a:txBody>
                    <a:bodyPr/>
                    <a:lstStyle/>
                    <a:p>
                      <a:r>
                        <a:rPr lang="en-US" sz="1000"/>
                        <a:t>20.5</a:t>
                      </a:r>
                    </a:p>
                  </a:txBody>
                  <a:tcPr/>
                </a:tc>
                <a:extLst>
                  <a:ext uri="{0D108BD9-81ED-4DB2-BD59-A6C34878D82A}">
                    <a16:rowId xmlns:a16="http://schemas.microsoft.com/office/drawing/2014/main" val="1236474636"/>
                  </a:ext>
                </a:extLst>
              </a:tr>
              <a:tr h="370840">
                <a:tc>
                  <a:txBody>
                    <a:bodyPr/>
                    <a:lstStyle/>
                    <a:p>
                      <a:r>
                        <a:rPr lang="en-US" sz="1000"/>
                        <a:t>#chutemag</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1685354740"/>
                  </a:ext>
                </a:extLst>
              </a:tr>
              <a:tr h="370840">
                <a:tc>
                  <a:txBody>
                    <a:bodyPr/>
                    <a:lstStyle/>
                    <a:p>
                      <a:r>
                        <a:rPr lang="en-US" sz="1000"/>
                        <a:t>#running</a:t>
                      </a:r>
                    </a:p>
                  </a:txBody>
                  <a:tcPr/>
                </a:tc>
                <a:tc>
                  <a:txBody>
                    <a:bodyPr/>
                    <a:lstStyle/>
                    <a:p>
                      <a:r>
                        <a:rPr lang="en-US" sz="1000"/>
                        <a:t>1</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extLst>
                  <a:ext uri="{0D108BD9-81ED-4DB2-BD59-A6C34878D82A}">
                    <a16:rowId xmlns:a16="http://schemas.microsoft.com/office/drawing/2014/main" val="1555006376"/>
                  </a:ext>
                </a:extLst>
              </a:tr>
            </a:tbl>
          </a:graphicData>
        </a:graphic>
      </p:graphicFrame>
      <p:sp>
        <p:nvSpPr>
          <p:cNvPr id="4" name="Text Placeholder 3">
            <a:extLst>
              <a:ext uri="{FF2B5EF4-FFF2-40B4-BE49-F238E27FC236}">
                <a16:creationId xmlns:a16="http://schemas.microsoft.com/office/drawing/2014/main" id="{12F5C0FD-0717-461A-9E1F-A612EFF2AD1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570120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B12B-A364-4608-B351-04F308066384}"/>
              </a:ext>
            </a:extLst>
          </p:cNvPr>
          <p:cNvSpPr>
            <a:spLocks noGrp="1"/>
          </p:cNvSpPr>
          <p:nvPr>
            <p:ph type="title"/>
          </p:nvPr>
        </p:nvSpPr>
        <p:spPr/>
        <p:txBody>
          <a:bodyPr/>
          <a:lstStyle/>
          <a:p>
            <a:r>
              <a:rPr lang="en-US"/>
              <a:t>Facebook Post Table + Reactions | CamelBak - 1 of 5</a:t>
            </a:r>
          </a:p>
        </p:txBody>
      </p:sp>
      <p:graphicFrame>
        <p:nvGraphicFramePr>
          <p:cNvPr id="5" name="Table Placeholder 4">
            <a:extLst>
              <a:ext uri="{FF2B5EF4-FFF2-40B4-BE49-F238E27FC236}">
                <a16:creationId xmlns:a16="http://schemas.microsoft.com/office/drawing/2014/main" id="{A9FF5AD2-4404-4B33-ADAC-D8C9C3DB19FA}"/>
              </a:ext>
            </a:extLst>
          </p:cNvPr>
          <p:cNvGraphicFramePr>
            <a:graphicFrameLocks noGrp="1"/>
          </p:cNvGraphicFramePr>
          <p:nvPr>
            <p:ph type="tbl" sz="quarter" idx="13"/>
            <p:extLst>
              <p:ext uri="{D42A27DB-BD31-4B8C-83A1-F6EECF244321}">
                <p14:modId xmlns:p14="http://schemas.microsoft.com/office/powerpoint/2010/main" val="374790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768359"/>
                    </a:ext>
                  </a:extLst>
                </a:gridCol>
                <a:gridCol w="493776">
                  <a:extLst>
                    <a:ext uri="{9D8B030D-6E8A-4147-A177-3AD203B41FA5}">
                      <a16:colId xmlns:a16="http://schemas.microsoft.com/office/drawing/2014/main" val="2842515869"/>
                    </a:ext>
                  </a:extLst>
                </a:gridCol>
                <a:gridCol w="493776">
                  <a:extLst>
                    <a:ext uri="{9D8B030D-6E8A-4147-A177-3AD203B41FA5}">
                      <a16:colId xmlns:a16="http://schemas.microsoft.com/office/drawing/2014/main" val="1485801619"/>
                    </a:ext>
                  </a:extLst>
                </a:gridCol>
                <a:gridCol w="493776">
                  <a:extLst>
                    <a:ext uri="{9D8B030D-6E8A-4147-A177-3AD203B41FA5}">
                      <a16:colId xmlns:a16="http://schemas.microsoft.com/office/drawing/2014/main" val="2286322693"/>
                    </a:ext>
                  </a:extLst>
                </a:gridCol>
                <a:gridCol w="493776">
                  <a:extLst>
                    <a:ext uri="{9D8B030D-6E8A-4147-A177-3AD203B41FA5}">
                      <a16:colId xmlns:a16="http://schemas.microsoft.com/office/drawing/2014/main" val="817005704"/>
                    </a:ext>
                  </a:extLst>
                </a:gridCol>
                <a:gridCol w="493776">
                  <a:extLst>
                    <a:ext uri="{9D8B030D-6E8A-4147-A177-3AD203B41FA5}">
                      <a16:colId xmlns:a16="http://schemas.microsoft.com/office/drawing/2014/main" val="3749198215"/>
                    </a:ext>
                  </a:extLst>
                </a:gridCol>
                <a:gridCol w="493776">
                  <a:extLst>
                    <a:ext uri="{9D8B030D-6E8A-4147-A177-3AD203B41FA5}">
                      <a16:colId xmlns:a16="http://schemas.microsoft.com/office/drawing/2014/main" val="2251571371"/>
                    </a:ext>
                  </a:extLst>
                </a:gridCol>
                <a:gridCol w="493776">
                  <a:extLst>
                    <a:ext uri="{9D8B030D-6E8A-4147-A177-3AD203B41FA5}">
                      <a16:colId xmlns:a16="http://schemas.microsoft.com/office/drawing/2014/main" val="847835984"/>
                    </a:ext>
                  </a:extLst>
                </a:gridCol>
                <a:gridCol w="493776">
                  <a:extLst>
                    <a:ext uri="{9D8B030D-6E8A-4147-A177-3AD203B41FA5}">
                      <a16:colId xmlns:a16="http://schemas.microsoft.com/office/drawing/2014/main" val="949235261"/>
                    </a:ext>
                  </a:extLst>
                </a:gridCol>
                <a:gridCol w="493776">
                  <a:extLst>
                    <a:ext uri="{9D8B030D-6E8A-4147-A177-3AD203B41FA5}">
                      <a16:colId xmlns:a16="http://schemas.microsoft.com/office/drawing/2014/main" val="2978305520"/>
                    </a:ext>
                  </a:extLst>
                </a:gridCol>
                <a:gridCol w="493776">
                  <a:extLst>
                    <a:ext uri="{9D8B030D-6E8A-4147-A177-3AD203B41FA5}">
                      <a16:colId xmlns:a16="http://schemas.microsoft.com/office/drawing/2014/main" val="1245702657"/>
                    </a:ext>
                  </a:extLst>
                </a:gridCol>
                <a:gridCol w="493776">
                  <a:extLst>
                    <a:ext uri="{9D8B030D-6E8A-4147-A177-3AD203B41FA5}">
                      <a16:colId xmlns:a16="http://schemas.microsoft.com/office/drawing/2014/main" val="154701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663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- 2022-03-23 10:56:11</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6556483"/>
                  </a:ext>
                </a:extLst>
              </a:tr>
            </a:tbl>
          </a:graphicData>
        </a:graphic>
      </p:graphicFrame>
      <p:sp>
        <p:nvSpPr>
          <p:cNvPr id="4" name="Text Placeholder 3">
            <a:extLst>
              <a:ext uri="{FF2B5EF4-FFF2-40B4-BE49-F238E27FC236}">
                <a16:creationId xmlns:a16="http://schemas.microsoft.com/office/drawing/2014/main" id="{D899FC0E-E642-4FFD-8D98-28AB9B457B20}"/>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44022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2F03-7A9C-48EE-801F-06434E38C3F7}"/>
              </a:ext>
            </a:extLst>
          </p:cNvPr>
          <p:cNvSpPr>
            <a:spLocks noGrp="1"/>
          </p:cNvSpPr>
          <p:nvPr>
            <p:ph type="title"/>
          </p:nvPr>
        </p:nvSpPr>
        <p:spPr/>
        <p:txBody>
          <a:bodyPr/>
          <a:lstStyle/>
          <a:p>
            <a:r>
              <a:rPr lang="en-US"/>
              <a:t>Facebook Post Table + Reactions | CamelBak - 2 of 5</a:t>
            </a:r>
          </a:p>
        </p:txBody>
      </p:sp>
      <p:graphicFrame>
        <p:nvGraphicFramePr>
          <p:cNvPr id="5" name="Table Placeholder 4">
            <a:extLst>
              <a:ext uri="{FF2B5EF4-FFF2-40B4-BE49-F238E27FC236}">
                <a16:creationId xmlns:a16="http://schemas.microsoft.com/office/drawing/2014/main" id="{6D6B4041-ED56-4ED0-A275-55504C83A8E2}"/>
              </a:ext>
            </a:extLst>
          </p:cNvPr>
          <p:cNvGraphicFramePr>
            <a:graphicFrameLocks noGrp="1"/>
          </p:cNvGraphicFramePr>
          <p:nvPr>
            <p:ph type="tbl" sz="quarter" idx="13"/>
            <p:extLst>
              <p:ext uri="{D42A27DB-BD31-4B8C-83A1-F6EECF244321}">
                <p14:modId xmlns:p14="http://schemas.microsoft.com/office/powerpoint/2010/main" val="388939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1711943"/>
                    </a:ext>
                  </a:extLst>
                </a:gridCol>
                <a:gridCol w="493776">
                  <a:extLst>
                    <a:ext uri="{9D8B030D-6E8A-4147-A177-3AD203B41FA5}">
                      <a16:colId xmlns:a16="http://schemas.microsoft.com/office/drawing/2014/main" val="3923835541"/>
                    </a:ext>
                  </a:extLst>
                </a:gridCol>
                <a:gridCol w="493776">
                  <a:extLst>
                    <a:ext uri="{9D8B030D-6E8A-4147-A177-3AD203B41FA5}">
                      <a16:colId xmlns:a16="http://schemas.microsoft.com/office/drawing/2014/main" val="1557204030"/>
                    </a:ext>
                  </a:extLst>
                </a:gridCol>
                <a:gridCol w="493776">
                  <a:extLst>
                    <a:ext uri="{9D8B030D-6E8A-4147-A177-3AD203B41FA5}">
                      <a16:colId xmlns:a16="http://schemas.microsoft.com/office/drawing/2014/main" val="2134319551"/>
                    </a:ext>
                  </a:extLst>
                </a:gridCol>
                <a:gridCol w="493776">
                  <a:extLst>
                    <a:ext uri="{9D8B030D-6E8A-4147-A177-3AD203B41FA5}">
                      <a16:colId xmlns:a16="http://schemas.microsoft.com/office/drawing/2014/main" val="677545492"/>
                    </a:ext>
                  </a:extLst>
                </a:gridCol>
                <a:gridCol w="493776">
                  <a:extLst>
                    <a:ext uri="{9D8B030D-6E8A-4147-A177-3AD203B41FA5}">
                      <a16:colId xmlns:a16="http://schemas.microsoft.com/office/drawing/2014/main" val="2871684087"/>
                    </a:ext>
                  </a:extLst>
                </a:gridCol>
                <a:gridCol w="493776">
                  <a:extLst>
                    <a:ext uri="{9D8B030D-6E8A-4147-A177-3AD203B41FA5}">
                      <a16:colId xmlns:a16="http://schemas.microsoft.com/office/drawing/2014/main" val="1236994407"/>
                    </a:ext>
                  </a:extLst>
                </a:gridCol>
                <a:gridCol w="493776">
                  <a:extLst>
                    <a:ext uri="{9D8B030D-6E8A-4147-A177-3AD203B41FA5}">
                      <a16:colId xmlns:a16="http://schemas.microsoft.com/office/drawing/2014/main" val="2494292803"/>
                    </a:ext>
                  </a:extLst>
                </a:gridCol>
                <a:gridCol w="493776">
                  <a:extLst>
                    <a:ext uri="{9D8B030D-6E8A-4147-A177-3AD203B41FA5}">
                      <a16:colId xmlns:a16="http://schemas.microsoft.com/office/drawing/2014/main" val="2777863654"/>
                    </a:ext>
                  </a:extLst>
                </a:gridCol>
                <a:gridCol w="493776">
                  <a:extLst>
                    <a:ext uri="{9D8B030D-6E8A-4147-A177-3AD203B41FA5}">
                      <a16:colId xmlns:a16="http://schemas.microsoft.com/office/drawing/2014/main" val="538481615"/>
                    </a:ext>
                  </a:extLst>
                </a:gridCol>
                <a:gridCol w="493776">
                  <a:extLst>
                    <a:ext uri="{9D8B030D-6E8A-4147-A177-3AD203B41FA5}">
                      <a16:colId xmlns:a16="http://schemas.microsoft.com/office/drawing/2014/main" val="3688008392"/>
                    </a:ext>
                  </a:extLst>
                </a:gridCol>
                <a:gridCol w="493776">
                  <a:extLst>
                    <a:ext uri="{9D8B030D-6E8A-4147-A177-3AD203B41FA5}">
                      <a16:colId xmlns:a16="http://schemas.microsoft.com/office/drawing/2014/main" val="271655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92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5531943"/>
                  </a:ext>
                </a:extLst>
              </a:tr>
            </a:tbl>
          </a:graphicData>
        </a:graphic>
      </p:graphicFrame>
      <p:sp>
        <p:nvSpPr>
          <p:cNvPr id="4" name="Text Placeholder 3">
            <a:extLst>
              <a:ext uri="{FF2B5EF4-FFF2-40B4-BE49-F238E27FC236}">
                <a16:creationId xmlns:a16="http://schemas.microsoft.com/office/drawing/2014/main" id="{AAD902C4-88F2-4B7B-8738-5648938F728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61328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E6511-D256-46B8-98FA-C846527EA419}"/>
              </a:ext>
            </a:extLst>
          </p:cNvPr>
          <p:cNvSpPr>
            <a:spLocks noGrp="1"/>
          </p:cNvSpPr>
          <p:nvPr>
            <p:ph type="title"/>
          </p:nvPr>
        </p:nvSpPr>
        <p:spPr/>
        <p:txBody>
          <a:bodyPr/>
          <a:lstStyle/>
          <a:p>
            <a:r>
              <a:rPr lang="en-US"/>
              <a:t>Facebook Post Table + Reactions | CamelBak - 3 of 5</a:t>
            </a:r>
          </a:p>
        </p:txBody>
      </p:sp>
      <p:graphicFrame>
        <p:nvGraphicFramePr>
          <p:cNvPr id="5" name="Table Placeholder 4">
            <a:extLst>
              <a:ext uri="{FF2B5EF4-FFF2-40B4-BE49-F238E27FC236}">
                <a16:creationId xmlns:a16="http://schemas.microsoft.com/office/drawing/2014/main" id="{444B2491-A8CD-4883-9029-CD9199BBDF10}"/>
              </a:ext>
            </a:extLst>
          </p:cNvPr>
          <p:cNvGraphicFramePr>
            <a:graphicFrameLocks noGrp="1"/>
          </p:cNvGraphicFramePr>
          <p:nvPr>
            <p:ph type="tbl" sz="quarter" idx="13"/>
            <p:extLst>
              <p:ext uri="{D42A27DB-BD31-4B8C-83A1-F6EECF244321}">
                <p14:modId xmlns:p14="http://schemas.microsoft.com/office/powerpoint/2010/main" val="12195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6799323"/>
                    </a:ext>
                  </a:extLst>
                </a:gridCol>
                <a:gridCol w="493776">
                  <a:extLst>
                    <a:ext uri="{9D8B030D-6E8A-4147-A177-3AD203B41FA5}">
                      <a16:colId xmlns:a16="http://schemas.microsoft.com/office/drawing/2014/main" val="4037313036"/>
                    </a:ext>
                  </a:extLst>
                </a:gridCol>
                <a:gridCol w="493776">
                  <a:extLst>
                    <a:ext uri="{9D8B030D-6E8A-4147-A177-3AD203B41FA5}">
                      <a16:colId xmlns:a16="http://schemas.microsoft.com/office/drawing/2014/main" val="3791073011"/>
                    </a:ext>
                  </a:extLst>
                </a:gridCol>
                <a:gridCol w="493776">
                  <a:extLst>
                    <a:ext uri="{9D8B030D-6E8A-4147-A177-3AD203B41FA5}">
                      <a16:colId xmlns:a16="http://schemas.microsoft.com/office/drawing/2014/main" val="1694955285"/>
                    </a:ext>
                  </a:extLst>
                </a:gridCol>
                <a:gridCol w="493776">
                  <a:extLst>
                    <a:ext uri="{9D8B030D-6E8A-4147-A177-3AD203B41FA5}">
                      <a16:colId xmlns:a16="http://schemas.microsoft.com/office/drawing/2014/main" val="1467374483"/>
                    </a:ext>
                  </a:extLst>
                </a:gridCol>
                <a:gridCol w="493776">
                  <a:extLst>
                    <a:ext uri="{9D8B030D-6E8A-4147-A177-3AD203B41FA5}">
                      <a16:colId xmlns:a16="http://schemas.microsoft.com/office/drawing/2014/main" val="657655233"/>
                    </a:ext>
                  </a:extLst>
                </a:gridCol>
                <a:gridCol w="493776">
                  <a:extLst>
                    <a:ext uri="{9D8B030D-6E8A-4147-A177-3AD203B41FA5}">
                      <a16:colId xmlns:a16="http://schemas.microsoft.com/office/drawing/2014/main" val="460994171"/>
                    </a:ext>
                  </a:extLst>
                </a:gridCol>
                <a:gridCol w="493776">
                  <a:extLst>
                    <a:ext uri="{9D8B030D-6E8A-4147-A177-3AD203B41FA5}">
                      <a16:colId xmlns:a16="http://schemas.microsoft.com/office/drawing/2014/main" val="2442098450"/>
                    </a:ext>
                  </a:extLst>
                </a:gridCol>
                <a:gridCol w="493776">
                  <a:extLst>
                    <a:ext uri="{9D8B030D-6E8A-4147-A177-3AD203B41FA5}">
                      <a16:colId xmlns:a16="http://schemas.microsoft.com/office/drawing/2014/main" val="45269432"/>
                    </a:ext>
                  </a:extLst>
                </a:gridCol>
                <a:gridCol w="493776">
                  <a:extLst>
                    <a:ext uri="{9D8B030D-6E8A-4147-A177-3AD203B41FA5}">
                      <a16:colId xmlns:a16="http://schemas.microsoft.com/office/drawing/2014/main" val="565613953"/>
                    </a:ext>
                  </a:extLst>
                </a:gridCol>
                <a:gridCol w="493776">
                  <a:extLst>
                    <a:ext uri="{9D8B030D-6E8A-4147-A177-3AD203B41FA5}">
                      <a16:colId xmlns:a16="http://schemas.microsoft.com/office/drawing/2014/main" val="1517144890"/>
                    </a:ext>
                  </a:extLst>
                </a:gridCol>
                <a:gridCol w="493776">
                  <a:extLst>
                    <a:ext uri="{9D8B030D-6E8A-4147-A177-3AD203B41FA5}">
                      <a16:colId xmlns:a16="http://schemas.microsoft.com/office/drawing/2014/main" val="339849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72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- 2022-04-07 10:25:08</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0594539"/>
                  </a:ext>
                </a:extLst>
              </a:tr>
            </a:tbl>
          </a:graphicData>
        </a:graphic>
      </p:graphicFrame>
      <p:sp>
        <p:nvSpPr>
          <p:cNvPr id="4" name="Text Placeholder 3">
            <a:extLst>
              <a:ext uri="{FF2B5EF4-FFF2-40B4-BE49-F238E27FC236}">
                <a16:creationId xmlns:a16="http://schemas.microsoft.com/office/drawing/2014/main" id="{465CE390-E067-4E8A-96F5-82D4B856E53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619494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5A00A-1D87-425A-AB0F-9FDC4DDDF4F0}"/>
              </a:ext>
            </a:extLst>
          </p:cNvPr>
          <p:cNvSpPr>
            <a:spLocks noGrp="1"/>
          </p:cNvSpPr>
          <p:nvPr>
            <p:ph type="title"/>
          </p:nvPr>
        </p:nvSpPr>
        <p:spPr/>
        <p:txBody>
          <a:bodyPr/>
          <a:lstStyle/>
          <a:p>
            <a:r>
              <a:rPr lang="en-US"/>
              <a:t>Facebook Post Table + Reactions | CamelBak - 4 of 5</a:t>
            </a:r>
          </a:p>
        </p:txBody>
      </p:sp>
      <p:graphicFrame>
        <p:nvGraphicFramePr>
          <p:cNvPr id="5" name="Table Placeholder 4">
            <a:extLst>
              <a:ext uri="{FF2B5EF4-FFF2-40B4-BE49-F238E27FC236}">
                <a16:creationId xmlns:a16="http://schemas.microsoft.com/office/drawing/2014/main" id="{FAF95D2D-A388-41AE-8F38-423096B27C5F}"/>
              </a:ext>
            </a:extLst>
          </p:cNvPr>
          <p:cNvGraphicFramePr>
            <a:graphicFrameLocks noGrp="1"/>
          </p:cNvGraphicFramePr>
          <p:nvPr>
            <p:ph type="tbl" sz="quarter" idx="13"/>
            <p:extLst>
              <p:ext uri="{D42A27DB-BD31-4B8C-83A1-F6EECF244321}">
                <p14:modId xmlns:p14="http://schemas.microsoft.com/office/powerpoint/2010/main" val="8190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5039282"/>
                    </a:ext>
                  </a:extLst>
                </a:gridCol>
                <a:gridCol w="493776">
                  <a:extLst>
                    <a:ext uri="{9D8B030D-6E8A-4147-A177-3AD203B41FA5}">
                      <a16:colId xmlns:a16="http://schemas.microsoft.com/office/drawing/2014/main" val="3335628927"/>
                    </a:ext>
                  </a:extLst>
                </a:gridCol>
                <a:gridCol w="493776">
                  <a:extLst>
                    <a:ext uri="{9D8B030D-6E8A-4147-A177-3AD203B41FA5}">
                      <a16:colId xmlns:a16="http://schemas.microsoft.com/office/drawing/2014/main" val="3325150233"/>
                    </a:ext>
                  </a:extLst>
                </a:gridCol>
                <a:gridCol w="493776">
                  <a:extLst>
                    <a:ext uri="{9D8B030D-6E8A-4147-A177-3AD203B41FA5}">
                      <a16:colId xmlns:a16="http://schemas.microsoft.com/office/drawing/2014/main" val="1263347000"/>
                    </a:ext>
                  </a:extLst>
                </a:gridCol>
                <a:gridCol w="493776">
                  <a:extLst>
                    <a:ext uri="{9D8B030D-6E8A-4147-A177-3AD203B41FA5}">
                      <a16:colId xmlns:a16="http://schemas.microsoft.com/office/drawing/2014/main" val="2983995226"/>
                    </a:ext>
                  </a:extLst>
                </a:gridCol>
                <a:gridCol w="493776">
                  <a:extLst>
                    <a:ext uri="{9D8B030D-6E8A-4147-A177-3AD203B41FA5}">
                      <a16:colId xmlns:a16="http://schemas.microsoft.com/office/drawing/2014/main" val="1532824074"/>
                    </a:ext>
                  </a:extLst>
                </a:gridCol>
                <a:gridCol w="493776">
                  <a:extLst>
                    <a:ext uri="{9D8B030D-6E8A-4147-A177-3AD203B41FA5}">
                      <a16:colId xmlns:a16="http://schemas.microsoft.com/office/drawing/2014/main" val="2590727045"/>
                    </a:ext>
                  </a:extLst>
                </a:gridCol>
                <a:gridCol w="493776">
                  <a:extLst>
                    <a:ext uri="{9D8B030D-6E8A-4147-A177-3AD203B41FA5}">
                      <a16:colId xmlns:a16="http://schemas.microsoft.com/office/drawing/2014/main" val="395679420"/>
                    </a:ext>
                  </a:extLst>
                </a:gridCol>
                <a:gridCol w="493776">
                  <a:extLst>
                    <a:ext uri="{9D8B030D-6E8A-4147-A177-3AD203B41FA5}">
                      <a16:colId xmlns:a16="http://schemas.microsoft.com/office/drawing/2014/main" val="1600838587"/>
                    </a:ext>
                  </a:extLst>
                </a:gridCol>
                <a:gridCol w="493776">
                  <a:extLst>
                    <a:ext uri="{9D8B030D-6E8A-4147-A177-3AD203B41FA5}">
                      <a16:colId xmlns:a16="http://schemas.microsoft.com/office/drawing/2014/main" val="903742530"/>
                    </a:ext>
                  </a:extLst>
                </a:gridCol>
                <a:gridCol w="493776">
                  <a:extLst>
                    <a:ext uri="{9D8B030D-6E8A-4147-A177-3AD203B41FA5}">
                      <a16:colId xmlns:a16="http://schemas.microsoft.com/office/drawing/2014/main" val="243594356"/>
                    </a:ext>
                  </a:extLst>
                </a:gridCol>
                <a:gridCol w="493776">
                  <a:extLst>
                    <a:ext uri="{9D8B030D-6E8A-4147-A177-3AD203B41FA5}">
                      <a16:colId xmlns:a16="http://schemas.microsoft.com/office/drawing/2014/main" val="199609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369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- 2022-03-20 11:00:24</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3731583"/>
                  </a:ext>
                </a:extLst>
              </a:tr>
            </a:tbl>
          </a:graphicData>
        </a:graphic>
      </p:graphicFrame>
      <p:sp>
        <p:nvSpPr>
          <p:cNvPr id="4" name="Text Placeholder 3">
            <a:extLst>
              <a:ext uri="{FF2B5EF4-FFF2-40B4-BE49-F238E27FC236}">
                <a16:creationId xmlns:a16="http://schemas.microsoft.com/office/drawing/2014/main" id="{FFE9AFEF-9DE1-4AB3-86BF-326B88471F66}"/>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958499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F11F-E41D-4465-A46A-A791B3AD03DF}"/>
              </a:ext>
            </a:extLst>
          </p:cNvPr>
          <p:cNvSpPr>
            <a:spLocks noGrp="1"/>
          </p:cNvSpPr>
          <p:nvPr>
            <p:ph type="title"/>
          </p:nvPr>
        </p:nvSpPr>
        <p:spPr/>
        <p:txBody>
          <a:bodyPr/>
          <a:lstStyle/>
          <a:p>
            <a:r>
              <a:rPr lang="en-US"/>
              <a:t>Facebook Post Table + Reactions | CamelBak - 5 of 5</a:t>
            </a:r>
          </a:p>
        </p:txBody>
      </p:sp>
      <p:graphicFrame>
        <p:nvGraphicFramePr>
          <p:cNvPr id="5" name="Table Placeholder 4">
            <a:extLst>
              <a:ext uri="{FF2B5EF4-FFF2-40B4-BE49-F238E27FC236}">
                <a16:creationId xmlns:a16="http://schemas.microsoft.com/office/drawing/2014/main" id="{39DDA15F-7D2F-44FE-851E-5E4ED35757B3}"/>
              </a:ext>
            </a:extLst>
          </p:cNvPr>
          <p:cNvGraphicFramePr>
            <a:graphicFrameLocks noGrp="1"/>
          </p:cNvGraphicFramePr>
          <p:nvPr>
            <p:ph type="tbl" sz="quarter" idx="13"/>
            <p:extLst>
              <p:ext uri="{D42A27DB-BD31-4B8C-83A1-F6EECF244321}">
                <p14:modId xmlns:p14="http://schemas.microsoft.com/office/powerpoint/2010/main" val="99867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04517"/>
                    </a:ext>
                  </a:extLst>
                </a:gridCol>
                <a:gridCol w="493776">
                  <a:extLst>
                    <a:ext uri="{9D8B030D-6E8A-4147-A177-3AD203B41FA5}">
                      <a16:colId xmlns:a16="http://schemas.microsoft.com/office/drawing/2014/main" val="2438238873"/>
                    </a:ext>
                  </a:extLst>
                </a:gridCol>
                <a:gridCol w="493776">
                  <a:extLst>
                    <a:ext uri="{9D8B030D-6E8A-4147-A177-3AD203B41FA5}">
                      <a16:colId xmlns:a16="http://schemas.microsoft.com/office/drawing/2014/main" val="3848914201"/>
                    </a:ext>
                  </a:extLst>
                </a:gridCol>
                <a:gridCol w="493776">
                  <a:extLst>
                    <a:ext uri="{9D8B030D-6E8A-4147-A177-3AD203B41FA5}">
                      <a16:colId xmlns:a16="http://schemas.microsoft.com/office/drawing/2014/main" val="107326228"/>
                    </a:ext>
                  </a:extLst>
                </a:gridCol>
                <a:gridCol w="493776">
                  <a:extLst>
                    <a:ext uri="{9D8B030D-6E8A-4147-A177-3AD203B41FA5}">
                      <a16:colId xmlns:a16="http://schemas.microsoft.com/office/drawing/2014/main" val="1507727632"/>
                    </a:ext>
                  </a:extLst>
                </a:gridCol>
                <a:gridCol w="493776">
                  <a:extLst>
                    <a:ext uri="{9D8B030D-6E8A-4147-A177-3AD203B41FA5}">
                      <a16:colId xmlns:a16="http://schemas.microsoft.com/office/drawing/2014/main" val="2038584526"/>
                    </a:ext>
                  </a:extLst>
                </a:gridCol>
                <a:gridCol w="493776">
                  <a:extLst>
                    <a:ext uri="{9D8B030D-6E8A-4147-A177-3AD203B41FA5}">
                      <a16:colId xmlns:a16="http://schemas.microsoft.com/office/drawing/2014/main" val="232529576"/>
                    </a:ext>
                  </a:extLst>
                </a:gridCol>
                <a:gridCol w="493776">
                  <a:extLst>
                    <a:ext uri="{9D8B030D-6E8A-4147-A177-3AD203B41FA5}">
                      <a16:colId xmlns:a16="http://schemas.microsoft.com/office/drawing/2014/main" val="4237649943"/>
                    </a:ext>
                  </a:extLst>
                </a:gridCol>
                <a:gridCol w="493776">
                  <a:extLst>
                    <a:ext uri="{9D8B030D-6E8A-4147-A177-3AD203B41FA5}">
                      <a16:colId xmlns:a16="http://schemas.microsoft.com/office/drawing/2014/main" val="881757978"/>
                    </a:ext>
                  </a:extLst>
                </a:gridCol>
                <a:gridCol w="493776">
                  <a:extLst>
                    <a:ext uri="{9D8B030D-6E8A-4147-A177-3AD203B41FA5}">
                      <a16:colId xmlns:a16="http://schemas.microsoft.com/office/drawing/2014/main" val="3407419925"/>
                    </a:ext>
                  </a:extLst>
                </a:gridCol>
                <a:gridCol w="493776">
                  <a:extLst>
                    <a:ext uri="{9D8B030D-6E8A-4147-A177-3AD203B41FA5}">
                      <a16:colId xmlns:a16="http://schemas.microsoft.com/office/drawing/2014/main" val="2539801902"/>
                    </a:ext>
                  </a:extLst>
                </a:gridCol>
                <a:gridCol w="493776">
                  <a:extLst>
                    <a:ext uri="{9D8B030D-6E8A-4147-A177-3AD203B41FA5}">
                      <a16:colId xmlns:a16="http://schemas.microsoft.com/office/drawing/2014/main" val="245412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6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- 2022-03-31 10:29:13</a:t>
                      </a:r>
                      <a:r>
                        <a:rPr kumimoji="0" lang="en-US" sz="1000" b="0" i="0" u="none" strike="noStrike" kern="1200" cap="none" spc="0" normalizeH="0" baseline="0" noProof="0">
                          <a:ln>
                            <a:noFill/>
                          </a:ln>
                          <a:solidFill>
                            <a:prstClr val="black"/>
                          </a:solidFill>
                          <a:effectLst/>
                          <a:uLnTx/>
                          <a:uFillTx/>
                          <a:latin typeface="+mn-lt"/>
                          <a:ea typeface="+mn-ea"/>
                          <a:cs typeface="+mn-cs"/>
                        </a:rPr>
                        <a:t>
 La hidratación simplificada, 𝐂𝐡𝐮𝐭𝐞 𝐌𝐚𝐠.
💧 Tapa magnética a prueba de fugas
💧 Fácil de transportar.
💧100% libre de BPA, BPS y BPF. 
💧Capacidad: 0,6 Litros.}
𝘕𝘰 𝘴𝘢𝘭𝘨𝘢𝘴 𝘴𝘪𝘯 𝘵𝘶 𝘣𝘰𝘵𝘦𝘭𝘭𝘢. 𝘛𝘶 𝘯𝘶𝘦𝘷𝘢 𝘩𝘪𝘥𝘳𝘢𝘵𝘢𝘤𝘪ó𝘯 𝘱𝘢𝘳𝘢 𝘵𝘰𝘥𝘰𝘴 𝘭𝘰𝘴 𝘥í𝘢𝘴.
#CamelbakArgentina #Camelbak #agua #hidratacion #deportes #ciclismo #chutemag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8686478"/>
                  </a:ext>
                </a:extLst>
              </a:tr>
            </a:tbl>
          </a:graphicData>
        </a:graphic>
      </p:graphicFrame>
      <p:sp>
        <p:nvSpPr>
          <p:cNvPr id="4" name="Text Placeholder 3">
            <a:extLst>
              <a:ext uri="{FF2B5EF4-FFF2-40B4-BE49-F238E27FC236}">
                <a16:creationId xmlns:a16="http://schemas.microsoft.com/office/drawing/2014/main" id="{37D8D9E0-5EA5-4535-B86A-E8752CFF28D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279416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79A9-E37E-42CA-8051-3ACEECD3E42D}"/>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47BDBEBA-67AD-42DF-999A-12DC7263AAA9}"/>
              </a:ext>
            </a:extLst>
          </p:cNvPr>
          <p:cNvGraphicFramePr>
            <a:graphicFrameLocks noGrp="1"/>
          </p:cNvGraphicFramePr>
          <p:nvPr>
            <p:ph type="chart" sz="quarter" idx="13"/>
            <p:extLst>
              <p:ext uri="{D42A27DB-BD31-4B8C-83A1-F6EECF244321}">
                <p14:modId xmlns:p14="http://schemas.microsoft.com/office/powerpoint/2010/main" val="208322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0B96E3-1CE6-460E-A38D-D7763CD914D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B42106AA-76B7-4554-886D-C2C0E8F10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8305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259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Interaction Rate | CamelBak</vt:lpstr>
      <vt:lpstr>Facebook Own Posts By Weekday | CamelBak</vt:lpstr>
      <vt:lpstr>Facebook Interaction Rate By Weekday | CamelBak</vt:lpstr>
      <vt:lpstr>Facebook Own Posts By Hour | CamelBak</vt:lpstr>
      <vt:lpstr>Facebook Interaction Rate By Hour | CamelBak</vt:lpstr>
      <vt:lpstr>Facebook Post Type Distribution Per Profile | CamelBak</vt:lpstr>
      <vt:lpstr>Facebook Interaction Rate By Post Type | CamelBak</vt:lpstr>
      <vt:lpstr>Facebook Interactions Distribution | CamelBak</vt:lpstr>
      <vt:lpstr>Facebook Hashtag Detection | CamelBak</vt:lpstr>
      <vt:lpstr>Facebook Post Table + Reactions | CamelBak - 1 of 5</vt:lpstr>
      <vt:lpstr>Facebook Post Table + Reactions | CamelBak - 2 of 5</vt:lpstr>
      <vt:lpstr>Facebook Post Table + Reactions | CamelBak - 3 of 5</vt:lpstr>
      <vt:lpstr>Facebook Post Table + Reactions | CamelBak - 4 of 5</vt:lpstr>
      <vt:lpstr>Facebook Post Table + Reactions | CamelBak - 5 of 5</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2022-04-11T20:16:09Z</dcterms:created>
  <dcterms:modified xsi:type="dcterms:W3CDTF">2022-04-11T20:17:02Z</dcterms:modified>
</cp:coreProperties>
</file>