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-0.3458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25-4D76-BE0E-48D0A1CA99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11.061500000000001</c:v>
                </c:pt>
                <c:pt idx="1">
                  <c:v>53.333300000000001</c:v>
                </c:pt>
                <c:pt idx="2">
                  <c:v>1.4858</c:v>
                </c:pt>
                <c:pt idx="3">
                  <c:v>0</c:v>
                </c:pt>
                <c:pt idx="4">
                  <c:v>4.8959000000000001</c:v>
                </c:pt>
                <c:pt idx="5">
                  <c:v>4.3216999999999999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25-4D76-BE0E-48D0A1CA99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12.1274</c:v>
                </c:pt>
                <c:pt idx="1">
                  <c:v>100</c:v>
                </c:pt>
                <c:pt idx="2">
                  <c:v>8.5271000000000008</c:v>
                </c:pt>
                <c:pt idx="3">
                  <c:v>0</c:v>
                </c:pt>
                <c:pt idx="4">
                  <c:v>13.606999999999999</c:v>
                </c:pt>
                <c:pt idx="5">
                  <c:v>-0.55330000000000001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25-4D76-BE0E-48D0A1CA99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0.59870000000000001</c:v>
                </c:pt>
                <c:pt idx="1">
                  <c:v>46.666699999999999</c:v>
                </c:pt>
                <c:pt idx="2">
                  <c:v>0.83979999999999999</c:v>
                </c:pt>
                <c:pt idx="3">
                  <c:v>0</c:v>
                </c:pt>
                <c:pt idx="4">
                  <c:v>63.153700000000001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A25-4D76-BE0E-48D0A1CA99B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19.3796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0.98899999999999999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25-4D76-BE0E-48D0A1CA99B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13.054399999999999</c:v>
                </c:pt>
                <c:pt idx="1">
                  <c:v>60</c:v>
                </c:pt>
                <c:pt idx="2">
                  <c:v>4.9096000000000002</c:v>
                </c:pt>
                <c:pt idx="3">
                  <c:v>0</c:v>
                </c:pt>
                <c:pt idx="4">
                  <c:v>12.252700000000001</c:v>
                </c:pt>
                <c:pt idx="5">
                  <c:v>10.4099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A25-4D76-BE0E-48D0A1CA99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9274544"/>
        <c:axId val="399270608"/>
      </c:radarChart>
      <c:catAx>
        <c:axId val="39927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70608"/>
        <c:crosses val="autoZero"/>
        <c:auto val="1"/>
        <c:lblAlgn val="ctr"/>
        <c:lblOffset val="100"/>
        <c:noMultiLvlLbl val="0"/>
      </c:catAx>
      <c:valAx>
        <c:axId val="399270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7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264251</c:v>
                </c:pt>
                <c:pt idx="1">
                  <c:v>264245</c:v>
                </c:pt>
                <c:pt idx="2">
                  <c:v>264231</c:v>
                </c:pt>
                <c:pt idx="3">
                  <c:v>264220</c:v>
                </c:pt>
                <c:pt idx="4">
                  <c:v>264213</c:v>
                </c:pt>
                <c:pt idx="5">
                  <c:v>264209</c:v>
                </c:pt>
                <c:pt idx="6">
                  <c:v>264203</c:v>
                </c:pt>
                <c:pt idx="7">
                  <c:v>264200</c:v>
                </c:pt>
                <c:pt idx="8">
                  <c:v>264190</c:v>
                </c:pt>
                <c:pt idx="9">
                  <c:v>264187</c:v>
                </c:pt>
                <c:pt idx="10">
                  <c:v>264182</c:v>
                </c:pt>
                <c:pt idx="11">
                  <c:v>264179</c:v>
                </c:pt>
                <c:pt idx="12">
                  <c:v>264172</c:v>
                </c:pt>
                <c:pt idx="13">
                  <c:v>264168</c:v>
                </c:pt>
                <c:pt idx="14">
                  <c:v>264157</c:v>
                </c:pt>
                <c:pt idx="15">
                  <c:v>264156</c:v>
                </c:pt>
                <c:pt idx="16">
                  <c:v>264157</c:v>
                </c:pt>
                <c:pt idx="17">
                  <c:v>264148</c:v>
                </c:pt>
                <c:pt idx="18">
                  <c:v>264134</c:v>
                </c:pt>
                <c:pt idx="19">
                  <c:v>264127</c:v>
                </c:pt>
                <c:pt idx="20">
                  <c:v>264117</c:v>
                </c:pt>
                <c:pt idx="21">
                  <c:v>264106</c:v>
                </c:pt>
                <c:pt idx="22">
                  <c:v>264101</c:v>
                </c:pt>
                <c:pt idx="23">
                  <c:v>264095</c:v>
                </c:pt>
                <c:pt idx="24">
                  <c:v>264095</c:v>
                </c:pt>
                <c:pt idx="25">
                  <c:v>264089</c:v>
                </c:pt>
                <c:pt idx="26">
                  <c:v>264084</c:v>
                </c:pt>
                <c:pt idx="27">
                  <c:v>264091</c:v>
                </c:pt>
                <c:pt idx="28">
                  <c:v>264091</c:v>
                </c:pt>
                <c:pt idx="29">
                  <c:v>264089</c:v>
                </c:pt>
                <c:pt idx="30">
                  <c:v>264087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29-4ED7-9194-16BC0A9C6B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28986</c:v>
                </c:pt>
                <c:pt idx="1">
                  <c:v>28997</c:v>
                </c:pt>
                <c:pt idx="2">
                  <c:v>29009</c:v>
                </c:pt>
                <c:pt idx="3">
                  <c:v>29024</c:v>
                </c:pt>
                <c:pt idx="4">
                  <c:v>29034</c:v>
                </c:pt>
                <c:pt idx="5">
                  <c:v>29040</c:v>
                </c:pt>
                <c:pt idx="6">
                  <c:v>29044</c:v>
                </c:pt>
                <c:pt idx="7">
                  <c:v>29050</c:v>
                </c:pt>
                <c:pt idx="8">
                  <c:v>29059</c:v>
                </c:pt>
                <c:pt idx="9">
                  <c:v>29069</c:v>
                </c:pt>
                <c:pt idx="10">
                  <c:v>29076</c:v>
                </c:pt>
                <c:pt idx="11">
                  <c:v>29080</c:v>
                </c:pt>
                <c:pt idx="12">
                  <c:v>29093</c:v>
                </c:pt>
                <c:pt idx="13">
                  <c:v>29109</c:v>
                </c:pt>
                <c:pt idx="14">
                  <c:v>29115</c:v>
                </c:pt>
                <c:pt idx="15">
                  <c:v>29122</c:v>
                </c:pt>
                <c:pt idx="16">
                  <c:v>29131</c:v>
                </c:pt>
                <c:pt idx="17">
                  <c:v>29132</c:v>
                </c:pt>
                <c:pt idx="18">
                  <c:v>29132</c:v>
                </c:pt>
                <c:pt idx="19">
                  <c:v>29132</c:v>
                </c:pt>
                <c:pt idx="20">
                  <c:v>29142</c:v>
                </c:pt>
                <c:pt idx="21">
                  <c:v>29154</c:v>
                </c:pt>
                <c:pt idx="22">
                  <c:v>29167</c:v>
                </c:pt>
                <c:pt idx="23">
                  <c:v>29174</c:v>
                </c:pt>
                <c:pt idx="24">
                  <c:v>29179</c:v>
                </c:pt>
                <c:pt idx="25">
                  <c:v>29180</c:v>
                </c:pt>
                <c:pt idx="26">
                  <c:v>29189</c:v>
                </c:pt>
                <c:pt idx="27">
                  <c:v>29196</c:v>
                </c:pt>
                <c:pt idx="28">
                  <c:v>29200</c:v>
                </c:pt>
                <c:pt idx="29">
                  <c:v>29206</c:v>
                </c:pt>
                <c:pt idx="30">
                  <c:v>29212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29-4ED7-9194-16BC0A9C6B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32058</c:v>
                </c:pt>
                <c:pt idx="1">
                  <c:v>32058</c:v>
                </c:pt>
                <c:pt idx="2">
                  <c:v>32048</c:v>
                </c:pt>
                <c:pt idx="3">
                  <c:v>32043</c:v>
                </c:pt>
                <c:pt idx="4">
                  <c:v>32042</c:v>
                </c:pt>
                <c:pt idx="5">
                  <c:v>32043</c:v>
                </c:pt>
                <c:pt idx="6">
                  <c:v>32039</c:v>
                </c:pt>
                <c:pt idx="7">
                  <c:v>32037</c:v>
                </c:pt>
                <c:pt idx="8">
                  <c:v>32037</c:v>
                </c:pt>
                <c:pt idx="9">
                  <c:v>32037</c:v>
                </c:pt>
                <c:pt idx="10">
                  <c:v>32035</c:v>
                </c:pt>
                <c:pt idx="11">
                  <c:v>32034</c:v>
                </c:pt>
                <c:pt idx="12">
                  <c:v>32036</c:v>
                </c:pt>
                <c:pt idx="13">
                  <c:v>32034</c:v>
                </c:pt>
                <c:pt idx="14">
                  <c:v>32033</c:v>
                </c:pt>
                <c:pt idx="15">
                  <c:v>32032</c:v>
                </c:pt>
                <c:pt idx="16">
                  <c:v>32030</c:v>
                </c:pt>
                <c:pt idx="17">
                  <c:v>32030</c:v>
                </c:pt>
                <c:pt idx="18">
                  <c:v>32030</c:v>
                </c:pt>
                <c:pt idx="19">
                  <c:v>32030</c:v>
                </c:pt>
                <c:pt idx="20">
                  <c:v>32029</c:v>
                </c:pt>
                <c:pt idx="21">
                  <c:v>32029</c:v>
                </c:pt>
                <c:pt idx="22">
                  <c:v>32029</c:v>
                </c:pt>
                <c:pt idx="23">
                  <c:v>32029</c:v>
                </c:pt>
                <c:pt idx="24">
                  <c:v>32030</c:v>
                </c:pt>
                <c:pt idx="25">
                  <c:v>32030</c:v>
                </c:pt>
                <c:pt idx="26">
                  <c:v>32028</c:v>
                </c:pt>
                <c:pt idx="27">
                  <c:v>32025</c:v>
                </c:pt>
                <c:pt idx="28">
                  <c:v>32026</c:v>
                </c:pt>
                <c:pt idx="29">
                  <c:v>32028</c:v>
                </c:pt>
                <c:pt idx="30">
                  <c:v>32027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29-4ED7-9194-16BC0A9C6B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1333</c:v>
                </c:pt>
                <c:pt idx="1">
                  <c:v>1333</c:v>
                </c:pt>
                <c:pt idx="2">
                  <c:v>1333</c:v>
                </c:pt>
                <c:pt idx="3">
                  <c:v>1333</c:v>
                </c:pt>
                <c:pt idx="4">
                  <c:v>1334</c:v>
                </c:pt>
                <c:pt idx="5">
                  <c:v>1335</c:v>
                </c:pt>
                <c:pt idx="6">
                  <c:v>1335</c:v>
                </c:pt>
                <c:pt idx="7">
                  <c:v>1336</c:v>
                </c:pt>
                <c:pt idx="8">
                  <c:v>1336</c:v>
                </c:pt>
                <c:pt idx="9">
                  <c:v>1336</c:v>
                </c:pt>
                <c:pt idx="10">
                  <c:v>1336</c:v>
                </c:pt>
                <c:pt idx="11">
                  <c:v>1336</c:v>
                </c:pt>
                <c:pt idx="12">
                  <c:v>1336</c:v>
                </c:pt>
                <c:pt idx="13">
                  <c:v>1337</c:v>
                </c:pt>
                <c:pt idx="14">
                  <c:v>1337</c:v>
                </c:pt>
                <c:pt idx="15">
                  <c:v>1337</c:v>
                </c:pt>
                <c:pt idx="16">
                  <c:v>1337</c:v>
                </c:pt>
                <c:pt idx="17">
                  <c:v>1337</c:v>
                </c:pt>
                <c:pt idx="18">
                  <c:v>1337</c:v>
                </c:pt>
                <c:pt idx="19">
                  <c:v>1338</c:v>
                </c:pt>
                <c:pt idx="20">
                  <c:v>1338</c:v>
                </c:pt>
                <c:pt idx="21">
                  <c:v>1338</c:v>
                </c:pt>
                <c:pt idx="22">
                  <c:v>1340</c:v>
                </c:pt>
                <c:pt idx="23">
                  <c:v>1340</c:v>
                </c:pt>
                <c:pt idx="24">
                  <c:v>1340</c:v>
                </c:pt>
                <c:pt idx="25">
                  <c:v>1342</c:v>
                </c:pt>
                <c:pt idx="26">
                  <c:v>1342</c:v>
                </c:pt>
                <c:pt idx="27">
                  <c:v>1343</c:v>
                </c:pt>
                <c:pt idx="28">
                  <c:v>1580</c:v>
                </c:pt>
                <c:pt idx="29">
                  <c:v>1580</c:v>
                </c:pt>
                <c:pt idx="30">
                  <c:v>1581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129-4ED7-9194-16BC0A9C6BA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51084</c:v>
                </c:pt>
                <c:pt idx="1">
                  <c:v>51086</c:v>
                </c:pt>
                <c:pt idx="2">
                  <c:v>51084</c:v>
                </c:pt>
                <c:pt idx="3">
                  <c:v>51080</c:v>
                </c:pt>
                <c:pt idx="4">
                  <c:v>51080</c:v>
                </c:pt>
                <c:pt idx="5">
                  <c:v>51077</c:v>
                </c:pt>
                <c:pt idx="6">
                  <c:v>51079</c:v>
                </c:pt>
                <c:pt idx="7">
                  <c:v>51077</c:v>
                </c:pt>
                <c:pt idx="8">
                  <c:v>51077</c:v>
                </c:pt>
                <c:pt idx="9">
                  <c:v>51080</c:v>
                </c:pt>
                <c:pt idx="10">
                  <c:v>51088</c:v>
                </c:pt>
                <c:pt idx="11">
                  <c:v>51105</c:v>
                </c:pt>
                <c:pt idx="12">
                  <c:v>51127</c:v>
                </c:pt>
                <c:pt idx="13">
                  <c:v>51136</c:v>
                </c:pt>
                <c:pt idx="14">
                  <c:v>51138</c:v>
                </c:pt>
                <c:pt idx="15">
                  <c:v>51141</c:v>
                </c:pt>
                <c:pt idx="16">
                  <c:v>51142</c:v>
                </c:pt>
                <c:pt idx="17">
                  <c:v>51149</c:v>
                </c:pt>
                <c:pt idx="18">
                  <c:v>51153</c:v>
                </c:pt>
                <c:pt idx="19">
                  <c:v>51151</c:v>
                </c:pt>
                <c:pt idx="20">
                  <c:v>51163</c:v>
                </c:pt>
                <c:pt idx="21">
                  <c:v>51171</c:v>
                </c:pt>
                <c:pt idx="22">
                  <c:v>51170</c:v>
                </c:pt>
                <c:pt idx="23">
                  <c:v>51173</c:v>
                </c:pt>
                <c:pt idx="24">
                  <c:v>51175</c:v>
                </c:pt>
                <c:pt idx="25">
                  <c:v>51177</c:v>
                </c:pt>
                <c:pt idx="26">
                  <c:v>51171</c:v>
                </c:pt>
                <c:pt idx="27">
                  <c:v>51174</c:v>
                </c:pt>
                <c:pt idx="28">
                  <c:v>51175</c:v>
                </c:pt>
                <c:pt idx="29">
                  <c:v>51177</c:v>
                </c:pt>
                <c:pt idx="30">
                  <c:v>51179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129-4ED7-9194-16BC0A9C6BA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33835</c:v>
                </c:pt>
                <c:pt idx="1">
                  <c:v>33863</c:v>
                </c:pt>
                <c:pt idx="2">
                  <c:v>33884</c:v>
                </c:pt>
                <c:pt idx="3">
                  <c:v>33911</c:v>
                </c:pt>
                <c:pt idx="4">
                  <c:v>33936</c:v>
                </c:pt>
                <c:pt idx="5">
                  <c:v>33958</c:v>
                </c:pt>
                <c:pt idx="6">
                  <c:v>33979</c:v>
                </c:pt>
                <c:pt idx="7">
                  <c:v>34000</c:v>
                </c:pt>
                <c:pt idx="8">
                  <c:v>34026</c:v>
                </c:pt>
                <c:pt idx="9">
                  <c:v>34051</c:v>
                </c:pt>
                <c:pt idx="10">
                  <c:v>34082</c:v>
                </c:pt>
                <c:pt idx="11">
                  <c:v>34100</c:v>
                </c:pt>
                <c:pt idx="12">
                  <c:v>34133</c:v>
                </c:pt>
                <c:pt idx="13">
                  <c:v>34157</c:v>
                </c:pt>
                <c:pt idx="14">
                  <c:v>34170</c:v>
                </c:pt>
                <c:pt idx="15">
                  <c:v>34188</c:v>
                </c:pt>
                <c:pt idx="16">
                  <c:v>34198</c:v>
                </c:pt>
                <c:pt idx="17">
                  <c:v>34206</c:v>
                </c:pt>
                <c:pt idx="18">
                  <c:v>34227</c:v>
                </c:pt>
                <c:pt idx="19">
                  <c:v>34243</c:v>
                </c:pt>
                <c:pt idx="20">
                  <c:v>34258</c:v>
                </c:pt>
                <c:pt idx="21">
                  <c:v>34285</c:v>
                </c:pt>
                <c:pt idx="22">
                  <c:v>34314</c:v>
                </c:pt>
                <c:pt idx="23">
                  <c:v>34342</c:v>
                </c:pt>
                <c:pt idx="24">
                  <c:v>34364</c:v>
                </c:pt>
                <c:pt idx="25">
                  <c:v>34379</c:v>
                </c:pt>
                <c:pt idx="26">
                  <c:v>34388</c:v>
                </c:pt>
                <c:pt idx="27">
                  <c:v>34405</c:v>
                </c:pt>
                <c:pt idx="28">
                  <c:v>34431</c:v>
                </c:pt>
                <c:pt idx="29">
                  <c:v>34464</c:v>
                </c:pt>
                <c:pt idx="30">
                  <c:v>34475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129-4ED7-9194-16BC0A9C6B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214360"/>
        <c:axId val="425217312"/>
      </c:lineChart>
      <c:dateAx>
        <c:axId val="425214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217312"/>
        <c:crosses val="autoZero"/>
        <c:auto val="1"/>
        <c:lblOffset val="100"/>
        <c:baseTimeUnit val="days"/>
      </c:dateAx>
      <c:valAx>
        <c:axId val="42521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214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-6</c:v>
                </c:pt>
                <c:pt idx="1">
                  <c:v>-6</c:v>
                </c:pt>
                <c:pt idx="2">
                  <c:v>-14</c:v>
                </c:pt>
                <c:pt idx="3">
                  <c:v>-11</c:v>
                </c:pt>
                <c:pt idx="4">
                  <c:v>-7</c:v>
                </c:pt>
                <c:pt idx="5">
                  <c:v>-4</c:v>
                </c:pt>
                <c:pt idx="6">
                  <c:v>-6</c:v>
                </c:pt>
                <c:pt idx="7">
                  <c:v>-3</c:v>
                </c:pt>
                <c:pt idx="8">
                  <c:v>-10</c:v>
                </c:pt>
                <c:pt idx="9">
                  <c:v>-3</c:v>
                </c:pt>
                <c:pt idx="10">
                  <c:v>-5</c:v>
                </c:pt>
                <c:pt idx="11">
                  <c:v>-3</c:v>
                </c:pt>
                <c:pt idx="12">
                  <c:v>-7</c:v>
                </c:pt>
                <c:pt idx="13">
                  <c:v>-4</c:v>
                </c:pt>
                <c:pt idx="14">
                  <c:v>-11</c:v>
                </c:pt>
                <c:pt idx="15">
                  <c:v>-1</c:v>
                </c:pt>
                <c:pt idx="16">
                  <c:v>1</c:v>
                </c:pt>
                <c:pt idx="17">
                  <c:v>-9</c:v>
                </c:pt>
                <c:pt idx="18">
                  <c:v>-14</c:v>
                </c:pt>
                <c:pt idx="19">
                  <c:v>-7</c:v>
                </c:pt>
                <c:pt idx="20">
                  <c:v>-10</c:v>
                </c:pt>
                <c:pt idx="21">
                  <c:v>-11</c:v>
                </c:pt>
                <c:pt idx="22">
                  <c:v>-5</c:v>
                </c:pt>
                <c:pt idx="23">
                  <c:v>-6</c:v>
                </c:pt>
                <c:pt idx="24">
                  <c:v>0</c:v>
                </c:pt>
                <c:pt idx="25">
                  <c:v>-6</c:v>
                </c:pt>
                <c:pt idx="26">
                  <c:v>-5</c:v>
                </c:pt>
                <c:pt idx="27">
                  <c:v>7</c:v>
                </c:pt>
                <c:pt idx="28">
                  <c:v>0</c:v>
                </c:pt>
                <c:pt idx="29">
                  <c:v>-2</c:v>
                </c:pt>
                <c:pt idx="30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87-4571-BBA2-F81139BA3F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7</c:v>
                </c:pt>
                <c:pt idx="1">
                  <c:v>11</c:v>
                </c:pt>
                <c:pt idx="2">
                  <c:v>12</c:v>
                </c:pt>
                <c:pt idx="3">
                  <c:v>15</c:v>
                </c:pt>
                <c:pt idx="4">
                  <c:v>10</c:v>
                </c:pt>
                <c:pt idx="5">
                  <c:v>6</c:v>
                </c:pt>
                <c:pt idx="6">
                  <c:v>4</c:v>
                </c:pt>
                <c:pt idx="7">
                  <c:v>6</c:v>
                </c:pt>
                <c:pt idx="8">
                  <c:v>9</c:v>
                </c:pt>
                <c:pt idx="9">
                  <c:v>10</c:v>
                </c:pt>
                <c:pt idx="10">
                  <c:v>7</c:v>
                </c:pt>
                <c:pt idx="11">
                  <c:v>4</c:v>
                </c:pt>
                <c:pt idx="12">
                  <c:v>13</c:v>
                </c:pt>
                <c:pt idx="13">
                  <c:v>16</c:v>
                </c:pt>
                <c:pt idx="14">
                  <c:v>6</c:v>
                </c:pt>
                <c:pt idx="15">
                  <c:v>7</c:v>
                </c:pt>
                <c:pt idx="16">
                  <c:v>9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10</c:v>
                </c:pt>
                <c:pt idx="21">
                  <c:v>12</c:v>
                </c:pt>
                <c:pt idx="22">
                  <c:v>13</c:v>
                </c:pt>
                <c:pt idx="23">
                  <c:v>7</c:v>
                </c:pt>
                <c:pt idx="24">
                  <c:v>5</c:v>
                </c:pt>
                <c:pt idx="25">
                  <c:v>1</c:v>
                </c:pt>
                <c:pt idx="26">
                  <c:v>9</c:v>
                </c:pt>
                <c:pt idx="27">
                  <c:v>7</c:v>
                </c:pt>
                <c:pt idx="28">
                  <c:v>4</c:v>
                </c:pt>
                <c:pt idx="29">
                  <c:v>6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687-4571-BBA2-F81139BA3F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-2</c:v>
                </c:pt>
                <c:pt idx="1">
                  <c:v>0</c:v>
                </c:pt>
                <c:pt idx="2">
                  <c:v>-10</c:v>
                </c:pt>
                <c:pt idx="3">
                  <c:v>-5</c:v>
                </c:pt>
                <c:pt idx="4">
                  <c:v>-1</c:v>
                </c:pt>
                <c:pt idx="5">
                  <c:v>1</c:v>
                </c:pt>
                <c:pt idx="6">
                  <c:v>-4</c:v>
                </c:pt>
                <c:pt idx="7">
                  <c:v>-2</c:v>
                </c:pt>
                <c:pt idx="8">
                  <c:v>0</c:v>
                </c:pt>
                <c:pt idx="9">
                  <c:v>0</c:v>
                </c:pt>
                <c:pt idx="10">
                  <c:v>-2</c:v>
                </c:pt>
                <c:pt idx="11">
                  <c:v>-1</c:v>
                </c:pt>
                <c:pt idx="12">
                  <c:v>2</c:v>
                </c:pt>
                <c:pt idx="13">
                  <c:v>-2</c:v>
                </c:pt>
                <c:pt idx="14">
                  <c:v>-1</c:v>
                </c:pt>
                <c:pt idx="15">
                  <c:v>-1</c:v>
                </c:pt>
                <c:pt idx="16">
                  <c:v>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-1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-2</c:v>
                </c:pt>
                <c:pt idx="27">
                  <c:v>-3</c:v>
                </c:pt>
                <c:pt idx="28">
                  <c:v>1</c:v>
                </c:pt>
                <c:pt idx="29">
                  <c:v>2</c:v>
                </c:pt>
                <c:pt idx="30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687-4571-BBA2-F81139BA3F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1</c:v>
                </c:pt>
                <c:pt idx="28">
                  <c:v>237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687-4571-BBA2-F81139BA3FA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-1</c:v>
                </c:pt>
                <c:pt idx="1">
                  <c:v>2</c:v>
                </c:pt>
                <c:pt idx="2">
                  <c:v>-2</c:v>
                </c:pt>
                <c:pt idx="3">
                  <c:v>-4</c:v>
                </c:pt>
                <c:pt idx="4">
                  <c:v>0</c:v>
                </c:pt>
                <c:pt idx="5">
                  <c:v>-3</c:v>
                </c:pt>
                <c:pt idx="6">
                  <c:v>2</c:v>
                </c:pt>
                <c:pt idx="7">
                  <c:v>-2</c:v>
                </c:pt>
                <c:pt idx="8">
                  <c:v>0</c:v>
                </c:pt>
                <c:pt idx="9">
                  <c:v>3</c:v>
                </c:pt>
                <c:pt idx="10">
                  <c:v>8</c:v>
                </c:pt>
                <c:pt idx="11">
                  <c:v>17</c:v>
                </c:pt>
                <c:pt idx="12">
                  <c:v>22</c:v>
                </c:pt>
                <c:pt idx="13">
                  <c:v>9</c:v>
                </c:pt>
                <c:pt idx="14">
                  <c:v>2</c:v>
                </c:pt>
                <c:pt idx="15">
                  <c:v>3</c:v>
                </c:pt>
                <c:pt idx="16">
                  <c:v>1</c:v>
                </c:pt>
                <c:pt idx="17">
                  <c:v>7</c:v>
                </c:pt>
                <c:pt idx="18">
                  <c:v>4</c:v>
                </c:pt>
                <c:pt idx="19">
                  <c:v>-2</c:v>
                </c:pt>
                <c:pt idx="20">
                  <c:v>12</c:v>
                </c:pt>
                <c:pt idx="21">
                  <c:v>8</c:v>
                </c:pt>
                <c:pt idx="22">
                  <c:v>-1</c:v>
                </c:pt>
                <c:pt idx="23">
                  <c:v>3</c:v>
                </c:pt>
                <c:pt idx="24">
                  <c:v>2</c:v>
                </c:pt>
                <c:pt idx="25">
                  <c:v>2</c:v>
                </c:pt>
                <c:pt idx="26">
                  <c:v>-6</c:v>
                </c:pt>
                <c:pt idx="27">
                  <c:v>3</c:v>
                </c:pt>
                <c:pt idx="28">
                  <c:v>1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687-4571-BBA2-F81139BA3FA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15</c:v>
                </c:pt>
                <c:pt idx="1">
                  <c:v>28</c:v>
                </c:pt>
                <c:pt idx="2">
                  <c:v>21</c:v>
                </c:pt>
                <c:pt idx="3">
                  <c:v>27</c:v>
                </c:pt>
                <c:pt idx="4">
                  <c:v>25</c:v>
                </c:pt>
                <c:pt idx="5">
                  <c:v>22</c:v>
                </c:pt>
                <c:pt idx="6">
                  <c:v>21</c:v>
                </c:pt>
                <c:pt idx="7">
                  <c:v>21</c:v>
                </c:pt>
                <c:pt idx="8">
                  <c:v>26</c:v>
                </c:pt>
                <c:pt idx="9">
                  <c:v>25</c:v>
                </c:pt>
                <c:pt idx="10">
                  <c:v>31</c:v>
                </c:pt>
                <c:pt idx="11">
                  <c:v>18</c:v>
                </c:pt>
                <c:pt idx="12">
                  <c:v>33</c:v>
                </c:pt>
                <c:pt idx="13">
                  <c:v>24</c:v>
                </c:pt>
                <c:pt idx="14">
                  <c:v>13</c:v>
                </c:pt>
                <c:pt idx="15">
                  <c:v>18</c:v>
                </c:pt>
                <c:pt idx="16">
                  <c:v>10</c:v>
                </c:pt>
                <c:pt idx="17">
                  <c:v>8</c:v>
                </c:pt>
                <c:pt idx="18">
                  <c:v>21</c:v>
                </c:pt>
                <c:pt idx="19">
                  <c:v>16</c:v>
                </c:pt>
                <c:pt idx="20">
                  <c:v>15</c:v>
                </c:pt>
                <c:pt idx="21">
                  <c:v>27</c:v>
                </c:pt>
                <c:pt idx="22">
                  <c:v>29</c:v>
                </c:pt>
                <c:pt idx="23">
                  <c:v>28</c:v>
                </c:pt>
                <c:pt idx="24">
                  <c:v>22</c:v>
                </c:pt>
                <c:pt idx="25">
                  <c:v>15</c:v>
                </c:pt>
                <c:pt idx="26">
                  <c:v>9</c:v>
                </c:pt>
                <c:pt idx="27">
                  <c:v>17</c:v>
                </c:pt>
                <c:pt idx="28">
                  <c:v>26</c:v>
                </c:pt>
                <c:pt idx="29">
                  <c:v>33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687-4571-BBA2-F81139BA3F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209768"/>
        <c:axId val="425210424"/>
      </c:lineChart>
      <c:dateAx>
        <c:axId val="425209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210424"/>
        <c:crosses val="autoZero"/>
        <c:auto val="1"/>
        <c:lblOffset val="100"/>
        <c:baseTimeUnit val="days"/>
      </c:dateAx>
      <c:valAx>
        <c:axId val="42521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209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-5</c:v>
                </c:pt>
                <c:pt idx="1">
                  <c:v>-6</c:v>
                </c:pt>
                <c:pt idx="2">
                  <c:v>-8</c:v>
                </c:pt>
                <c:pt idx="3">
                  <c:v>-6</c:v>
                </c:pt>
                <c:pt idx="4">
                  <c:v>-3</c:v>
                </c:pt>
                <c:pt idx="5">
                  <c:v>-6</c:v>
                </c:pt>
                <c:pt idx="6">
                  <c:v>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64-4C4F-B488-2AA2C69BF9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</c:v>
                </c:pt>
                <c:pt idx="1">
                  <c:v>7</c:v>
                </c:pt>
                <c:pt idx="2">
                  <c:v>4</c:v>
                </c:pt>
                <c:pt idx="3">
                  <c:v>7</c:v>
                </c:pt>
                <c:pt idx="4">
                  <c:v>9</c:v>
                </c:pt>
                <c:pt idx="5">
                  <c:v>7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64-4C4F-B488-2AA2C69BF9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-3</c:v>
                </c:pt>
                <c:pt idx="1">
                  <c:v>-2</c:v>
                </c:pt>
                <c:pt idx="2">
                  <c:v>-1</c:v>
                </c:pt>
                <c:pt idx="3">
                  <c:v>0</c:v>
                </c:pt>
                <c:pt idx="4">
                  <c:v>-3</c:v>
                </c:pt>
                <c:pt idx="5">
                  <c:v>-1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64-4C4F-B488-2AA2C69BF9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48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64-4C4F-B488-2AA2C69BF9A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6</c:v>
                </c:pt>
                <c:pt idx="3">
                  <c:v>3</c:v>
                </c:pt>
                <c:pt idx="4">
                  <c:v>7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364-4C4F-B488-2AA2C69BF9A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19</c:v>
                </c:pt>
                <c:pt idx="1">
                  <c:v>22</c:v>
                </c:pt>
                <c:pt idx="2">
                  <c:v>20</c:v>
                </c:pt>
                <c:pt idx="3">
                  <c:v>20</c:v>
                </c:pt>
                <c:pt idx="4">
                  <c:v>19</c:v>
                </c:pt>
                <c:pt idx="5">
                  <c:v>20</c:v>
                </c:pt>
                <c:pt idx="6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364-4C4F-B488-2AA2C69BF9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213704"/>
        <c:axId val="425217968"/>
      </c:barChart>
      <c:catAx>
        <c:axId val="425213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217968"/>
        <c:crosses val="autoZero"/>
        <c:auto val="1"/>
        <c:lblAlgn val="ctr"/>
        <c:lblOffset val="100"/>
        <c:noMultiLvlLbl val="0"/>
      </c:catAx>
      <c:valAx>
        <c:axId val="42521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213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-2.2705169588695898E-3</c:v>
                </c:pt>
                <c:pt idx="1">
                  <c:v>-2.2705685125127199E-3</c:v>
                </c:pt>
                <c:pt idx="2">
                  <c:v>-5.2981134931597597E-3</c:v>
                </c:pt>
                <c:pt idx="3">
                  <c:v>-4.1630240206486004E-3</c:v>
                </c:pt>
                <c:pt idx="4">
                  <c:v>-2.6493073953523598E-3</c:v>
                </c:pt>
                <c:pt idx="5">
                  <c:v>-1.5139300488620901E-3</c:v>
                </c:pt>
                <c:pt idx="6">
                  <c:v>-2.2709294535765202E-3</c:v>
                </c:pt>
                <c:pt idx="7">
                  <c:v>-1.1354905129767601E-3</c:v>
                </c:pt>
                <c:pt idx="8">
                  <c:v>-3.7850113550340699E-3</c:v>
                </c:pt>
                <c:pt idx="9">
                  <c:v>-1.1355463870699101E-3</c:v>
                </c:pt>
                <c:pt idx="10">
                  <c:v>-1.8925988031205201E-3</c:v>
                </c:pt>
                <c:pt idx="11">
                  <c:v>-1.1355807738604401E-3</c:v>
                </c:pt>
                <c:pt idx="12">
                  <c:v>-2.6497185620355901E-3</c:v>
                </c:pt>
                <c:pt idx="13">
                  <c:v>-1.5141650137031901E-3</c:v>
                </c:pt>
                <c:pt idx="14">
                  <c:v>-4.1640168377698999E-3</c:v>
                </c:pt>
                <c:pt idx="15">
                  <c:v>-3.7856274866840601E-4</c:v>
                </c:pt>
                <c:pt idx="16">
                  <c:v>3.7856418177137802E-4</c:v>
                </c:pt>
                <c:pt idx="17">
                  <c:v>-3.4070647380156499E-3</c:v>
                </c:pt>
                <c:pt idx="18">
                  <c:v>-5.30005905780093E-3</c:v>
                </c:pt>
                <c:pt idx="19">
                  <c:v>-2.6501699894750401E-3</c:v>
                </c:pt>
                <c:pt idx="20">
                  <c:v>-3.7860574647801998E-3</c:v>
                </c:pt>
                <c:pt idx="21">
                  <c:v>-4.1648208937705598E-3</c:v>
                </c:pt>
                <c:pt idx="22">
                  <c:v>-1.89317925378447E-3</c:v>
                </c:pt>
                <c:pt idx="23">
                  <c:v>-2.2718581148878599E-3</c:v>
                </c:pt>
                <c:pt idx="24">
                  <c:v>0</c:v>
                </c:pt>
                <c:pt idx="25">
                  <c:v>-2.2719097294534199E-3</c:v>
                </c:pt>
                <c:pt idx="26">
                  <c:v>-1.8933011219702501E-3</c:v>
                </c:pt>
                <c:pt idx="27">
                  <c:v>2.6506717559564401E-3</c:v>
                </c:pt>
                <c:pt idx="28">
                  <c:v>0</c:v>
                </c:pt>
                <c:pt idx="29">
                  <c:v>-7.57314713488911E-4</c:v>
                </c:pt>
                <c:pt idx="30">
                  <c:v>-7.5732044878809796E-4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66-45A3-B165-4B5DD94586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2.4155422892439399E-2</c:v>
                </c:pt>
                <c:pt idx="1">
                  <c:v>3.7949354860967399E-2</c:v>
                </c:pt>
                <c:pt idx="2">
                  <c:v>4.1383591406007503E-2</c:v>
                </c:pt>
                <c:pt idx="3">
                  <c:v>5.1708090592574703E-2</c:v>
                </c:pt>
                <c:pt idx="4">
                  <c:v>3.4454244762954798E-2</c:v>
                </c:pt>
                <c:pt idx="5">
                  <c:v>2.0665426741062198E-2</c:v>
                </c:pt>
                <c:pt idx="6">
                  <c:v>1.37741046831956E-2</c:v>
                </c:pt>
                <c:pt idx="7">
                  <c:v>2.0658311527337801E-2</c:v>
                </c:pt>
                <c:pt idx="8">
                  <c:v>3.0981067125645401E-2</c:v>
                </c:pt>
                <c:pt idx="9">
                  <c:v>3.4412746481296698E-2</c:v>
                </c:pt>
                <c:pt idx="10">
                  <c:v>2.40806357287832E-2</c:v>
                </c:pt>
                <c:pt idx="11">
                  <c:v>1.37570504883753E-2</c:v>
                </c:pt>
                <c:pt idx="12">
                  <c:v>4.4704264099037098E-2</c:v>
                </c:pt>
                <c:pt idx="13">
                  <c:v>5.4996047159110398E-2</c:v>
                </c:pt>
                <c:pt idx="14">
                  <c:v>2.0612181799443501E-2</c:v>
                </c:pt>
                <c:pt idx="15">
                  <c:v>2.40425897303795E-2</c:v>
                </c:pt>
                <c:pt idx="16">
                  <c:v>3.0904470846782502E-2</c:v>
                </c:pt>
                <c:pt idx="17">
                  <c:v>3.4327692149256801E-3</c:v>
                </c:pt>
                <c:pt idx="18">
                  <c:v>0</c:v>
                </c:pt>
                <c:pt idx="19">
                  <c:v>0</c:v>
                </c:pt>
                <c:pt idx="20">
                  <c:v>3.43265137992586E-2</c:v>
                </c:pt>
                <c:pt idx="21">
                  <c:v>4.1177681696520502E-2</c:v>
                </c:pt>
                <c:pt idx="22">
                  <c:v>4.4590793716128098E-2</c:v>
                </c:pt>
                <c:pt idx="23">
                  <c:v>2.39997257174204E-2</c:v>
                </c:pt>
                <c:pt idx="24">
                  <c:v>1.7138548022211601E-2</c:v>
                </c:pt>
                <c:pt idx="25">
                  <c:v>3.4271222454505001E-3</c:v>
                </c:pt>
                <c:pt idx="26">
                  <c:v>3.0843043180260502E-2</c:v>
                </c:pt>
                <c:pt idx="27">
                  <c:v>2.39816369180171E-2</c:v>
                </c:pt>
                <c:pt idx="28">
                  <c:v>1.3700506918756E-2</c:v>
                </c:pt>
                <c:pt idx="29">
                  <c:v>2.0547945205479499E-2</c:v>
                </c:pt>
                <c:pt idx="30">
                  <c:v>2.0543723892350901E-2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A66-45A3-B165-4B5DD94586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-6.2383031815346204E-3</c:v>
                </c:pt>
                <c:pt idx="1">
                  <c:v>0</c:v>
                </c:pt>
                <c:pt idx="2">
                  <c:v>-3.11934618503962E-2</c:v>
                </c:pt>
                <c:pt idx="3">
                  <c:v>-1.56015976035946E-2</c:v>
                </c:pt>
                <c:pt idx="4">
                  <c:v>-3.1208064163779901E-3</c:v>
                </c:pt>
                <c:pt idx="5">
                  <c:v>3.1209038137444598E-3</c:v>
                </c:pt>
                <c:pt idx="6">
                  <c:v>-1.2483225665512E-2</c:v>
                </c:pt>
                <c:pt idx="7">
                  <c:v>-6.2423920846468401E-3</c:v>
                </c:pt>
                <c:pt idx="8">
                  <c:v>0</c:v>
                </c:pt>
                <c:pt idx="9">
                  <c:v>0</c:v>
                </c:pt>
                <c:pt idx="10">
                  <c:v>-6.24278178356276E-3</c:v>
                </c:pt>
                <c:pt idx="11">
                  <c:v>-3.12158576556891E-3</c:v>
                </c:pt>
                <c:pt idx="12">
                  <c:v>6.2433664231753803E-3</c:v>
                </c:pt>
                <c:pt idx="13">
                  <c:v>-6.2429766512673204E-3</c:v>
                </c:pt>
                <c:pt idx="14">
                  <c:v>-3.1216832115876902E-3</c:v>
                </c:pt>
                <c:pt idx="15">
                  <c:v>-3.1217806636905702E-3</c:v>
                </c:pt>
                <c:pt idx="16">
                  <c:v>-6.2437562437562396E-3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-3.1220730565095201E-3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3.12217053295451E-3</c:v>
                </c:pt>
                <c:pt idx="25">
                  <c:v>0</c:v>
                </c:pt>
                <c:pt idx="26">
                  <c:v>-6.2441461130190402E-3</c:v>
                </c:pt>
                <c:pt idx="27">
                  <c:v>-9.3668040464593497E-3</c:v>
                </c:pt>
                <c:pt idx="28">
                  <c:v>3.1225604996096799E-3</c:v>
                </c:pt>
                <c:pt idx="29">
                  <c:v>6.24492599762693E-3</c:v>
                </c:pt>
                <c:pt idx="30">
                  <c:v>-3.1222680154864499E-3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A66-45A3-B165-4B5DD94586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7.5018754688672196E-2</c:v>
                </c:pt>
                <c:pt idx="5">
                  <c:v>7.4962518740629702E-2</c:v>
                </c:pt>
                <c:pt idx="6">
                  <c:v>0</c:v>
                </c:pt>
                <c:pt idx="7">
                  <c:v>7.4906367041198504E-2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7.4850299401197598E-2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7.4794315632011998E-2</c:v>
                </c:pt>
                <c:pt idx="20">
                  <c:v>0</c:v>
                </c:pt>
                <c:pt idx="21">
                  <c:v>0</c:v>
                </c:pt>
                <c:pt idx="22">
                  <c:v>0.14947683109118101</c:v>
                </c:pt>
                <c:pt idx="23">
                  <c:v>0</c:v>
                </c:pt>
                <c:pt idx="24">
                  <c:v>0</c:v>
                </c:pt>
                <c:pt idx="25">
                  <c:v>0.14925373134328401</c:v>
                </c:pt>
                <c:pt idx="26">
                  <c:v>0</c:v>
                </c:pt>
                <c:pt idx="27">
                  <c:v>7.4515648286140101E-2</c:v>
                </c:pt>
                <c:pt idx="28">
                  <c:v>17.647058823529399</c:v>
                </c:pt>
                <c:pt idx="29">
                  <c:v>0</c:v>
                </c:pt>
                <c:pt idx="30">
                  <c:v>6.3291139240506306E-2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A66-45A3-B165-4B5DD94586E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-1.9575217774297701E-3</c:v>
                </c:pt>
                <c:pt idx="1">
                  <c:v>3.9151201941899604E-3</c:v>
                </c:pt>
                <c:pt idx="2">
                  <c:v>-3.9149669185295404E-3</c:v>
                </c:pt>
                <c:pt idx="3">
                  <c:v>-7.8302403883799207E-3</c:v>
                </c:pt>
                <c:pt idx="4">
                  <c:v>0</c:v>
                </c:pt>
                <c:pt idx="5">
                  <c:v>-5.8731401722787796E-3</c:v>
                </c:pt>
                <c:pt idx="6">
                  <c:v>3.9156567535289901E-3</c:v>
                </c:pt>
                <c:pt idx="7">
                  <c:v>-3.9155034358542597E-3</c:v>
                </c:pt>
                <c:pt idx="8">
                  <c:v>0</c:v>
                </c:pt>
                <c:pt idx="9">
                  <c:v>5.8734851302934803E-3</c:v>
                </c:pt>
                <c:pt idx="10">
                  <c:v>1.5661707126076702E-2</c:v>
                </c:pt>
                <c:pt idx="11">
                  <c:v>3.3275916066395198E-2</c:v>
                </c:pt>
                <c:pt idx="12">
                  <c:v>4.3048625379121401E-2</c:v>
                </c:pt>
                <c:pt idx="13">
                  <c:v>1.7603223345786002E-2</c:v>
                </c:pt>
                <c:pt idx="14">
                  <c:v>3.9111389236545701E-3</c:v>
                </c:pt>
                <c:pt idx="15">
                  <c:v>5.8664789393406101E-3</c:v>
                </c:pt>
                <c:pt idx="16">
                  <c:v>1.9553782679259299E-3</c:v>
                </c:pt>
                <c:pt idx="17">
                  <c:v>1.3687380235422901E-2</c:v>
                </c:pt>
                <c:pt idx="18">
                  <c:v>7.8202897417349298E-3</c:v>
                </c:pt>
                <c:pt idx="19">
                  <c:v>-3.9098391101206201E-3</c:v>
                </c:pt>
                <c:pt idx="20">
                  <c:v>2.3459951907098601E-2</c:v>
                </c:pt>
                <c:pt idx="21">
                  <c:v>1.5636299669683201E-2</c:v>
                </c:pt>
                <c:pt idx="22">
                  <c:v>-1.9542318891559701E-3</c:v>
                </c:pt>
                <c:pt idx="23">
                  <c:v>5.8628102403752201E-3</c:v>
                </c:pt>
                <c:pt idx="24">
                  <c:v>3.9083110233912397E-3</c:v>
                </c:pt>
                <c:pt idx="25">
                  <c:v>3.90815828041036E-3</c:v>
                </c:pt>
                <c:pt idx="26">
                  <c:v>-1.1724016648103601E-2</c:v>
                </c:pt>
                <c:pt idx="27">
                  <c:v>5.8626956674678998E-3</c:v>
                </c:pt>
                <c:pt idx="28">
                  <c:v>1.9541173252042099E-3</c:v>
                </c:pt>
                <c:pt idx="29">
                  <c:v>3.90815828041036E-3</c:v>
                </c:pt>
                <c:pt idx="30">
                  <c:v>3.9080055493678802E-3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A66-45A3-B165-4B5DD94586E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4.4352454169130702E-2</c:v>
                </c:pt>
                <c:pt idx="1">
                  <c:v>8.2754544111127495E-2</c:v>
                </c:pt>
                <c:pt idx="2">
                  <c:v>6.2014588193603601E-2</c:v>
                </c:pt>
                <c:pt idx="3">
                  <c:v>7.9683626490378898E-2</c:v>
                </c:pt>
                <c:pt idx="4">
                  <c:v>7.37223909645838E-2</c:v>
                </c:pt>
                <c:pt idx="5">
                  <c:v>6.48279113625648E-2</c:v>
                </c:pt>
                <c:pt idx="6">
                  <c:v>6.1841097826727101E-2</c:v>
                </c:pt>
                <c:pt idx="7">
                  <c:v>6.18028782483298E-2</c:v>
                </c:pt>
                <c:pt idx="8">
                  <c:v>7.6470588235294096E-2</c:v>
                </c:pt>
                <c:pt idx="9">
                  <c:v>7.3473226356315799E-2</c:v>
                </c:pt>
                <c:pt idx="10">
                  <c:v>9.1039910722152104E-2</c:v>
                </c:pt>
                <c:pt idx="11">
                  <c:v>5.2813802006924503E-2</c:v>
                </c:pt>
                <c:pt idx="12">
                  <c:v>9.6774193548387094E-2</c:v>
                </c:pt>
                <c:pt idx="13">
                  <c:v>7.0313186652213394E-2</c:v>
                </c:pt>
                <c:pt idx="14">
                  <c:v>3.8059548555201002E-2</c:v>
                </c:pt>
                <c:pt idx="15">
                  <c:v>5.2677787532923598E-2</c:v>
                </c:pt>
                <c:pt idx="16">
                  <c:v>2.92500292500293E-2</c:v>
                </c:pt>
                <c:pt idx="17">
                  <c:v>2.33931808877712E-2</c:v>
                </c:pt>
                <c:pt idx="18">
                  <c:v>6.1392738116119998E-2</c:v>
                </c:pt>
                <c:pt idx="19">
                  <c:v>4.6746720425395197E-2</c:v>
                </c:pt>
                <c:pt idx="20">
                  <c:v>4.3804573197441798E-2</c:v>
                </c:pt>
                <c:pt idx="21">
                  <c:v>7.8813707747095604E-2</c:v>
                </c:pt>
                <c:pt idx="22">
                  <c:v>8.4585095522823395E-2</c:v>
                </c:pt>
                <c:pt idx="23">
                  <c:v>8.1599347205222397E-2</c:v>
                </c:pt>
                <c:pt idx="24">
                  <c:v>6.4061499039077499E-2</c:v>
                </c:pt>
                <c:pt idx="25">
                  <c:v>4.3650331742521198E-2</c:v>
                </c:pt>
                <c:pt idx="26">
                  <c:v>2.6178771924721501E-2</c:v>
                </c:pt>
                <c:pt idx="27">
                  <c:v>4.9435849715016897E-2</c:v>
                </c:pt>
                <c:pt idx="28">
                  <c:v>7.5570411277430596E-2</c:v>
                </c:pt>
                <c:pt idx="29">
                  <c:v>9.5843861636316099E-2</c:v>
                </c:pt>
                <c:pt idx="30">
                  <c:v>3.1917363045496701E-2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A66-45A3-B165-4B5DD94586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219280"/>
        <c:axId val="425222560"/>
      </c:lineChart>
      <c:dateAx>
        <c:axId val="425219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222560"/>
        <c:crosses val="autoZero"/>
        <c:auto val="1"/>
        <c:lblOffset val="100"/>
        <c:baseTimeUnit val="days"/>
      </c:dateAx>
      <c:valAx>
        <c:axId val="42522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21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E7-497B-8FC1-2259D29B4C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E7-497B-8FC1-2259D29B4C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E7-497B-8FC1-2259D29B4C9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0E7-497B-8FC1-2259D29B4C9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2</c:v>
                </c:pt>
                <c:pt idx="28">
                  <c:v>2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0E7-497B-8FC1-2259D29B4C9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0E7-497B-8FC1-2259D29B4C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220920"/>
        <c:axId val="425223872"/>
      </c:lineChart>
      <c:dateAx>
        <c:axId val="425220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223872"/>
        <c:crosses val="autoZero"/>
        <c:auto val="1"/>
        <c:lblOffset val="100"/>
        <c:baseTimeUnit val="days"/>
      </c:dateAx>
      <c:valAx>
        <c:axId val="42522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220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58-4B32-97BB-74FF641C2D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1.3775527774907899E-2</c:v>
                </c:pt>
                <c:pt idx="6">
                  <c:v>0</c:v>
                </c:pt>
                <c:pt idx="7">
                  <c:v>0</c:v>
                </c:pt>
                <c:pt idx="8">
                  <c:v>1.7209334342947601E-2</c:v>
                </c:pt>
                <c:pt idx="9">
                  <c:v>0</c:v>
                </c:pt>
                <c:pt idx="10">
                  <c:v>0</c:v>
                </c:pt>
                <c:pt idx="11">
                  <c:v>1.03170782034528E-2</c:v>
                </c:pt>
                <c:pt idx="12">
                  <c:v>0</c:v>
                </c:pt>
                <c:pt idx="13">
                  <c:v>2.40541562145631E-2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6.8655384298513603E-3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3.4265350877192998E-3</c:v>
                </c:pt>
                <c:pt idx="27">
                  <c:v>3.4255960537133501E-3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58-4B32-97BB-74FF641C2D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3.4311737733553803E-2</c:v>
                </c:pt>
                <c:pt idx="1">
                  <c:v>0</c:v>
                </c:pt>
                <c:pt idx="2">
                  <c:v>0</c:v>
                </c:pt>
                <c:pt idx="3">
                  <c:v>1.56030581994071E-2</c:v>
                </c:pt>
                <c:pt idx="4">
                  <c:v>0</c:v>
                </c:pt>
                <c:pt idx="5">
                  <c:v>1.2483615254977799E-2</c:v>
                </c:pt>
                <c:pt idx="6">
                  <c:v>0</c:v>
                </c:pt>
                <c:pt idx="7">
                  <c:v>3.4334228104126299E-2</c:v>
                </c:pt>
                <c:pt idx="8">
                  <c:v>0</c:v>
                </c:pt>
                <c:pt idx="9">
                  <c:v>2.4971127134250998E-2</c:v>
                </c:pt>
                <c:pt idx="10">
                  <c:v>0</c:v>
                </c:pt>
                <c:pt idx="11">
                  <c:v>0</c:v>
                </c:pt>
                <c:pt idx="12">
                  <c:v>1.8729514593413502E-2</c:v>
                </c:pt>
                <c:pt idx="13">
                  <c:v>1.8729514593413502E-2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0.103028410864814</c:v>
                </c:pt>
                <c:pt idx="18">
                  <c:v>0</c:v>
                </c:pt>
                <c:pt idx="19">
                  <c:v>2.80986575085857E-2</c:v>
                </c:pt>
                <c:pt idx="20">
                  <c:v>0</c:v>
                </c:pt>
                <c:pt idx="21">
                  <c:v>4.6832557994317701E-2</c:v>
                </c:pt>
                <c:pt idx="22">
                  <c:v>0</c:v>
                </c:pt>
                <c:pt idx="23">
                  <c:v>1.2488682131818E-2</c:v>
                </c:pt>
                <c:pt idx="24">
                  <c:v>0</c:v>
                </c:pt>
                <c:pt idx="25">
                  <c:v>9.3662191695285703E-3</c:v>
                </c:pt>
                <c:pt idx="26">
                  <c:v>1.87330231977271E-2</c:v>
                </c:pt>
                <c:pt idx="27">
                  <c:v>0</c:v>
                </c:pt>
                <c:pt idx="28">
                  <c:v>2.1857923497267801E-2</c:v>
                </c:pt>
                <c:pt idx="29">
                  <c:v>0</c:v>
                </c:pt>
                <c:pt idx="30">
                  <c:v>1.24894620164236E-2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F58-4B32-97BB-74FF641C2D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0.300075018754689</c:v>
                </c:pt>
                <c:pt idx="3">
                  <c:v>0</c:v>
                </c:pt>
                <c:pt idx="4">
                  <c:v>0.150037509377344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0.449101796407186</c:v>
                </c:pt>
                <c:pt idx="10">
                  <c:v>0</c:v>
                </c:pt>
                <c:pt idx="11">
                  <c:v>7.4850299401197598E-2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F58-4B32-97BB-74FF641C2D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8.2217524077989199E-2</c:v>
                </c:pt>
                <c:pt idx="1">
                  <c:v>0</c:v>
                </c:pt>
                <c:pt idx="2">
                  <c:v>0</c:v>
                </c:pt>
                <c:pt idx="3">
                  <c:v>0.109627657491876</c:v>
                </c:pt>
                <c:pt idx="4">
                  <c:v>6.8519968676585705E-2</c:v>
                </c:pt>
                <c:pt idx="5">
                  <c:v>0</c:v>
                </c:pt>
                <c:pt idx="6">
                  <c:v>0.62257723481733795</c:v>
                </c:pt>
                <c:pt idx="7">
                  <c:v>0</c:v>
                </c:pt>
                <c:pt idx="8">
                  <c:v>5.48191945494058E-2</c:v>
                </c:pt>
                <c:pt idx="9">
                  <c:v>0</c:v>
                </c:pt>
                <c:pt idx="10">
                  <c:v>0.117453605825699</c:v>
                </c:pt>
                <c:pt idx="11">
                  <c:v>0</c:v>
                </c:pt>
                <c:pt idx="12">
                  <c:v>0</c:v>
                </c:pt>
                <c:pt idx="13">
                  <c:v>6.8451624259255606E-2</c:v>
                </c:pt>
                <c:pt idx="14">
                  <c:v>0</c:v>
                </c:pt>
                <c:pt idx="15">
                  <c:v>0</c:v>
                </c:pt>
                <c:pt idx="16">
                  <c:v>1.3668094092802301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0.140696447414703</c:v>
                </c:pt>
                <c:pt idx="25">
                  <c:v>6.2529310614350506E-2</c:v>
                </c:pt>
                <c:pt idx="26">
                  <c:v>0</c:v>
                </c:pt>
                <c:pt idx="27">
                  <c:v>9.9663878683655102E-2</c:v>
                </c:pt>
                <c:pt idx="28">
                  <c:v>4.8852933130105101E-2</c:v>
                </c:pt>
                <c:pt idx="29">
                  <c:v>0</c:v>
                </c:pt>
                <c:pt idx="30">
                  <c:v>3.7125327289069497E-2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F58-4B32-97BB-74FF641C2D8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2.35661472295048E-2</c:v>
                </c:pt>
                <c:pt idx="6">
                  <c:v>4.4159208666980698E-2</c:v>
                </c:pt>
                <c:pt idx="7">
                  <c:v>0</c:v>
                </c:pt>
                <c:pt idx="8">
                  <c:v>1.9110340164054902E-2</c:v>
                </c:pt>
                <c:pt idx="9">
                  <c:v>0</c:v>
                </c:pt>
                <c:pt idx="10">
                  <c:v>3.5225738272764602E-2</c:v>
                </c:pt>
                <c:pt idx="11">
                  <c:v>2.0533278577923801E-2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1.7535655833528199E-2</c:v>
                </c:pt>
                <c:pt idx="19">
                  <c:v>2.0446911055936899E-2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2.32876313567956E-2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F58-4B32-97BB-74FF641C2D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229448"/>
        <c:axId val="425215016"/>
      </c:lineChart>
      <c:dateAx>
        <c:axId val="425229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215016"/>
        <c:crosses val="autoZero"/>
        <c:auto val="1"/>
        <c:lblOffset val="100"/>
        <c:baseTimeUnit val="days"/>
      </c:dateAx>
      <c:valAx>
        <c:axId val="425215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229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19-45EF-BC65-7D1D8F2505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19-45EF-BC65-7D1D8F2505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19-45EF-BC65-7D1D8F25052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19-45EF-BC65-7D1D8F25052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4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19-45EF-BC65-7D1D8F25052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619-45EF-BC65-7D1D8F2505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355752"/>
        <c:axId val="408078008"/>
      </c:barChart>
      <c:catAx>
        <c:axId val="333355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078008"/>
        <c:crosses val="autoZero"/>
        <c:auto val="1"/>
        <c:lblAlgn val="ctr"/>
        <c:lblOffset val="100"/>
        <c:noMultiLvlLbl val="0"/>
      </c:catAx>
      <c:valAx>
        <c:axId val="408078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55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CD28-4FD4-9ABD-DEBDB0E7C9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6.8730884222825504E-3</c:v>
                </c:pt>
                <c:pt idx="2">
                  <c:v>5.1548163167119097E-3</c:v>
                </c:pt>
                <c:pt idx="3">
                  <c:v>8.5913605278531893E-3</c:v>
                </c:pt>
                <c:pt idx="4">
                  <c:v>1.3746176844565101E-2</c:v>
                </c:pt>
                <c:pt idx="6">
                  <c:v>1.7182721055706399E-2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28-4FD4-9ABD-DEBDB0E7C9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1.6644820339970501E-2</c:v>
                </c:pt>
                <c:pt idx="1">
                  <c:v>5.9297172461144701E-2</c:v>
                </c:pt>
                <c:pt idx="2">
                  <c:v>9.3627114412333807E-3</c:v>
                </c:pt>
                <c:pt idx="3">
                  <c:v>1.9505648835902899E-2</c:v>
                </c:pt>
                <c:pt idx="4">
                  <c:v>1.87254228824668E-2</c:v>
                </c:pt>
                <c:pt idx="5">
                  <c:v>3.4329941951189102E-2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28-4FD4-9ABD-DEBDB0E7C92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0.343170899107756</c:v>
                </c:pt>
                <c:pt idx="1">
                  <c:v>0</c:v>
                </c:pt>
                <c:pt idx="2">
                  <c:v>0.102951269732327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28-4FD4-9ABD-DEBDB0E7C92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0.70211808883065097</c:v>
                </c:pt>
                <c:pt idx="1">
                  <c:v>0.12256100343562</c:v>
                </c:pt>
                <c:pt idx="2">
                  <c:v>6.5517983219573306E-2</c:v>
                </c:pt>
                <c:pt idx="4">
                  <c:v>0.22246777884258101</c:v>
                </c:pt>
                <c:pt idx="5">
                  <c:v>5.99766612557288E-2</c:v>
                </c:pt>
                <c:pt idx="6">
                  <c:v>5.4761299407404498E-2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28-4FD4-9ABD-DEBDB0E7C92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1">
                  <c:v>2.92782901478554E-2</c:v>
                </c:pt>
                <c:pt idx="2">
                  <c:v>1.9030888596106001E-2</c:v>
                </c:pt>
                <c:pt idx="3">
                  <c:v>2.19587176108915E-2</c:v>
                </c:pt>
                <c:pt idx="4">
                  <c:v>4.3917435221782999E-2</c:v>
                </c:pt>
                <c:pt idx="6">
                  <c:v>1.9030888596106001E-2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D28-4FD4-9ABD-DEBDB0E7C9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465848"/>
        <c:axId val="394460928"/>
      </c:barChart>
      <c:catAx>
        <c:axId val="394465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460928"/>
        <c:crosses val="autoZero"/>
        <c:auto val="1"/>
        <c:lblAlgn val="ctr"/>
        <c:lblOffset val="100"/>
        <c:noMultiLvlLbl val="0"/>
      </c:catAx>
      <c:valAx>
        <c:axId val="39446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465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56-4F22-8275-DCC016A7E8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56-4F22-8275-DCC016A7E8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2</c:v>
                </c:pt>
                <c:pt idx="11">
                  <c:v>2</c:v>
                </c:pt>
                <c:pt idx="12">
                  <c:v>7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56-4F22-8275-DCC016A7E88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E56-4F22-8275-DCC016A7E88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3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E56-4F22-8275-DCC016A7E88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E56-4F22-8275-DCC016A7E8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457976"/>
        <c:axId val="394464208"/>
      </c:lineChart>
      <c:catAx>
        <c:axId val="394457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464208"/>
        <c:crosses val="autoZero"/>
        <c:auto val="1"/>
        <c:lblAlgn val="ctr"/>
        <c:lblOffset val="100"/>
        <c:noMultiLvlLbl val="0"/>
      </c:catAx>
      <c:valAx>
        <c:axId val="39446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457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86-4B41-86DC-D9162A6884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1.7185083347654201E-2</c:v>
                </c:pt>
                <c:pt idx="11">
                  <c:v>6.8740333390616996E-3</c:v>
                </c:pt>
                <c:pt idx="12">
                  <c:v>3.4370166695308498E-3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1.03110500085925E-2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86-4B41-86DC-D9162A6884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1.9765107303727301E-2</c:v>
                </c:pt>
                <c:pt idx="10">
                  <c:v>2.3406048122834901E-2</c:v>
                </c:pt>
                <c:pt idx="11">
                  <c:v>3.4328870580157898E-2</c:v>
                </c:pt>
                <c:pt idx="12">
                  <c:v>3.12080641637799E-2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1.8724838498268E-2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D86-4B41-86DC-D9162A68843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0.20590253946465301</c:v>
                </c:pt>
                <c:pt idx="11">
                  <c:v>3.4317089910775603E-2</c:v>
                </c:pt>
                <c:pt idx="12">
                  <c:v>0</c:v>
                </c:pt>
                <c:pt idx="13">
                  <c:v>0</c:v>
                </c:pt>
                <c:pt idx="14">
                  <c:v>0.41180507892930701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D86-4B41-86DC-D9162A68843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3.1292171089945399E-2</c:v>
                </c:pt>
                <c:pt idx="2">
                  <c:v>7.8230427724863605E-2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0.115389880894174</c:v>
                </c:pt>
                <c:pt idx="10">
                  <c:v>0.11343412020105199</c:v>
                </c:pt>
                <c:pt idx="11">
                  <c:v>0.34519176233596099</c:v>
                </c:pt>
                <c:pt idx="12">
                  <c:v>0</c:v>
                </c:pt>
                <c:pt idx="13">
                  <c:v>1.3670767244919899</c:v>
                </c:pt>
                <c:pt idx="14">
                  <c:v>0</c:v>
                </c:pt>
                <c:pt idx="15">
                  <c:v>3.71594531693102E-2</c:v>
                </c:pt>
                <c:pt idx="16">
                  <c:v>0</c:v>
                </c:pt>
                <c:pt idx="17">
                  <c:v>6.2584342179890895E-2</c:v>
                </c:pt>
                <c:pt idx="18">
                  <c:v>6.6495863566134003E-2</c:v>
                </c:pt>
                <c:pt idx="19">
                  <c:v>0</c:v>
                </c:pt>
                <c:pt idx="20">
                  <c:v>5.4761299407404498E-2</c:v>
                </c:pt>
                <c:pt idx="21">
                  <c:v>6.8451624259255606E-2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D86-4B41-86DC-D9162A68843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8.78580214373572E-3</c:v>
                </c:pt>
                <c:pt idx="11">
                  <c:v>2.9286007145785699E-2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3.0750307503074999E-2</c:v>
                </c:pt>
                <c:pt idx="17">
                  <c:v>2.460024600246E-2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D86-4B41-86DC-D9162A6884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468144"/>
        <c:axId val="394468472"/>
      </c:lineChart>
      <c:catAx>
        <c:axId val="39446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468472"/>
        <c:crosses val="autoZero"/>
        <c:auto val="1"/>
        <c:lblAlgn val="ctr"/>
        <c:lblOffset val="100"/>
        <c:noMultiLvlLbl val="0"/>
      </c:catAx>
      <c:valAx>
        <c:axId val="39446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46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Olmo Bikes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Raleigh.bicicletas</c:v>
                </c:pt>
                <c:pt idx="4">
                  <c:v>Venzo Argentina</c:v>
                </c:pt>
                <c:pt idx="5">
                  <c:v>Motomel 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3</c:v>
                </c:pt>
                <c:pt idx="2">
                  <c:v>4</c:v>
                </c:pt>
                <c:pt idx="3">
                  <c:v>6</c:v>
                </c:pt>
                <c:pt idx="4">
                  <c:v>12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06-458F-B514-0DFF0E24AA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Olmo Bikes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Raleigh.bicicletas</c:v>
                </c:pt>
                <c:pt idx="4">
                  <c:v>Venzo Argentina</c:v>
                </c:pt>
                <c:pt idx="5">
                  <c:v>Motomel 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4</c:v>
                </c:pt>
                <c:pt idx="2">
                  <c:v>11</c:v>
                </c:pt>
                <c:pt idx="3">
                  <c:v>1</c:v>
                </c:pt>
                <c:pt idx="4">
                  <c:v>3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06-458F-B514-0DFF0E24AA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Olmo Bikes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Raleigh.bicicletas</c:v>
                </c:pt>
                <c:pt idx="4">
                  <c:v>Venzo Argentina</c:v>
                </c:pt>
                <c:pt idx="5">
                  <c:v>Motomel 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06-458F-B514-0DFF0E24AA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4469456"/>
        <c:axId val="394472408"/>
      </c:barChart>
      <c:catAx>
        <c:axId val="39446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472408"/>
        <c:crosses val="autoZero"/>
        <c:auto val="1"/>
        <c:lblAlgn val="ctr"/>
        <c:lblOffset val="100"/>
        <c:noMultiLvlLbl val="0"/>
      </c:catAx>
      <c:valAx>
        <c:axId val="39447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46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E1-434C-B3E7-37B726894E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5.7333509381136301E-3</c:v>
                </c:pt>
                <c:pt idx="1">
                  <c:v>9.4532928421070996E-3</c:v>
                </c:pt>
                <c:pt idx="2">
                  <c:v>2.40475454326841E-2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E1-434C-B3E7-37B726894E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1.4047258163190701E-2</c:v>
                </c:pt>
                <c:pt idx="1">
                  <c:v>3.2351938915213603E-2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E1-434C-B3E7-37B726894EB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0.137337852427179</c:v>
                </c:pt>
                <c:pt idx="1">
                  <c:v>0.14992503748125899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1E1-434C-B3E7-37B726894EB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0.229671188766505</c:v>
                </c:pt>
                <c:pt idx="1">
                  <c:v>9.0580585187081605E-2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1E1-434C-B3E7-37B726894EB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2.78256677483779E-2</c:v>
                </c:pt>
                <c:pt idx="1">
                  <c:v>2.4952923394081301E-2</c:v>
                </c:pt>
                <c:pt idx="2">
                  <c:v>1.7530020159523201E-2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1E1-434C-B3E7-37B726894E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474376"/>
        <c:axId val="394475688"/>
      </c:barChart>
      <c:catAx>
        <c:axId val="394474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475688"/>
        <c:crosses val="autoZero"/>
        <c:auto val="1"/>
        <c:lblAlgn val="ctr"/>
        <c:lblOffset val="100"/>
        <c:noMultiLvlLbl val="0"/>
      </c:catAx>
      <c:valAx>
        <c:axId val="394475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47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Olmo Bikes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Raleigh.bicicletas</c:v>
                </c:pt>
                <c:pt idx="4">
                  <c:v>Venzo Argentina</c:v>
                </c:pt>
                <c:pt idx="5">
                  <c:v>Motomel 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16</c:v>
                </c:pt>
                <c:pt idx="2">
                  <c:v>114</c:v>
                </c:pt>
                <c:pt idx="3">
                  <c:v>11</c:v>
                </c:pt>
                <c:pt idx="4">
                  <c:v>1248</c:v>
                </c:pt>
                <c:pt idx="5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1C-493D-BE44-B1271A6413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Olmo Bikes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Raleigh.bicicletas</c:v>
                </c:pt>
                <c:pt idx="4">
                  <c:v>Venzo Argentina</c:v>
                </c:pt>
                <c:pt idx="5">
                  <c:v>Motomel 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3</c:v>
                </c:pt>
                <c:pt idx="2">
                  <c:v>7</c:v>
                </c:pt>
                <c:pt idx="3">
                  <c:v>1</c:v>
                </c:pt>
                <c:pt idx="4">
                  <c:v>148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1C-493D-BE44-B1271A6413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Olmo Bikes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Raleigh.bicicletas</c:v>
                </c:pt>
                <c:pt idx="4">
                  <c:v>Venzo Argentina</c:v>
                </c:pt>
                <c:pt idx="5">
                  <c:v>Motomel 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1C-493D-BE44-B1271A64133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Olmo Bikes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Raleigh.bicicletas</c:v>
                </c:pt>
                <c:pt idx="4">
                  <c:v>Venzo Argentina</c:v>
                </c:pt>
                <c:pt idx="5">
                  <c:v>Motomel Bicicletas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61C-493D-BE44-B1271A64133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Olmo Bikes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Raleigh.bicicletas</c:v>
                </c:pt>
                <c:pt idx="4">
                  <c:v>Venzo Argentina</c:v>
                </c:pt>
                <c:pt idx="5">
                  <c:v>Motomel Bicicletas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61C-493D-BE44-B1271A64133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Olmo Bikes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Raleigh.bicicletas</c:v>
                </c:pt>
                <c:pt idx="4">
                  <c:v>Venzo Argentina</c:v>
                </c:pt>
                <c:pt idx="5">
                  <c:v>Motomel Bicicletas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61C-493D-BE44-B1271A64133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Olmo Bikes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Raleigh.bicicletas</c:v>
                </c:pt>
                <c:pt idx="4">
                  <c:v>Venzo Argentina</c:v>
                </c:pt>
                <c:pt idx="5">
                  <c:v>Motomel Bicicletas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0</c:v>
                </c:pt>
                <c:pt idx="1">
                  <c:v>4</c:v>
                </c:pt>
                <c:pt idx="2">
                  <c:v>7</c:v>
                </c:pt>
                <c:pt idx="3">
                  <c:v>1</c:v>
                </c:pt>
                <c:pt idx="4">
                  <c:v>51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61C-493D-BE44-B1271A64133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Olmo Bikes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Raleigh.bicicletas</c:v>
                </c:pt>
                <c:pt idx="4">
                  <c:v>Venzo Argentina</c:v>
                </c:pt>
                <c:pt idx="5">
                  <c:v>Motomel Bicicletas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99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61C-493D-BE44-B1271A6413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4451088"/>
        <c:axId val="394451416"/>
      </c:barChart>
      <c:catAx>
        <c:axId val="39445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451416"/>
        <c:crosses val="autoZero"/>
        <c:auto val="1"/>
        <c:lblAlgn val="ctr"/>
        <c:lblOffset val="100"/>
        <c:noMultiLvlLbl val="0"/>
      </c:catAx>
      <c:valAx>
        <c:axId val="39445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45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4C-4B43-96D1-1475D95378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4C-4B43-96D1-1475D95378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D4C-4B43-96D1-1475D95378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D4C-4B43-96D1-1475D95378E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D4C-4B43-96D1-1475D95378E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D4C-4B43-96D1-1475D95378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8816360"/>
        <c:axId val="508817344"/>
      </c:lineChart>
      <c:dateAx>
        <c:axId val="508816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8817344"/>
        <c:crosses val="autoZero"/>
        <c:auto val="1"/>
        <c:lblOffset val="100"/>
        <c:baseTimeUnit val="days"/>
      </c:dateAx>
      <c:valAx>
        <c:axId val="50881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8816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41587-4184-407F-9F75-209347B348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FCECB6-0240-47C8-B379-CA1A2D3D35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923419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230C9-9FBE-4E95-8ECB-97CBBEA0A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C0316E-403A-4090-B70D-44D43CE472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453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299317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795815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2665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354984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923802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83905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56062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57181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42372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791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61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843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154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858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98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293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E8EBE7-AA00-4330-BEE7-024B36CFF4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1590189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706AC-EEEA-451E-9697-4EBFC8203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1B8346-C503-46EC-A155-C6E64FA51A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29895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A53FB6-B362-48B0-825B-39A68C521A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56A50-E90B-431C-A610-E31604B00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764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BBE66-9126-4FC4-B445-FD6CA4AAE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E58FC3-2158-48B3-A6B3-A5AA223DBF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6401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DC32F-B6A3-42C0-A433-B8F875F6A6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84266-6692-4600-B303-DD63C9D7D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554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36CD7-972D-40DF-98D4-94AD73A69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209714-C76C-4974-B092-DF9F0C912A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25591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2FAE1-660C-475B-967F-57E4FA5945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BD6F2-F7F9-4037-A06A-B21D9969E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373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18861-B4A1-460C-9DB2-DDF2F71F4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97C366-9584-46B6-8BF2-44A18C6935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1099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2251F-C4D3-44CC-AFB8-BEC7EBD5C4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70B36-2BFD-42A0-A02B-C07D280E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689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A8914-0535-4E61-BC08-64376CD3B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C7FB21-8812-4F0C-8EFE-AEF51E6002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5612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AC695-56B8-4C51-BA96-DE726654E2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BF4C9-7B7B-4CDF-968B-C054FF203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441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5EEB4-E800-449C-8E22-80024282E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ED6335-F23A-457C-B757-48BEB4C59B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0998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47020-310A-4615-B929-E7BC06579F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4ADA6-C8B1-4A4D-B6F9-478F46998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383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FB2FB-C2A8-4804-8959-DE4679649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0BBEB9-D195-431D-918A-7628DBAF23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0353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8F99A-1A46-4FDA-B9B8-F5C969F70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90DCB-C055-462C-B080-A7BBDB5E9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417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3F078-FEFB-4908-ADC5-8B7BC4B45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5C8CB4-85AD-4A6C-8812-4FE39D9019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64206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FCEF69-58C6-45DB-8597-76BAB60AD7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E51BC-C701-4E41-8F62-15312225D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972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8FB6B-CD51-4B99-8E57-C433CC46F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D674FA-DADE-4FA0-882F-3865151E24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537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B2AF1-8EB1-4C06-9582-2D03B4701D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1B51F-D127-4D44-B865-EE4C63F73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35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B6662-74DB-42C7-9435-34A7D0DCD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92CFAC-E7AA-47DE-AC5B-496BD2170A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6002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7E1DC0-726E-40BC-8DAA-4A62B152BB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5C930-45E9-42A2-B9C2-4DB47A344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031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D0ACB-1248-42F6-BF08-64398E18D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A89059-7322-46E2-BEA0-8EB39027FF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22354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12247-E6F4-4302-8183-8690CAA999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67942-3D74-43EA-B369-4689132DF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00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A1922-B20B-445A-A040-A3A1CCDF4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79C9D4-889C-4EF1-A1F6-2E71FD149D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4010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E0F86-B4B5-48E0-A17E-54099A5F7F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CF05B2-C18B-4C30-AC64-764BFA7A0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109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BE2A3-BFDE-4FE2-93D1-A9167808F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5A9F6C-9223-410A-9C8A-80DCFA2555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13627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AC305-1455-44E8-99B2-9E1606C767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80961A-6720-4286-9AC5-8942530E2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9360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7DF38-07DB-4241-A51C-65F7B02B0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ECAB89-2A18-437C-ADDF-7C83A9F00C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6293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CF8DEB-C5E0-4B76-89FB-E6D5E4CFBA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53331-8C73-4BB0-B79C-4D15426EC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150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4F0FE-2D2D-4552-8F8A-93F4DF5F9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4B092B-A841-4ED1-9488-D636ACACD5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0531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605420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817239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297172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059702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996323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87775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025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35.757575757576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2.1212121212121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38.424242424242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814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50.48275862069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3.5172413793103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988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17.761904761905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0.52380952380952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20.428571428571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07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282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233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11.588235294118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0.52941176470588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13.117647058824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234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64.0625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360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#movilidadsustentable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926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99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009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C0891-60B6-4941-A099-27856BF8E6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1251367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28A15-8850-4A2E-8C33-F175E2374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110628-1415-4FAD-8377-739364052B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9203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89980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4677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309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6212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1341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2754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617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7068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3974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970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936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0389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316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09848-9E02-442C-8E74-52F0646A6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40955676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2D6B1-DCE8-44AB-A8D9-9D4409DF2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B5B415-ED68-4A7C-8E45-CB9FC470EA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2423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40234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2198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2699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3829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5785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6713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8913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817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1296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4787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5678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3399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657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- 2022-03-28 13:07:50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Vuelta Altas Cumbres se queda en #Venzo ❤️‍🔥🖤
El pasado Domingo 27 de Marzo competimos en #MinaClavero con #ciclistas de primer nivel de #Argentina.
Logramos la #victoria absoluta de la #competencia, quedándonos con la general masculina y logrando excelentes resultados de la mano de todo el Team Venzo - Oficial
.
.
🔥NUESTROS RESULTADOS:
🏆 General Masculina 120k y 82k
🏆 3 Top 10 General Femenina 120k y 82k
🏆 Top 10 General Masculina 82k
🏆 25 PODIOS
🏆 9 VICTORIAS 
🏆 20 TOP 5
🏆 18 TOP 3
.
Detrás de estos grandes logros, se encuentra nuestro coordinador deportivo Ariel Arnaudo quien confía en cada integrante del #teamvenzo sacando lo mejor de cada uno.
La gran familia Karabitian que apuesta al desarrollo y crecimiento del #ciclismo nacional
Y un equipo de profesionales y excelentes personas que conforman el staff de Grupo Carlos Karabitian y que están en cada detalle para que el #team pueda dar lo mejor!
.
Agradecidos con los organizadores de la competencia por hacernos vivir una verdadera fiesta del #mtb
.
.
#SOMOSVENZO
#venzoargentina #venzoarg #vivivenzo #grupocarloskarabitian #ciclismoargentino #cycling #mtblife #cyclinglife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1035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2CAE5-6D5E-4D6A-A5F2-91E7F02567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29659462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161C1-BA09-4900-855B-8A7F54E33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A9B473-BD1C-4723-9500-A4897157C6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7943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13343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4958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0014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8201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116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5110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3291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9763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5577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7523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3259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9915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521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- 2022-03-18 11:31:47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Segundo encuentro de #mujeresvenzo ❤️‍🔥
.
.
Nos volvemos a encontrar en @vueltaaltascumbres para pedalear todas juntas! 
.
📍 Cuándo?: Viernes 25/03 a las 17hs concentramos y a las 18hs salimos a pedalear.
📍 Dónde?: En nuestro #puntovenzo en el predio de stands de la #expovac
💥 Inscripción #GRATIS! (Link en nuestras historias destacadas en Instagram) 
💥 Remeras de regalo para la primeras 100 inscriptas!
🔥 Nos vemos pronto!! 🔥
.
.
#somosvenzo
#venzo #venzobike #venzobikes #vueltaaltascumbres #mujeres #girlpower #cycling #cyclinggirl #mujeresfuertes #mujer #biker #bikegirl #teamvenzo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07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8D370-0233-473E-80B2-6AFA92A9C3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27471054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0A07D-64AB-47C1-9EA9-098817D42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705378-E25F-4C52-8CAA-13858C82BB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0379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9925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9022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9659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9610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1194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2150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3139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6738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2833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0429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1009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2234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651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- 2022-04-05 10:14:37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#VenzoInternacional
El Team Venzo - Oficial ya está en Petropolis, #Brasil para participar en la primer fecha de la Copa del Mundo #XCC / #XCO #2022 @cimtb 
.
El #teamvenzo es el primer #equipo de #Argentina en participar de la #Copadelmundo con #bicicletas desarrolladas en nuestro país, las #VenzoXtreme
.
El evento se realizará desde el 8 al 10 de Abril.
.
Nuestros corredores son:
Fernando Contreras -Elite-
Alvaro Macias -Elite-
Agustin Duran -Sub23-
Tomas Duran -Junior-
.
.
Orgullosos de nuestros corredores y de apoyar al crecimiento del #CiclismoArgentino junto a @grupocarloskarabitian 
.
Agradecidos con #Facimo por el apoyo brindado a nuestros #ciclistas.
.
.
#SomosVenzo
#venzoargentina #venzo #cycling #mtb #mtblife #cimtb #cimtbmichelin 
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387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EA9C8E-AB9B-4943-B8DE-4510463C9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12604257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DB36F-D095-4B44-9EA7-9206106CA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7FDC34-9059-4F32-BD53-86204427DC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3344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65318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7081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256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1943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5265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2981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5730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4479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7319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202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4093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5836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863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- 2022-04-08 09:35:56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Estamos listos para esta gran experiencia! ✊🏻🔥🇧🇷🇦🇷
.
Luciendo los nuevos #jerseys exclusivos del @teamvenzo.arg para la #copadelmundo de #xco en #Brasil y el próximo #mundialmasterxco 🔥💪🏻
.
.
Diseñados por: @rovassia @ro.vb.dg 
Confeccionados por: @ziroox 
.
Gracias a todos los que trabajan en este gran proyecto! 
.
#SOMOSVENZO ❤️🤍🖤
#venzointernacional 
#venzo #venzoarg #venzoargentina #cyclinglife #cycling #mtb #mountainbike #mtblife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581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E761D0-A0D4-482A-8ACC-2B6FAA279C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3363907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A7453-57A8-41F9-BF48-C587B0266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39140E-801F-4003-A4E2-B8C61FF6BB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9050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62011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5108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3580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4896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7552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6102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0717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6301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1322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5810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8012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7179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560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- 2022-03-22 10:52:59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#VenzoXtreme
Las tan esperadas #doblesvenzo ya están acá!
Con una exclusiva paleta de colores perlados y el estilo #venzo que nos caracteriza 🔥
Hermosas y poderosas!
Las venzo #xtreme  ya están disponibles en #bicicleteriasvenzo 🔥
Encargá la tuya en tu tienda oficial más cercana. 
www.venzoargentina.com.ar/tiendas
.
.
#somosvenzo #venzoargentina #venzoarg #vivivenzo #mtb #cycling #ciclismoargentino #cyclinglife #mtblife #mountainbike #teamvenzo #grupocarloskarabitian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001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C3B1A-2377-44D4-BE5B-CFC55AA214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33625028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38334-D282-46EB-B81C-8EF21EBD8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083DE2-4EA7-41BA-89A7-18DC7895F8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0778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84045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5456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219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5164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0378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4650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9627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1437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3246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3528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7155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1625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298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- 2022-03-15 09:30:12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673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EEFF74-1D4D-4260-9E91-14F539B26D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177154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27D68-9C91-4D74-8059-BCA1CCB14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465B90-9898-4D60-A391-CE63ED3B7F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2203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18925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2927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7277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2148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4204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5486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8100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461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6572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9320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2269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7726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450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- 2022-03-12 10:43:27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Listas las #XBLAZEEX para esta gran temporada.
.
Grandes desafíos nacionales e internacionales nos esperan junto al @teamvenzo.arg
.
Nuestra fiel compañera, la #xblaze es la #venzobike más pedida entre nuestros seguidores. 🔥❤️
.
.
Mirá las características en nuestra web: www.venzoargentina.com.ar
.
.
#somosvenzo #venzo #venzobikes #vivivenzo #cycling #cyclinglife #cyclingphotos #cyclingteam #mtb #mtblife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775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764AE6-DB84-4654-9CD3-6A458152AD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32303433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C74A6-79AF-4DCE-B127-53A1D8F25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75DF13-E424-4FC1-B7DE-2D96726EA3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8993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6813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7740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847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0378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4796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4382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0024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527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9881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6478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4113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8057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553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- 2022-04-08 02:14:15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Primera prueba en el circuito de la #copadelmundo de #xco en #Brasil &gt; @cimtb &lt;
Poniendo a prueba las #venzoxtreme en un trazado diseñado por y para los mejores del mundo.
.
.
A pocos días de esta gran experiencia! #SomosVenzo 🔥
.
.
@teamvenzo.arg @grupocarloskarabitian 
.
#venzobikes #venzobike #mtb #mountainbike #cimtb #cimtbmichelin #argentina #ciclismoargentino #cycling #cyclinglife #mtblife #facimo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569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584F73-1805-43F0-AAD3-3474328A2E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22979187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507E2-D4D5-4005-AFE5-2603F60F7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020B3C-AAED-41C0-9D4E-E7C53EE232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2420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33672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5100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0919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4054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4161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2141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6103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2965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0486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9690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3633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4591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972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- 2022-03-16 21:40:07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Volvemos a @vueltaaltascumbres 🔥❤️
Volvemos a reunirnos y estaremos presentes en la presentación de equipos de #VAC en #minaclavero el próximo 26 de Marzo.
Los invitamos a compartir y participar en la presentación de cada #team del país 🔥
y a visitar nuestro Stand, donde encontrarán las últimas novedades de #venzo ❤️🤍🖤
#SOMOSVENZO
#TEAMVENZO
#venzobikes #venzobike #venzoargentina #venzoarg #vivivenzo #cycling #ciclismoargentino #ciclismo #vueltaaltascumbres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034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C11D92-CF9F-48F7-AE48-4A8500622D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34257071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844C7-EFF5-4B88-ACB1-385993FA8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5AAF20-298B-4EA8-9B8A-288A2BD3DC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1751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52389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6784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3527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1618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2514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9984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9015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6741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3144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0773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4666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2265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817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- 2022-03-25 11:05:58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#VenzoXtreme 🔥
.
Te mostramos en exclusiva la nueva paleta de colores perlados, con el estilo que nos caracteriza. 🔥
.
Las #venzo #xtreme son las  nuevas favoritas de la #familiavenzo.
.
Te invitamos este fin de semana a ver las #doblesvenzo en nuestro #puntovenzo de @vueltaaltascumbres
.
.
Conseguilas en tu #bicicleteriavenzo más cercana.
.
www.venzoargentina.com.ar/tiendas
.
.
#somosvenzo #venzobikes #venzobike #cycling #mtb #cyclinglife #mtblife #ciclismo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215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AC9602-F50C-4AF5-977B-1F834BDCBF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36963596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19DCF-5632-48C1-80FE-186C41F6F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1DD1C1-5C85-46E4-9B8B-A21450DD3F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8731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90181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4289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751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9690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166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9298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3675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5782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6101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2557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6858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1792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981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- 2022-04-09 18:56:03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Domingo 10
#copadelmundo de #xco
@fernando_contreras1205 
@alvaritomacias 
💻 Los acompañamos 14:15hs en Directo por @redbullbike #RedBullTv 
#Somosvenzo
#venzo #venzoargentina #venzoarg #venzobikes #venzoxtreme #cimtb #cimtbmichelin #mtb #mtblife #cycling 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389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42E87-0FFD-40B3-8343-D63E8D417C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18842001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AE014-67EA-4B46-B472-2F729A945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87B8F5-1680-499F-93B2-C7DFC977B7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0233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8190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1934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6778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0880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9104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918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3761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2353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6267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8488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0621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3794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157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- 2022-03-29 12:30:04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 Martes con M de " 𝗠𝗲 𝗺𝗲𝗿𝗲𝘇𝗰𝗼 𝘂𝗻𝗮 𝗻𝘂𝗲𝘃𝗮 𝗧𝗼𝗽𝗺𝗲𝗴𝗮 " 🙈 🙈
.
No lo pienses más, estás 𝙖 𝙪𝙣 𝙘𝙡𝙞𝙘𝙠 𝙙𝙚 𝙩𝙚𝙣𝙚𝙧𝙡𝙖. Corré a nuestra web https://bit.ly/3Mj4uOI] y elegí a tu próxima compañera de rutas 😍💕🚲
.
.
.
.
.
#topmega #tubicitumundo #actitudtopmega #adrenalina #aventura #ciclismo #ciclismourbano #ciclismoargentina #bicis #bicicletas #mtbargentina #mtblife #mtblifestyle #movilidadsustentable #mountainbike #cycling #fitness #vidasustentable #movetediferente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261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2ADEC-D151-408E-B59C-576FD7EE7A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34027839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6BA94-FD1B-48CA-ACC0-71275B7CA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B7845D-3194-48DE-A37C-16BD4A6A56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0146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24724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5467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9360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7522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7653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872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5075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2025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8469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9472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7827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7027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315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- 2022-04-06 17:46:44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fin de semana, integrantes del @teamvenzo.arg estarán participando de la Primer Fecha de la #CopadelMundo de #XCO junto a las #venzoxtreme 🔥
.
Les compartimos en este post, los horarios de transmisión en vivo por #RedBullTV 👉🏻 Link en @redbullbike
.
.
Estaremos todos apoyando a nuestros #ciclistas y al crecimiento del #ciclismoargentino en el mundo ✊🏻🔥
.
.
#somosvenzo #venzo #venzoargentina #venzoarg #cycling #mtb #cyclinglife #mtblife #uci #ucimtbworldcup #ucimtb #facimo #teamvenzo #cimtb #cimtbmichelin
@cimtb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137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4C43E-0C7B-4097-92A1-5B223530EE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31294635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7F2D3-28DB-490D-BF0C-9B1164457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5D272C-6E37-4DFD-8395-A488595961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3404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2479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6273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4452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7771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7040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0648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7118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6412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4202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0546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6989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3718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945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- 2022-03-20 20:47:15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Visitá nuestro #puntovenzo este próximo fin de semana en @vueltaaltascumbres
.
Te mostraremos lo último de #venzo y brindaremos información de todos nuestros productos. 
.
Las #doblesvenzo ya están disponibles en el mercado argentino.
Vení a ver de cerca las tan esperadas #venzoxtreme
.
.
Nos vemos en una semana!
#Somosvenzo
.
.
#vac #vueltaaltascumbres #venzobikes #venzobike #ciclismo #ciclismoargentino #cycling #cyclinglife #xc #xco #mtb #mtblife #mountainbike #xcm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947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371F8-1FCB-42E6-B56F-72EBE1E660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41587128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4A6B6-A2AE-4AEB-8819-0CE162CE0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F3FC0B-B496-4070-B1B2-50620476A1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0387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854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8326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2670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411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5480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2029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1035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5760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0074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0691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6380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5025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832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- 2022-04-11 15:43:55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#felices nos hace poder concretar la primera experiencia de #venzointernacional junto a nuestro proyecto @teamvenzo.arg
Primer #equipo nacional con #bicicletas desarrolladas en #Argentina en participar de la primera fecha de la  #copadelmundo de #XCO @cimtb
Un equipo con bases sólidas y #ciclistas de primer nivel en nuestro país, quienes paso a paso van creciendo y logrando resultados anecdóticos para el #ciclismoargentino.
Detrás de este gran proyecto se encuentra mucha gente trabajando para que sigamos adelante con más ganas y fuerzas en el desarrollo del #ciclismo nacional.
#Gracias a todos los que estuvieron acompañándonos:
@grupocarloskarabitian
@suplementosacross 
@kokuen.cycling 
@ziroox 
#FACIMO
.
.
#somosvenzo #venzo #venzoarg #venzoargentina #cycling #mtb #cyclinglife #mtblife #uci #ucimtbworldcup #cimtb #cimtbmichelin #ucimtb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319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846927-524E-489A-A78E-579729AD07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26324104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D55CD-6038-48D2-B795-D36ABF606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C7DF64-292F-4654-B66E-D02D06F48C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4939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73865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8350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9274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8528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7405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6035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7183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7039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1681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7236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8285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2969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25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- 2022-04-09 01:38:33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🗓 Sábado 09
#CopadelMundo de #XCO 
@tomiduran111
Junior: 9:30hs
@agustinduran66
Sub23 14:00hs
💻 Seguilos por www.sportv.tv
#SomosVenzo
#venzoargentina #venzoarg #venzo #cycling #mtb #uci #ucimtbworldcup #ucimtb #facimo #grupocarloskarabitian #teamvenzo #cimtb #cimtbmichelin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66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52F78A-CC13-48BC-BCE6-097ABEE91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28224167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1F7B3-05DA-44DD-BF80-AB6A8447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5E9C18-1960-4EEA-AFAD-9ACFE338ED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9282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51466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2281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8427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5369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2712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4153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2729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8632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2581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0719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933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1986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94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- 2022-04-02 12:30:02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este finde 𝘁𝘂 𝘃𝘂𝗲𝗹𝘁𝗮 𝗲𝗻 𝗯𝗶𝗰𝗶 𝘀𝗲𝗮 𝗺á𝘀 𝗰ó𝗺𝗼𝗱𝗮 que nunca. 🚲 
. 
Renova los 𝙥𝙪ñ𝙤𝙨 de tu #Topmega con 𝙙𝙚𝙨𝙘𝙪𝙚𝙣𝙩𝙤𝙨 𝙚𝙨𝙥𝙚𝙘𝙞𝙖𝙡𝙚𝙨🔥 en nuestra tienda 🛒 https://bit.ly/3Dr314N y comprá desde cualquier parte del país con envío gratis! 🙌 
. 
. 
. 
#topmega #tubicitumundo #actitudtopmega #adrenalina #aventura #ciclismo #ciclismourbano #ciclismoargentina #bicis #bicicletas #mtbargentina #mtblife #mtblifestyle #movilidadsustentable #mountainbike #cycling #bicidepaseo #cyclinglife  
. 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439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B69B2-BC57-407F-90A2-93852FCA41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15084972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C4C25-C70B-41BC-8074-207C767E6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ACD7A2-C886-4A00-B0F0-4344756CEE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5808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87593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2453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7207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9750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3255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0092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9300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0093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9463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3849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6010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6584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94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- 2022-03-18 16:19:25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Elegido por ustedes como el #𝐉𝐮𝐠𝐚𝐝𝐨𝐫𝐌𝐨𝐭𝐨𝐦𝐞𝐥 de Febrero, 𝐉𝐮𝐥𝐢𝐚́𝐧 Á𝐥𝐯𝐚𝐫𝐞𝐳 recibió su premio. ¡Gracias por la buena onda, Juli! 😃
¿Quién será el próximo jugador ganador? 🤔
Bancamos el fútbol argentino.⁣⁣⁣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916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212C4-3540-4CC7-B831-28667C227A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5434835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79422-C7A3-43FA-B6D8-87055BAB3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99005B-ADBA-4174-A229-E56354ED63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2742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40628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0205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518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7206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3992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5260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7941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3239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1590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5024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6480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4429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357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- 2022-03-22 17:07:29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¿Aún no cambiaste tu forma de moverte? 🤔
﻿⚡Hace el cambio con la 𝐌𝐚𝐱𝐚𝐦 𝟗𝟓, una bici perfecta para moverte libremente sin depender de nada 🚴‍♀️😎
#CambiaTuFormaDeMoverte #Maxam95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880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13C9EA-F159-421F-AC83-C9F9DB8DFE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39822824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3E07D-1672-48B8-BA98-483D58ED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1D33DB-A25C-4C5C-9312-DE883ECBF1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2816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3709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2019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2483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9108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4263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4800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9187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9583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9895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1216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7232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3570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788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- 2022-03-12 11:00:15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Tenemos una sola casa: 𝗻𝘂𝗲𝘀𝘁𝗿𝗼 𝗽𝗹𝗮𝗻𝗲𝘁𝗮 🌎 ¿Hacés algo para ayudar a 𝙘𝙪𝙞𝙙𝙖𝙧𝙡𝙤? ✨♻
.
Movete 𝙨𝙪𝙨𝙩𝙚𝙣𝙩𝙖𝙗𝙡𝙚 🌱, movete diferente 🙌, 𝙢𝙤𝙫𝙚𝙩𝙚 𝙚𝙣 𝙗𝙞𝙘𝙞 🚲❣
.
.
.
.
#topmega #tubicitumundo #actitudtopmega #adrenalina #aventura #ciclismo #ciclismourbano #ciclismoargentina #bicis #bicicletas #mtbargentina #mtblife #mtblifestyle #movilidadsustentable #mountainbike #cycling #fitness #vidasustentable #movetediferente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732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52C33-AF45-45E3-847E-792AB1318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33198199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0FB4B-C221-4E89-94F9-78B6C675D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88B0D0-447D-4A45-93E0-6DE23DCC0C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8750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53675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1646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2757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0970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1624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9824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1827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8335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5659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4235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1281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7319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271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- 2022-03-19 11:00:22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 𝗧𝗲 𝗱𝗲𝘀𝗰𝗼𝗻𝗲𝗰𝘁𝗮 al 💯%, te pone de 𝙗𝙪𝙚𝙣 𝙝𝙪𝙢𝙤𝙧 😁, contribuye a 𝘁𝘂 𝘀𝗮𝗹𝘂𝗱 y encima 𝗮𝘆𝘂𝗱𝗮 𝗮𝗹 𝗺𝗲𝗱𝗶𝗼 𝗮𝗺𝗯𝗶𝗲𝗻𝘁𝗲 🙌 ¿qué más le podemos pedir a una bici? 🚲
.
Cambiá tu vida y la del planeta 🌎: 𝙢𝙤𝙫𝙚𝙩𝙚 𝙚𝙣 𝙗𝙞𝙘𝙞.
.
➡Estás 𝗮 𝘂𝗻 𝗰𝗹𝗶𝗰𝗸 de tu próxima Topmega: ingresá ahora a nuestra web https://bit.ly/2G6V4VB y pedila. La enviamos 𝙜𝙧𝙖𝙩𝙞𝙨 a tu casa 🚚💨
.
.
.
.
.
#topmega #tubicitumundo #actitudtopmega #adrenalina #aventura #ciclismo #ciclismourbano #ciclismoargentina #bicis #bicicletas #mtbargentina #mtblife #mtblifestyle #movilidadsustentable #mountainbike #cycling #fitness #movetediferente #vidasustentable #movilidadsustentable #vidasustentable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504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1A7445-D2AF-4255-846A-FAEA88CC61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35788280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E7200-FF46-4DAB-A8DE-12E6ABDD1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87E049-335F-4CDE-BC51-2EF99FD734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9168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42158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5988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1320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8922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2163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7133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4059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0949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4091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9746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571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5127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341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- 2022-03-20 11:00:23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hace ya 10 años, se celebra el Día de la Felicidad.
¿Sabías que andar en bici nos hace más felices? 🤔
¡Te contamos algunos motivos! 👇
1️⃣ 𝐒𝐚𝐥𝐮𝐝 𝐅𝐢́𝐬𝐢𝐜𝐚 🚴‍♂️ Es natural, cualquier actividad física es buena para nuestra salud. La bici, además, es una de las menos agresivas para las articulaciones y una de las más divertidas.
2️⃣ 𝐒𝐚𝐥𝐮𝐝 𝐌𝐞𝐧𝐭𝐚𝐥 🧠El ejercicio aeróbico está directamente relacionado con la segregación de oxitocina, una hormona que nos genera sensación de bienestar y felicidad.
3️⃣ 𝐒𝐮𝐩𝐞𝐫𝐚𝐜𝐢𝐨́𝐧 𝐏𝐞𝐫𝐬𝐨𝐧𝐚𝐥 💪 La bici te reta a ir siempre por más. Esa superación personal nos aporta valiosas dosis de autoestima.
4️⃣ 𝐂𝐮𝐞𝐬𝐭𝐢𝐨́𝐧 𝐒𝐨𝐜𝐢𝐚𝐥 👥 La bicicleta te permite descubrir nuevas calles y rincones, detenerte a saludar a un amigo al que te encuentras e, incluso, conocer gente nueva.
5️⃣ 𝐏𝐞𝐫𝐭𝐞𝐧𝐞𝐧𝐜𝐢𝐚 🤝 Entre los ciclistas urbanos existe un ambiente de camaradería único y un gran sentimiento de pertenencia. Movernos en bicicleta es, definitivamente, algo de lo que sentirse orgulloso.
#DíaDeLaFelicidad #CambiaTuFormaDeMoverte 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675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6BD0DC-8400-4D00-91E1-C075F93779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9060380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7CB61-C9A6-452C-A184-A0583943F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E71EE7-3C35-47D6-9312-ACA546D4D0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4951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84545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0671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1554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695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6272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5817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3415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0095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9357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5362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8648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2439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593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- 2022-03-31 09:30:05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𝙋𝙤𝙣𝙚𝙩𝙚 𝙚𝙣 𝙢𝙤𝙫𝙞𝙢𝙞𝙚𝙣𝙩𝙤 con una #Topmega! 💪 🚴💨
.
Nada como pedalear 🚲 y 𝘀𝗲𝗿 𝗳𝗲𝗹𝗶𝘇 𝘀𝗶𝗻𝘁𝗶𝗲𝗻𝗱𝗼 𝗲𝗹 𝘃𝗶𝗲𝗻𝘁𝗼 𝗲𝗻 𝗹𝗮 𝗰𝗮𝗿𝗮! 😍🥰 ¿Y vos por qué elegís la bici? 𝙏𝙚 𝙡𝙚𝙚𝙢𝙤𝙨! 🤓🤜🤛
.
.
.
.
.
#topmega #tubicitumundo #actitudtopmega #adrenalina #aventura #ciclismo #ciclismourbano #ciclismoargentina #bicis #bicicletas #mtbargentina #mtblife #mtblifestyle #movilidadsustentable #mountainbike #cycling #fitness #vidasustentable #movetediferente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608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EFED0-F1F2-4452-A63B-65B3EE027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10483070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C8BD5-BA50-4DAE-922E-4F44BE43F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24091D-EA8F-4E28-A267-425DDCB78A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8189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46878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2118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6634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9304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3947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1360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9492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0266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1723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5551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1140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8882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256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- 2022-03-21 10:30:05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¿El lunes te roba la sonrisa? 🤯 𝗧𝘂 𝗧𝗢𝗣𝗠𝗘𝗚𝗔 𝘁𝗲 𝗹𝗮 𝗱𝗲𝘃𝘂𝗲𝗹𝘃𝗲 😁🥳🙌
.
➡ Conocé todos nuestros modelos: no vas a saber con cuál quedarte. ⚡💪 Buscalas en nuestra 𝘁𝗶𝗲𝗻𝗱𝗮 𝗼𝗻𝗹𝗶𝗻𝗲 🌐 y en las mejores bicicleterías del país 🇦🇷 
.
.
.
.
#topmega #tubicitumundo #actitudtopmega #adrenalina #aventura #ciclismo #ciclismourbano #ciclismoargentina #bicis #bicicletas #mtbargentina #mtblife #mtblifestyle #movilidadsustentable #mountainbike #cycling #fitness #vidasustentable #movetediferente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272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D332C-3055-409D-AC95-22114B92C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17903540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B9187-ED9C-490A-88A1-1FB8A6532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9C2A78-18E7-43A8-9CCF-397723E218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728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26814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3080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717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3055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9590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9826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1485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5017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8418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4113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733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3261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33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- 2022-03-17 17:55:19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𝐌𝐚𝐱𝐚𝐦 𝟗𝟎 es la bici perfecta para que cambies tu forma de moverte.
Con 𝐜𝐚𝐦𝐛𝐢𝐨𝐬 𝐒𝐡𝐢𝐦𝐚𝐧𝐨 y 𝟐𝟏 𝐯𝐞𝐥𝐨𝐜𝐢𝐝𝐚𝐝𝐞𝐬 movete libremente sin depender del transporte público.
#CambiaTuFormaDeMoverte #Maxam90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13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7B525-2359-46C2-81CB-686268B07F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30578417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EE3C7-4E60-44A7-98A3-D19276B5F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3335CE-0011-4FCE-8D3B-A5C51BF09C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8451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D1D777-B941-4B03-B588-9E9DC1D39E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1E209-55E2-4CBD-8374-ECC5D503B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9459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170FC-6173-48BE-8705-69CF76381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A071AC-DDB6-4372-9E48-6217063D6E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4498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5675275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567537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631041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257747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26990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429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Topmega oficial - 2022-03-12 10:40:36</a:t>
                      </a:r>
                      <a:r>
                        <a:rPr lang="es-ES" sz="1000"/>
                        <a:t>
 Lamentable atención, envían un producto en malas condiciones y luego no te responden los mensajes de whatsapp, las llamadas o los correo electrónicos. 
Una pena.. 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960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C5220-8DF6-4E13-9EFE-A46AA5A4BF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03/12/2022 - 04/11/2022</a:t>
            </a:r>
          </a:p>
        </p:txBody>
      </p:sp>
    </p:spTree>
    <p:extLst>
      <p:ext uri="{BB962C8B-B14F-4D97-AF65-F5344CB8AC3E}">
        <p14:creationId xmlns:p14="http://schemas.microsoft.com/office/powerpoint/2010/main" val="32332809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1530</Words>
  <Application>Microsoft Office PowerPoint</Application>
  <PresentationFormat>On-screen Show (4:3)</PresentationFormat>
  <Paragraphs>856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Page Likes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Interaction Rate | Teknialbikes</vt:lpstr>
      <vt:lpstr>Facebook Own Posts By Weekday | Teknialbikes</vt:lpstr>
      <vt:lpstr>Facebook Interaction Rate By Weekday | Teknialbikes</vt:lpstr>
      <vt:lpstr>Facebook Own Posts By Hour | Teknialbikes</vt:lpstr>
      <vt:lpstr>Facebook Interaction Rate By Hour | Teknialbikes</vt:lpstr>
      <vt:lpstr>Facebook Post Type Distribution Per Profile | Teknialbikes</vt:lpstr>
      <vt:lpstr>Facebook Interaction Rate By Post Type | Teknialbikes</vt:lpstr>
      <vt:lpstr>Facebook Interactions Distribution | Teknialbikes</vt:lpstr>
      <vt:lpstr>Facebook Hashtag Detection | Teknialbikes</vt:lpstr>
      <vt:lpstr>Facebook Post Table + Reactions | Teknialbikes - 1 of 26</vt:lpstr>
      <vt:lpstr>Facebook Post Table + Reactions | Teknialbikes - 2 of 26</vt:lpstr>
      <vt:lpstr>Facebook Post Table + Reactions | Teknialbikes - 3 of 26</vt:lpstr>
      <vt:lpstr>Facebook Post Table + Reactions | Teknialbikes - 4 of 26</vt:lpstr>
      <vt:lpstr>Facebook Post Table + Reactions | Teknialbikes - 5 of 26</vt:lpstr>
      <vt:lpstr>Facebook Post Table + Reactions | Teknialbikes - 6 of 26</vt:lpstr>
      <vt:lpstr>Facebook Post Table + Reactions | Teknialbikes - 7 of 26</vt:lpstr>
      <vt:lpstr>Facebook Post Table + Reactions | Teknialbikes - 8 of 26</vt:lpstr>
      <vt:lpstr>Facebook Post Table + Reactions | Teknialbikes - 9 of 26</vt:lpstr>
      <vt:lpstr>Facebook Post Table + Reactions | Teknialbikes - 10 of 26</vt:lpstr>
      <vt:lpstr>Facebook Post Table + Reactions | Teknialbikes - 11 of 26</vt:lpstr>
      <vt:lpstr>Facebook Post Table + Reactions | Teknialbikes - 12 of 26</vt:lpstr>
      <vt:lpstr>Facebook Post Table + Reactions | Teknialbikes - 13 of 26</vt:lpstr>
      <vt:lpstr>Facebook Post Table + Reactions | Teknialbikes - 14 of 26</vt:lpstr>
      <vt:lpstr>Facebook Post Table + Reactions | Teknialbikes - 15 of 26</vt:lpstr>
      <vt:lpstr>Facebook Post Table + Reactions | Teknialbikes - 16 of 26</vt:lpstr>
      <vt:lpstr>Facebook Post Table + Reactions | Teknialbikes - 17 of 26</vt:lpstr>
      <vt:lpstr>Facebook Post Table + Reactions | Teknialbikes - 18 of 26</vt:lpstr>
      <vt:lpstr>Facebook Post Table + Reactions | Teknialbikes - 19 of 26</vt:lpstr>
      <vt:lpstr>Facebook Post Table + Reactions | Teknialbikes - 20 of 26</vt:lpstr>
      <vt:lpstr>Facebook Post Table + Reactions | Teknialbikes - 21 of 26</vt:lpstr>
      <vt:lpstr>Facebook Post Table + Reactions | Teknialbikes - 22 of 26</vt:lpstr>
      <vt:lpstr>Facebook Post Table + Reactions | Teknialbikes - 23 of 26</vt:lpstr>
      <vt:lpstr>Facebook Post Table + Reactions | Teknialbikes - 24 of 26</vt:lpstr>
      <vt:lpstr>Facebook Post Table + Reactions | Teknialbikes - 25 of 26</vt:lpstr>
      <vt:lpstr>Facebook Post Table + Reactions | Teknialbikes - 26 of 26</vt:lpstr>
      <vt:lpstr>Facebook User Posts | Teknialbikes</vt:lpstr>
      <vt:lpstr>Facebook User Posts Table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Administrator</dc:creator>
  <cp:lastModifiedBy>Administrator</cp:lastModifiedBy>
  <cp:revision>1</cp:revision>
  <dcterms:created xsi:type="dcterms:W3CDTF">2022-04-11T20:10:57Z</dcterms:created>
  <dcterms:modified xsi:type="dcterms:W3CDTF">2022-04-11T20:12:11Z</dcterms:modified>
</cp:coreProperties>
</file>