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9245-4423-8496-88D66C350C23}"/>
            </c:ext>
          </c:extLst>
        </c:ser>
        <c:dLbls>
          <c:showLegendKey val="0"/>
          <c:showVal val="0"/>
          <c:showCatName val="0"/>
          <c:showSerName val="0"/>
          <c:showPercent val="0"/>
          <c:showBubbleSize val="0"/>
        </c:dLbls>
        <c:axId val="388571168"/>
        <c:axId val="388575432"/>
      </c:radarChart>
      <c:catAx>
        <c:axId val="38857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75432"/>
        <c:crosses val="autoZero"/>
        <c:auto val="1"/>
        <c:lblAlgn val="ctr"/>
        <c:lblOffset val="100"/>
        <c:noMultiLvlLbl val="0"/>
      </c:catAx>
      <c:valAx>
        <c:axId val="38857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7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7480</c:v>
                </c:pt>
                <c:pt idx="1">
                  <c:v>7517</c:v>
                </c:pt>
                <c:pt idx="2">
                  <c:v>7539</c:v>
                </c:pt>
                <c:pt idx="3">
                  <c:v>7576</c:v>
                </c:pt>
                <c:pt idx="4">
                  <c:v>7599</c:v>
                </c:pt>
                <c:pt idx="5">
                  <c:v>7627</c:v>
                </c:pt>
                <c:pt idx="6">
                  <c:v>7638</c:v>
                </c:pt>
                <c:pt idx="7">
                  <c:v>7660</c:v>
                </c:pt>
                <c:pt idx="8">
                  <c:v>7671</c:v>
                </c:pt>
                <c:pt idx="9">
                  <c:v>7697</c:v>
                </c:pt>
                <c:pt idx="10">
                  <c:v>7714</c:v>
                </c:pt>
                <c:pt idx="11">
                  <c:v>7732</c:v>
                </c:pt>
                <c:pt idx="12">
                  <c:v>7751</c:v>
                </c:pt>
                <c:pt idx="13">
                  <c:v>7769</c:v>
                </c:pt>
                <c:pt idx="14">
                  <c:v>7782</c:v>
                </c:pt>
                <c:pt idx="15">
                  <c:v>7799</c:v>
                </c:pt>
                <c:pt idx="16">
                  <c:v>7812</c:v>
                </c:pt>
                <c:pt idx="17">
                  <c:v>7829</c:v>
                </c:pt>
                <c:pt idx="18">
                  <c:v>7842</c:v>
                </c:pt>
                <c:pt idx="19">
                  <c:v>7848</c:v>
                </c:pt>
                <c:pt idx="20">
                  <c:v>7860</c:v>
                </c:pt>
                <c:pt idx="21">
                  <c:v>7873</c:v>
                </c:pt>
                <c:pt idx="22">
                  <c:v>7901</c:v>
                </c:pt>
                <c:pt idx="23">
                  <c:v>7925</c:v>
                </c:pt>
                <c:pt idx="24">
                  <c:v>7945</c:v>
                </c:pt>
                <c:pt idx="25">
                  <c:v>7957</c:v>
                </c:pt>
                <c:pt idx="26">
                  <c:v>7971</c:v>
                </c:pt>
                <c:pt idx="27">
                  <c:v>7992</c:v>
                </c:pt>
                <c:pt idx="28">
                  <c:v>8006</c:v>
                </c:pt>
                <c:pt idx="29">
                  <c:v>8032</c:v>
                </c:pt>
                <c:pt idx="30">
                  <c:v>8045</c:v>
                </c:pt>
              </c:numCache>
            </c:numRef>
          </c:val>
          <c:smooth val="0"/>
          <c:extLst>
            <c:ext xmlns:c16="http://schemas.microsoft.com/office/drawing/2014/chart" uri="{C3380CC4-5D6E-409C-BE32-E72D297353CC}">
              <c16:uniqueId val="{00000000-DB48-485E-8BF4-9906B1D6E680}"/>
            </c:ext>
          </c:extLst>
        </c:ser>
        <c:dLbls>
          <c:showLegendKey val="0"/>
          <c:showVal val="0"/>
          <c:showCatName val="0"/>
          <c:showSerName val="0"/>
          <c:showPercent val="0"/>
          <c:showBubbleSize val="0"/>
        </c:dLbls>
        <c:smooth val="0"/>
        <c:axId val="399537496"/>
        <c:axId val="399540776"/>
      </c:lineChart>
      <c:dateAx>
        <c:axId val="39953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0776"/>
        <c:crosses val="autoZero"/>
        <c:auto val="1"/>
        <c:lblOffset val="100"/>
        <c:baseTimeUnit val="days"/>
      </c:dateAx>
      <c:valAx>
        <c:axId val="39954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3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32</c:v>
                </c:pt>
                <c:pt idx="1">
                  <c:v>37</c:v>
                </c:pt>
                <c:pt idx="2">
                  <c:v>22</c:v>
                </c:pt>
                <c:pt idx="3">
                  <c:v>37</c:v>
                </c:pt>
                <c:pt idx="4">
                  <c:v>23</c:v>
                </c:pt>
                <c:pt idx="5">
                  <c:v>28</c:v>
                </c:pt>
                <c:pt idx="6">
                  <c:v>11</c:v>
                </c:pt>
                <c:pt idx="7">
                  <c:v>22</c:v>
                </c:pt>
                <c:pt idx="8">
                  <c:v>11</c:v>
                </c:pt>
                <c:pt idx="9">
                  <c:v>26</c:v>
                </c:pt>
                <c:pt idx="10">
                  <c:v>17</c:v>
                </c:pt>
                <c:pt idx="11">
                  <c:v>18</c:v>
                </c:pt>
                <c:pt idx="12">
                  <c:v>19</c:v>
                </c:pt>
                <c:pt idx="13">
                  <c:v>18</c:v>
                </c:pt>
                <c:pt idx="14">
                  <c:v>13</c:v>
                </c:pt>
                <c:pt idx="15">
                  <c:v>17</c:v>
                </c:pt>
                <c:pt idx="16">
                  <c:v>13</c:v>
                </c:pt>
                <c:pt idx="17">
                  <c:v>17</c:v>
                </c:pt>
                <c:pt idx="18">
                  <c:v>13</c:v>
                </c:pt>
                <c:pt idx="19">
                  <c:v>6</c:v>
                </c:pt>
                <c:pt idx="20">
                  <c:v>12</c:v>
                </c:pt>
                <c:pt idx="21">
                  <c:v>13</c:v>
                </c:pt>
                <c:pt idx="22">
                  <c:v>28</c:v>
                </c:pt>
                <c:pt idx="23">
                  <c:v>24</c:v>
                </c:pt>
                <c:pt idx="24">
                  <c:v>20</c:v>
                </c:pt>
                <c:pt idx="25">
                  <c:v>12</c:v>
                </c:pt>
                <c:pt idx="26">
                  <c:v>14</c:v>
                </c:pt>
                <c:pt idx="27">
                  <c:v>21</c:v>
                </c:pt>
                <c:pt idx="28">
                  <c:v>14</c:v>
                </c:pt>
                <c:pt idx="29">
                  <c:v>26</c:v>
                </c:pt>
                <c:pt idx="30">
                  <c:v>13</c:v>
                </c:pt>
              </c:numCache>
            </c:numRef>
          </c:val>
          <c:smooth val="0"/>
          <c:extLst>
            <c:ext xmlns:c16="http://schemas.microsoft.com/office/drawing/2014/chart" uri="{C3380CC4-5D6E-409C-BE32-E72D297353CC}">
              <c16:uniqueId val="{00000000-3337-4847-9EDE-BF0F256E29FE}"/>
            </c:ext>
          </c:extLst>
        </c:ser>
        <c:dLbls>
          <c:showLegendKey val="0"/>
          <c:showVal val="0"/>
          <c:showCatName val="0"/>
          <c:showSerName val="0"/>
          <c:showPercent val="0"/>
          <c:showBubbleSize val="0"/>
        </c:dLbls>
        <c:smooth val="0"/>
        <c:axId val="399548320"/>
        <c:axId val="391780536"/>
      </c:lineChart>
      <c:dateAx>
        <c:axId val="39954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0536"/>
        <c:crosses val="autoZero"/>
        <c:auto val="1"/>
        <c:lblOffset val="100"/>
        <c:baseTimeUnit val="days"/>
      </c:dateAx>
      <c:valAx>
        <c:axId val="39178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23</c:v>
                </c:pt>
                <c:pt idx="2">
                  <c:v>17</c:v>
                </c:pt>
                <c:pt idx="3">
                  <c:v>17</c:v>
                </c:pt>
                <c:pt idx="4">
                  <c:v>16</c:v>
                </c:pt>
                <c:pt idx="5">
                  <c:v>19</c:v>
                </c:pt>
                <c:pt idx="6">
                  <c:v>24</c:v>
                </c:pt>
              </c:numCache>
            </c:numRef>
          </c:val>
          <c:extLst>
            <c:ext xmlns:c16="http://schemas.microsoft.com/office/drawing/2014/chart" uri="{C3380CC4-5D6E-409C-BE32-E72D297353CC}">
              <c16:uniqueId val="{00000000-F0CB-446F-820A-21C969A7E8B1}"/>
            </c:ext>
          </c:extLst>
        </c:ser>
        <c:dLbls>
          <c:showLegendKey val="0"/>
          <c:showVal val="0"/>
          <c:showCatName val="0"/>
          <c:showSerName val="0"/>
          <c:showPercent val="0"/>
          <c:showBubbleSize val="0"/>
        </c:dLbls>
        <c:gapWidth val="219"/>
        <c:overlap val="-27"/>
        <c:axId val="414246688"/>
        <c:axId val="414254232"/>
      </c:barChart>
      <c:catAx>
        <c:axId val="41424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4232"/>
        <c:crosses val="autoZero"/>
        <c:auto val="1"/>
        <c:lblAlgn val="ctr"/>
        <c:lblOffset val="100"/>
        <c:noMultiLvlLbl val="0"/>
      </c:catAx>
      <c:valAx>
        <c:axId val="41425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3</c:v>
                </c:pt>
                <c:pt idx="4">
                  <c:v>0</c:v>
                </c:pt>
                <c:pt idx="5">
                  <c:v>0</c:v>
                </c:pt>
                <c:pt idx="6">
                  <c:v>1</c:v>
                </c:pt>
              </c:numCache>
            </c:numRef>
          </c:val>
          <c:extLst>
            <c:ext xmlns:c16="http://schemas.microsoft.com/office/drawing/2014/chart" uri="{C3380CC4-5D6E-409C-BE32-E72D297353CC}">
              <c16:uniqueId val="{00000000-AC2F-4FD8-B445-A73C3406608E}"/>
            </c:ext>
          </c:extLst>
        </c:ser>
        <c:dLbls>
          <c:showLegendKey val="0"/>
          <c:showVal val="0"/>
          <c:showCatName val="0"/>
          <c:showSerName val="0"/>
          <c:showPercent val="0"/>
          <c:showBubbleSize val="0"/>
        </c:dLbls>
        <c:gapWidth val="219"/>
        <c:overlap val="-27"/>
        <c:axId val="414247016"/>
        <c:axId val="414247344"/>
      </c:barChart>
      <c:catAx>
        <c:axId val="41424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7344"/>
        <c:crosses val="autoZero"/>
        <c:auto val="1"/>
        <c:lblAlgn val="ctr"/>
        <c:lblOffset val="100"/>
        <c:noMultiLvlLbl val="0"/>
      </c:catAx>
      <c:valAx>
        <c:axId val="41424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0.41226488018551899</c:v>
                </c:pt>
                <c:pt idx="3">
                  <c:v>1.0907841621575201</c:v>
                </c:pt>
                <c:pt idx="6">
                  <c:v>0.27054882762174698</c:v>
                </c:pt>
              </c:numCache>
            </c:numRef>
          </c:val>
          <c:extLst>
            <c:ext xmlns:c16="http://schemas.microsoft.com/office/drawing/2014/chart" uri="{C3380CC4-5D6E-409C-BE32-E72D297353CC}">
              <c16:uniqueId val="{00000000-D3D2-43F3-91AD-64801361D98F}"/>
            </c:ext>
          </c:extLst>
        </c:ser>
        <c:dLbls>
          <c:showLegendKey val="0"/>
          <c:showVal val="0"/>
          <c:showCatName val="0"/>
          <c:showSerName val="0"/>
          <c:showPercent val="0"/>
          <c:showBubbleSize val="0"/>
        </c:dLbls>
        <c:gapWidth val="219"/>
        <c:overlap val="-27"/>
        <c:axId val="414239472"/>
        <c:axId val="414242096"/>
      </c:barChart>
      <c:catAx>
        <c:axId val="41423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2096"/>
        <c:crosses val="autoZero"/>
        <c:auto val="1"/>
        <c:lblAlgn val="ctr"/>
        <c:lblOffset val="100"/>
        <c:noMultiLvlLbl val="0"/>
      </c:catAx>
      <c:valAx>
        <c:axId val="41424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C5C-477D-83CC-4967349931D0}"/>
            </c:ext>
          </c:extLst>
        </c:ser>
        <c:dLbls>
          <c:showLegendKey val="0"/>
          <c:showVal val="0"/>
          <c:showCatName val="0"/>
          <c:showSerName val="0"/>
          <c:showPercent val="0"/>
          <c:showBubbleSize val="0"/>
        </c:dLbls>
        <c:smooth val="0"/>
        <c:axId val="414251608"/>
        <c:axId val="414254888"/>
      </c:lineChart>
      <c:catAx>
        <c:axId val="41425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4888"/>
        <c:crosses val="autoZero"/>
        <c:auto val="1"/>
        <c:lblAlgn val="ctr"/>
        <c:lblOffset val="100"/>
        <c:noMultiLvlLbl val="0"/>
      </c:catAx>
      <c:valAx>
        <c:axId val="41425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0.52043010752688201</c:v>
                </c:pt>
                <c:pt idx="11">
                  <c:v>1.2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05E-4803-806F-7D3F3CF8AD1C}"/>
            </c:ext>
          </c:extLst>
        </c:ser>
        <c:dLbls>
          <c:showLegendKey val="0"/>
          <c:showVal val="0"/>
          <c:showCatName val="0"/>
          <c:showSerName val="0"/>
          <c:showPercent val="0"/>
          <c:showBubbleSize val="0"/>
        </c:dLbls>
        <c:smooth val="0"/>
        <c:axId val="414252920"/>
        <c:axId val="414250296"/>
      </c:lineChart>
      <c:catAx>
        <c:axId val="41425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0296"/>
        <c:crosses val="autoZero"/>
        <c:auto val="1"/>
        <c:lblAlgn val="ctr"/>
        <c:lblOffset val="100"/>
        <c:noMultiLvlLbl val="0"/>
      </c:catAx>
      <c:valAx>
        <c:axId val="41425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c:v>
                </c:pt>
              </c:numCache>
            </c:numRef>
          </c:val>
          <c:extLst>
            <c:ext xmlns:c16="http://schemas.microsoft.com/office/drawing/2014/chart" uri="{C3380CC4-5D6E-409C-BE32-E72D297353CC}">
              <c16:uniqueId val="{00000000-E526-40BE-9454-3646F265A9D7}"/>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E526-40BE-9454-3646F265A9D7}"/>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E526-40BE-9454-3646F265A9D7}"/>
            </c:ext>
          </c:extLst>
        </c:ser>
        <c:dLbls>
          <c:showLegendKey val="0"/>
          <c:showVal val="0"/>
          <c:showCatName val="0"/>
          <c:showSerName val="0"/>
          <c:showPercent val="0"/>
          <c:showBubbleSize val="0"/>
        </c:dLbls>
        <c:gapWidth val="150"/>
        <c:overlap val="100"/>
        <c:axId val="414235864"/>
        <c:axId val="414236192"/>
      </c:barChart>
      <c:catAx>
        <c:axId val="41423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36192"/>
        <c:crosses val="autoZero"/>
        <c:auto val="1"/>
        <c:lblAlgn val="ctr"/>
        <c:lblOffset val="100"/>
        <c:noMultiLvlLbl val="0"/>
      </c:catAx>
      <c:valAx>
        <c:axId val="414236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3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57</c:v>
                </c:pt>
              </c:numCache>
            </c:numRef>
          </c:val>
          <c:extLst>
            <c:ext xmlns:c16="http://schemas.microsoft.com/office/drawing/2014/chart" uri="{C3380CC4-5D6E-409C-BE32-E72D297353CC}">
              <c16:uniqueId val="{00000000-140B-4420-BD2D-36C08571312B}"/>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32</c:v>
                </c:pt>
              </c:numCache>
            </c:numRef>
          </c:val>
          <c:extLst>
            <c:ext xmlns:c16="http://schemas.microsoft.com/office/drawing/2014/chart" uri="{C3380CC4-5D6E-409C-BE32-E72D297353CC}">
              <c16:uniqueId val="{00000001-140B-4420-BD2D-36C08571312B}"/>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218</c:v>
                </c:pt>
              </c:numCache>
            </c:numRef>
          </c:val>
          <c:extLst>
            <c:ext xmlns:c16="http://schemas.microsoft.com/office/drawing/2014/chart" uri="{C3380CC4-5D6E-409C-BE32-E72D297353CC}">
              <c16:uniqueId val="{00000002-140B-4420-BD2D-36C08571312B}"/>
            </c:ext>
          </c:extLst>
        </c:ser>
        <c:dLbls>
          <c:showLegendKey val="0"/>
          <c:showVal val="0"/>
          <c:showCatName val="0"/>
          <c:showSerName val="0"/>
          <c:showPercent val="0"/>
          <c:showBubbleSize val="0"/>
        </c:dLbls>
        <c:gapWidth val="150"/>
        <c:overlap val="100"/>
        <c:axId val="414237832"/>
        <c:axId val="414238160"/>
      </c:barChart>
      <c:catAx>
        <c:axId val="41423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38160"/>
        <c:crosses val="autoZero"/>
        <c:auto val="1"/>
        <c:lblAlgn val="ctr"/>
        <c:lblOffset val="100"/>
        <c:noMultiLvlLbl val="0"/>
      </c:catAx>
      <c:valAx>
        <c:axId val="41423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3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1.4141386427728</c:v>
                </c:pt>
                <c:pt idx="1">
                  <c:v>0.36623695342521001</c:v>
                </c:pt>
                <c:pt idx="2">
                  <c:v>0.41386445938955002</c:v>
                </c:pt>
              </c:numCache>
            </c:numRef>
          </c:val>
          <c:extLst>
            <c:ext xmlns:c16="http://schemas.microsoft.com/office/drawing/2014/chart" uri="{C3380CC4-5D6E-409C-BE32-E72D297353CC}">
              <c16:uniqueId val="{00000000-ACF4-405E-B5DD-684973247757}"/>
            </c:ext>
          </c:extLst>
        </c:ser>
        <c:dLbls>
          <c:showLegendKey val="0"/>
          <c:showVal val="0"/>
          <c:showCatName val="0"/>
          <c:showSerName val="0"/>
          <c:showPercent val="0"/>
          <c:showBubbleSize val="0"/>
        </c:dLbls>
        <c:gapWidth val="219"/>
        <c:overlap val="-27"/>
        <c:axId val="414228648"/>
        <c:axId val="414229304"/>
      </c:barChart>
      <c:catAx>
        <c:axId val="41422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29304"/>
        <c:crosses val="autoZero"/>
        <c:auto val="1"/>
        <c:lblAlgn val="ctr"/>
        <c:lblOffset val="100"/>
        <c:noMultiLvlLbl val="0"/>
      </c:catAx>
      <c:valAx>
        <c:axId val="41422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2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279</c:v>
                </c:pt>
              </c:numCache>
            </c:numRef>
          </c:val>
          <c:extLst>
            <c:ext xmlns:c16="http://schemas.microsoft.com/office/drawing/2014/chart" uri="{C3380CC4-5D6E-409C-BE32-E72D297353CC}">
              <c16:uniqueId val="{00000000-0E36-4F51-A913-03A0D47C4869}"/>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28</c:v>
                </c:pt>
              </c:numCache>
            </c:numRef>
          </c:val>
          <c:extLst>
            <c:ext xmlns:c16="http://schemas.microsoft.com/office/drawing/2014/chart" uri="{C3380CC4-5D6E-409C-BE32-E72D297353CC}">
              <c16:uniqueId val="{00000001-0E36-4F51-A913-03A0D47C4869}"/>
            </c:ext>
          </c:extLst>
        </c:ser>
        <c:dLbls>
          <c:showLegendKey val="0"/>
          <c:showVal val="0"/>
          <c:showCatName val="0"/>
          <c:showSerName val="0"/>
          <c:showPercent val="0"/>
          <c:showBubbleSize val="0"/>
        </c:dLbls>
        <c:gapWidth val="150"/>
        <c:overlap val="100"/>
        <c:axId val="399539464"/>
        <c:axId val="399543400"/>
      </c:barChart>
      <c:catAx>
        <c:axId val="39953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43400"/>
        <c:crosses val="autoZero"/>
        <c:auto val="1"/>
        <c:lblAlgn val="ctr"/>
        <c:lblOffset val="100"/>
        <c:noMultiLvlLbl val="0"/>
      </c:catAx>
      <c:valAx>
        <c:axId val="39954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3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3509-ADC4-4DEB-A559-D2E661ACC31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8F1DCDB-267F-47E7-BDDD-8C6339C7593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4155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7BE28-5949-454D-9D8A-485670881C28}"/>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ABE06D4F-3AC9-4DD4-BAF5-71006E1183B8}"/>
              </a:ext>
            </a:extLst>
          </p:cNvPr>
          <p:cNvGraphicFramePr>
            <a:graphicFrameLocks noGrp="1"/>
          </p:cNvGraphicFramePr>
          <p:nvPr>
            <p:ph type="tbl" sz="quarter" idx="13"/>
            <p:extLst>
              <p:ext uri="{D42A27DB-BD31-4B8C-83A1-F6EECF244321}">
                <p14:modId xmlns:p14="http://schemas.microsoft.com/office/powerpoint/2010/main" val="174325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0871023"/>
                    </a:ext>
                  </a:extLst>
                </a:gridCol>
                <a:gridCol w="658368">
                  <a:extLst>
                    <a:ext uri="{9D8B030D-6E8A-4147-A177-3AD203B41FA5}">
                      <a16:colId xmlns:a16="http://schemas.microsoft.com/office/drawing/2014/main" val="888909754"/>
                    </a:ext>
                  </a:extLst>
                </a:gridCol>
                <a:gridCol w="658368">
                  <a:extLst>
                    <a:ext uri="{9D8B030D-6E8A-4147-A177-3AD203B41FA5}">
                      <a16:colId xmlns:a16="http://schemas.microsoft.com/office/drawing/2014/main" val="1125170076"/>
                    </a:ext>
                  </a:extLst>
                </a:gridCol>
                <a:gridCol w="658368">
                  <a:extLst>
                    <a:ext uri="{9D8B030D-6E8A-4147-A177-3AD203B41FA5}">
                      <a16:colId xmlns:a16="http://schemas.microsoft.com/office/drawing/2014/main" val="854648394"/>
                    </a:ext>
                  </a:extLst>
                </a:gridCol>
                <a:gridCol w="658368">
                  <a:extLst>
                    <a:ext uri="{9D8B030D-6E8A-4147-A177-3AD203B41FA5}">
                      <a16:colId xmlns:a16="http://schemas.microsoft.com/office/drawing/2014/main" val="872775065"/>
                    </a:ext>
                  </a:extLst>
                </a:gridCol>
                <a:gridCol w="658368">
                  <a:extLst>
                    <a:ext uri="{9D8B030D-6E8A-4147-A177-3AD203B41FA5}">
                      <a16:colId xmlns:a16="http://schemas.microsoft.com/office/drawing/2014/main" val="675323835"/>
                    </a:ext>
                  </a:extLst>
                </a:gridCol>
                <a:gridCol w="658368">
                  <a:extLst>
                    <a:ext uri="{9D8B030D-6E8A-4147-A177-3AD203B41FA5}">
                      <a16:colId xmlns:a16="http://schemas.microsoft.com/office/drawing/2014/main" val="3663637417"/>
                    </a:ext>
                  </a:extLst>
                </a:gridCol>
                <a:gridCol w="658368">
                  <a:extLst>
                    <a:ext uri="{9D8B030D-6E8A-4147-A177-3AD203B41FA5}">
                      <a16:colId xmlns:a16="http://schemas.microsoft.com/office/drawing/2014/main" val="215066679"/>
                    </a:ext>
                  </a:extLst>
                </a:gridCol>
                <a:gridCol w="658368">
                  <a:extLst>
                    <a:ext uri="{9D8B030D-6E8A-4147-A177-3AD203B41FA5}">
                      <a16:colId xmlns:a16="http://schemas.microsoft.com/office/drawing/2014/main" val="2554472650"/>
                    </a:ext>
                  </a:extLst>
                </a:gridCol>
                <a:gridCol w="658368">
                  <a:extLst>
                    <a:ext uri="{9D8B030D-6E8A-4147-A177-3AD203B41FA5}">
                      <a16:colId xmlns:a16="http://schemas.microsoft.com/office/drawing/2014/main" val="12089562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76804364"/>
                  </a:ext>
                </a:extLst>
              </a:tr>
              <a:tr h="370840">
                <a:tc>
                  <a:txBody>
                    <a:bodyPr/>
                    <a:lstStyle/>
                    <a:p>
                      <a:r>
                        <a:rPr lang="en-US" sz="1000"/>
                        <a:t>camelbak_ar</a:t>
                      </a:r>
                    </a:p>
                  </a:txBody>
                  <a:tcPr/>
                </a:tc>
                <a:tc>
                  <a:txBody>
                    <a:bodyPr/>
                    <a:lstStyle/>
                    <a:p>
                      <a:r>
                        <a:rPr lang="en-US" sz="1000"/>
                        <a:t>8045</a:t>
                      </a:r>
                    </a:p>
                  </a:txBody>
                  <a:tcPr/>
                </a:tc>
                <a:tc>
                  <a:txBody>
                    <a:bodyPr/>
                    <a:lstStyle/>
                    <a:p>
                      <a:r>
                        <a:rPr lang="en-US" sz="1000"/>
                        <a:t>597</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5</a:t>
                      </a:r>
                    </a:p>
                  </a:txBody>
                  <a:tcPr/>
                </a:tc>
                <a:tc>
                  <a:txBody>
                    <a:bodyPr/>
                    <a:lstStyle/>
                    <a:p>
                      <a:r>
                        <a:rPr lang="en-US" sz="1000"/>
                        <a:t>279</a:t>
                      </a:r>
                    </a:p>
                  </a:txBody>
                  <a:tcPr/>
                </a:tc>
                <a:tc>
                  <a:txBody>
                    <a:bodyPr/>
                    <a:lstStyle/>
                    <a:p>
                      <a:r>
                        <a:rPr lang="en-US" sz="1000"/>
                        <a:t>28</a:t>
                      </a:r>
                    </a:p>
                  </a:txBody>
                  <a:tcPr/>
                </a:tc>
                <a:tc>
                  <a:txBody>
                    <a:bodyPr/>
                    <a:lstStyle/>
                    <a:p>
                      <a:r>
                        <a:rPr lang="en-US" sz="1000"/>
                        <a:t>0.7927 %</a:t>
                      </a:r>
                    </a:p>
                  </a:txBody>
                  <a:tcPr/>
                </a:tc>
                <a:extLst>
                  <a:ext uri="{0D108BD9-81ED-4DB2-BD59-A6C34878D82A}">
                    <a16:rowId xmlns:a16="http://schemas.microsoft.com/office/drawing/2014/main" val="1624329079"/>
                  </a:ext>
                </a:extLst>
              </a:tr>
            </a:tbl>
          </a:graphicData>
        </a:graphic>
      </p:graphicFrame>
      <p:sp>
        <p:nvSpPr>
          <p:cNvPr id="4" name="Text Placeholder 3">
            <a:extLst>
              <a:ext uri="{FF2B5EF4-FFF2-40B4-BE49-F238E27FC236}">
                <a16:creationId xmlns:a16="http://schemas.microsoft.com/office/drawing/2014/main" id="{CBF8A74F-6282-4C2B-A532-1B79158D43A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848451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05C8-1837-428B-BC92-100FFC6C716E}"/>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FAA32423-BC54-4586-8A49-AC4B22634A4A}"/>
              </a:ext>
            </a:extLst>
          </p:cNvPr>
          <p:cNvGraphicFramePr>
            <a:graphicFrameLocks noGrp="1"/>
          </p:cNvGraphicFramePr>
          <p:nvPr>
            <p:ph type="chart" sz="quarter" idx="13"/>
            <p:extLst>
              <p:ext uri="{D42A27DB-BD31-4B8C-83A1-F6EECF244321}">
                <p14:modId xmlns:p14="http://schemas.microsoft.com/office/powerpoint/2010/main" val="1399169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66E8C-11D0-40C7-B932-B04183B9709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2F5B468D-8362-4D01-A67F-204249324C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91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E002-CCFE-445E-BE9C-A2471AB76558}"/>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99315242-7915-4DE4-A1C1-7A75CA8BE7F1}"/>
              </a:ext>
            </a:extLst>
          </p:cNvPr>
          <p:cNvGraphicFramePr>
            <a:graphicFrameLocks noGrp="1"/>
          </p:cNvGraphicFramePr>
          <p:nvPr>
            <p:ph type="chart" sz="quarter" idx="13"/>
            <p:extLst>
              <p:ext uri="{D42A27DB-BD31-4B8C-83A1-F6EECF244321}">
                <p14:modId xmlns:p14="http://schemas.microsoft.com/office/powerpoint/2010/main" val="404055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82DB4-4AC5-4BE8-BC30-19DA321F474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85E00D3-34BE-4007-93C5-487AEB9A8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74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71966-07D4-4A7F-B4B5-7957BD6302E6}"/>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3F67F5C4-646F-4EC6-AC5D-8D04FBC37347}"/>
              </a:ext>
            </a:extLst>
          </p:cNvPr>
          <p:cNvGraphicFramePr>
            <a:graphicFrameLocks noGrp="1"/>
          </p:cNvGraphicFramePr>
          <p:nvPr>
            <p:ph type="chart" sz="quarter" idx="13"/>
            <p:extLst>
              <p:ext uri="{D42A27DB-BD31-4B8C-83A1-F6EECF244321}">
                <p14:modId xmlns:p14="http://schemas.microsoft.com/office/powerpoint/2010/main" val="3155950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7E5BB3-0AAF-49D7-AFF4-4C4AD0E4913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7E73284-CB7E-465E-8E33-B7C35A417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999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0FB6-3146-4A33-B4A1-8BF55BA850A1}"/>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FBF0C5EA-7E56-419A-8261-2668CE2199A8}"/>
              </a:ext>
            </a:extLst>
          </p:cNvPr>
          <p:cNvGraphicFramePr>
            <a:graphicFrameLocks noGrp="1"/>
          </p:cNvGraphicFramePr>
          <p:nvPr>
            <p:ph type="chart" sz="quarter" idx="13"/>
            <p:extLst>
              <p:ext uri="{D42A27DB-BD31-4B8C-83A1-F6EECF244321}">
                <p14:modId xmlns:p14="http://schemas.microsoft.com/office/powerpoint/2010/main" val="1391077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E31CE-457A-41CF-A730-2EA66783D5B9}"/>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E7C1101-BD2B-4462-AB48-C1631BBF3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08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5D1AA-B866-4D84-8CC1-117ADAA8647D}"/>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F017859F-C533-40C5-A6FE-3DA82D4D32EA}"/>
              </a:ext>
            </a:extLst>
          </p:cNvPr>
          <p:cNvGraphicFramePr>
            <a:graphicFrameLocks noGrp="1"/>
          </p:cNvGraphicFramePr>
          <p:nvPr>
            <p:ph type="chart" sz="quarter" idx="13"/>
            <p:extLst>
              <p:ext uri="{D42A27DB-BD31-4B8C-83A1-F6EECF244321}">
                <p14:modId xmlns:p14="http://schemas.microsoft.com/office/powerpoint/2010/main" val="2115731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DC300F-F0CB-4FD3-9534-8FF8B028C402}"/>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277C23A-1BAC-401F-A14A-6C20EBF23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04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7E5C-4784-432C-A8AC-FCDA827DF538}"/>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557A0039-3BBF-410E-A33A-03639C02CB16}"/>
              </a:ext>
            </a:extLst>
          </p:cNvPr>
          <p:cNvGraphicFramePr>
            <a:graphicFrameLocks noGrp="1"/>
          </p:cNvGraphicFramePr>
          <p:nvPr>
            <p:ph type="chart" sz="quarter" idx="13"/>
            <p:extLst>
              <p:ext uri="{D42A27DB-BD31-4B8C-83A1-F6EECF244321}">
                <p14:modId xmlns:p14="http://schemas.microsoft.com/office/powerpoint/2010/main" val="1771037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2D76C-35E5-43B2-957A-421A744EB92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7EFA12B3-7593-490E-BEA4-43CB6934F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427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26837-8AD9-4E8D-91A7-8EBDB8397B4E}"/>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C2F34745-E4EB-4429-AB4C-67388C1931FE}"/>
              </a:ext>
            </a:extLst>
          </p:cNvPr>
          <p:cNvGraphicFramePr>
            <a:graphicFrameLocks noGrp="1"/>
          </p:cNvGraphicFramePr>
          <p:nvPr>
            <p:ph type="chart" sz="quarter" idx="13"/>
            <p:extLst>
              <p:ext uri="{D42A27DB-BD31-4B8C-83A1-F6EECF244321}">
                <p14:modId xmlns:p14="http://schemas.microsoft.com/office/powerpoint/2010/main" val="222340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7E48E-3316-434E-924B-C72A98D8D6A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B661CE9A-8B54-400D-9B9C-43CD00CD6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283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5DC9-F3C9-4A06-99FE-127D3541E472}"/>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4D68F11F-52AE-4E5D-8A9E-C703B296992D}"/>
              </a:ext>
            </a:extLst>
          </p:cNvPr>
          <p:cNvGraphicFramePr>
            <a:graphicFrameLocks noGrp="1"/>
          </p:cNvGraphicFramePr>
          <p:nvPr>
            <p:ph type="chart" sz="quarter" idx="13"/>
            <p:extLst>
              <p:ext uri="{D42A27DB-BD31-4B8C-83A1-F6EECF244321}">
                <p14:modId xmlns:p14="http://schemas.microsoft.com/office/powerpoint/2010/main" val="1888893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D73E4-762C-434F-B64B-76D1856D3D3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2817AA5-2DB6-4039-A830-FC199FDA8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35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04EE-B9FC-4C8A-8572-BC6F6FD1FF7A}"/>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0E07D2F4-9FC3-45DC-94FE-E20D1AED59A6}"/>
              </a:ext>
            </a:extLst>
          </p:cNvPr>
          <p:cNvGraphicFramePr>
            <a:graphicFrameLocks noGrp="1"/>
          </p:cNvGraphicFramePr>
          <p:nvPr>
            <p:ph type="chart" sz="quarter" idx="13"/>
            <p:extLst>
              <p:ext uri="{D42A27DB-BD31-4B8C-83A1-F6EECF244321}">
                <p14:modId xmlns:p14="http://schemas.microsoft.com/office/powerpoint/2010/main" val="4147666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ED478-D26B-4E62-86E3-556CB40BC9A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07D1F818-ADFA-412F-803C-1048E5642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253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F1CB9-6935-4D7E-88BB-1C3D654AD426}"/>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F4DB4C01-ACC8-4B6E-809E-D9E33B48020F}"/>
              </a:ext>
            </a:extLst>
          </p:cNvPr>
          <p:cNvGraphicFramePr>
            <a:graphicFrameLocks noGrp="1"/>
          </p:cNvGraphicFramePr>
          <p:nvPr>
            <p:ph type="chart" sz="quarter" idx="13"/>
            <p:extLst>
              <p:ext uri="{D42A27DB-BD31-4B8C-83A1-F6EECF244321}">
                <p14:modId xmlns:p14="http://schemas.microsoft.com/office/powerpoint/2010/main" val="512981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7283B-4691-441F-9678-D94C47702A2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C5977BCA-69E4-4CD5-9F2A-E9628A8370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29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82B6D-A10F-409A-85CF-08DADDED27D2}"/>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FA882BAB-AFA3-4937-B737-85A09831E8D6}"/>
              </a:ext>
            </a:extLst>
          </p:cNvPr>
          <p:cNvGraphicFramePr>
            <a:graphicFrameLocks noGrp="1"/>
          </p:cNvGraphicFramePr>
          <p:nvPr>
            <p:ph type="chart" sz="quarter" idx="13"/>
            <p:extLst>
              <p:ext uri="{D42A27DB-BD31-4B8C-83A1-F6EECF244321}">
                <p14:modId xmlns:p14="http://schemas.microsoft.com/office/powerpoint/2010/main" val="1124807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6FBF0-10F3-4BD9-A90A-F25896B415F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E5533B42-00BE-4460-BB5A-F1FF9C20C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624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43241-596C-4C43-A7C7-C08D59A4E81A}"/>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29C2AFA7-2DBB-4582-BB4D-88C4CD4E1B16}"/>
              </a:ext>
            </a:extLst>
          </p:cNvPr>
          <p:cNvGraphicFramePr>
            <a:graphicFrameLocks noGrp="1"/>
          </p:cNvGraphicFramePr>
          <p:nvPr>
            <p:ph type="chart" sz="quarter" idx="13"/>
            <p:extLst>
              <p:ext uri="{D42A27DB-BD31-4B8C-83A1-F6EECF244321}">
                <p14:modId xmlns:p14="http://schemas.microsoft.com/office/powerpoint/2010/main" val="260061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3851F-11CD-429A-AB90-3FDC1AEE2BD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E886EA27-A0A3-4AE8-BD40-6113860C3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2163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37F5-8F7C-4590-A960-EC1E539F926F}"/>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22281B93-BBA2-4E53-9B09-77AFC93394DE}"/>
              </a:ext>
            </a:extLst>
          </p:cNvPr>
          <p:cNvGraphicFramePr>
            <a:graphicFrameLocks noGrp="1"/>
          </p:cNvGraphicFramePr>
          <p:nvPr>
            <p:ph type="tbl" sz="quarter" idx="13"/>
            <p:extLst>
              <p:ext uri="{D42A27DB-BD31-4B8C-83A1-F6EECF244321}">
                <p14:modId xmlns:p14="http://schemas.microsoft.com/office/powerpoint/2010/main" val="304260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4407179"/>
                    </a:ext>
                  </a:extLst>
                </a:gridCol>
                <a:gridCol w="1399032">
                  <a:extLst>
                    <a:ext uri="{9D8B030D-6E8A-4147-A177-3AD203B41FA5}">
                      <a16:colId xmlns:a16="http://schemas.microsoft.com/office/drawing/2014/main" val="571715674"/>
                    </a:ext>
                  </a:extLst>
                </a:gridCol>
                <a:gridCol w="1399032">
                  <a:extLst>
                    <a:ext uri="{9D8B030D-6E8A-4147-A177-3AD203B41FA5}">
                      <a16:colId xmlns:a16="http://schemas.microsoft.com/office/drawing/2014/main" val="2740022293"/>
                    </a:ext>
                  </a:extLst>
                </a:gridCol>
                <a:gridCol w="1399032">
                  <a:extLst>
                    <a:ext uri="{9D8B030D-6E8A-4147-A177-3AD203B41FA5}">
                      <a16:colId xmlns:a16="http://schemas.microsoft.com/office/drawing/2014/main" val="1677748203"/>
                    </a:ext>
                  </a:extLst>
                </a:gridCol>
                <a:gridCol w="1399032">
                  <a:extLst>
                    <a:ext uri="{9D8B030D-6E8A-4147-A177-3AD203B41FA5}">
                      <a16:colId xmlns:a16="http://schemas.microsoft.com/office/drawing/2014/main" val="315198255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761857683"/>
                  </a:ext>
                </a:extLst>
              </a:tr>
              <a:tr h="370840">
                <a:tc>
                  <a:txBody>
                    <a:bodyPr/>
                    <a:lstStyle/>
                    <a:p>
                      <a:r>
                        <a:rPr lang="en-US" sz="1000"/>
                        <a:t>#CamelbakArgentina</a:t>
                      </a:r>
                    </a:p>
                  </a:txBody>
                  <a:tcPr/>
                </a:tc>
                <a:tc>
                  <a:txBody>
                    <a:bodyPr/>
                    <a:lstStyle/>
                    <a:p>
                      <a:r>
                        <a:rPr lang="en-US" sz="1000"/>
                        <a:t>5</a:t>
                      </a:r>
                    </a:p>
                  </a:txBody>
                  <a:tcPr/>
                </a:tc>
                <a:tc>
                  <a:txBody>
                    <a:bodyPr/>
                    <a:lstStyle/>
                    <a:p>
                      <a:r>
                        <a:rPr lang="en-US" sz="1000"/>
                        <a:t>55.8</a:t>
                      </a:r>
                    </a:p>
                  </a:txBody>
                  <a:tcPr/>
                </a:tc>
                <a:tc>
                  <a:txBody>
                    <a:bodyPr/>
                    <a:lstStyle/>
                    <a:p>
                      <a:r>
                        <a:rPr lang="en-US" sz="1000"/>
                        <a:t>5.6</a:t>
                      </a:r>
                    </a:p>
                  </a:txBody>
                  <a:tcPr/>
                </a:tc>
                <a:tc>
                  <a:txBody>
                    <a:bodyPr/>
                    <a:lstStyle/>
                    <a:p>
                      <a:r>
                        <a:rPr lang="en-US" sz="1000"/>
                        <a:t>61.4</a:t>
                      </a:r>
                    </a:p>
                  </a:txBody>
                  <a:tcPr/>
                </a:tc>
                <a:extLst>
                  <a:ext uri="{0D108BD9-81ED-4DB2-BD59-A6C34878D82A}">
                    <a16:rowId xmlns:a16="http://schemas.microsoft.com/office/drawing/2014/main" val="104474230"/>
                  </a:ext>
                </a:extLst>
              </a:tr>
              <a:tr h="370840">
                <a:tc>
                  <a:txBody>
                    <a:bodyPr/>
                    <a:lstStyle/>
                    <a:p>
                      <a:r>
                        <a:rPr lang="en-US" sz="1000"/>
                        <a:t>#Camelbak</a:t>
                      </a:r>
                    </a:p>
                  </a:txBody>
                  <a:tcPr/>
                </a:tc>
                <a:tc>
                  <a:txBody>
                    <a:bodyPr/>
                    <a:lstStyle/>
                    <a:p>
                      <a:r>
                        <a:rPr lang="en-US" sz="1000"/>
                        <a:t>5</a:t>
                      </a:r>
                    </a:p>
                  </a:txBody>
                  <a:tcPr/>
                </a:tc>
                <a:tc>
                  <a:txBody>
                    <a:bodyPr/>
                    <a:lstStyle/>
                    <a:p>
                      <a:r>
                        <a:rPr lang="en-US" sz="1000"/>
                        <a:t>55.8</a:t>
                      </a:r>
                    </a:p>
                  </a:txBody>
                  <a:tcPr/>
                </a:tc>
                <a:tc>
                  <a:txBody>
                    <a:bodyPr/>
                    <a:lstStyle/>
                    <a:p>
                      <a:r>
                        <a:rPr lang="en-US" sz="1000"/>
                        <a:t>5.6</a:t>
                      </a:r>
                    </a:p>
                  </a:txBody>
                  <a:tcPr/>
                </a:tc>
                <a:tc>
                  <a:txBody>
                    <a:bodyPr/>
                    <a:lstStyle/>
                    <a:p>
                      <a:r>
                        <a:rPr lang="en-US" sz="1000"/>
                        <a:t>61.4</a:t>
                      </a:r>
                    </a:p>
                  </a:txBody>
                  <a:tcPr/>
                </a:tc>
                <a:extLst>
                  <a:ext uri="{0D108BD9-81ED-4DB2-BD59-A6C34878D82A}">
                    <a16:rowId xmlns:a16="http://schemas.microsoft.com/office/drawing/2014/main" val="1868038959"/>
                  </a:ext>
                </a:extLst>
              </a:tr>
              <a:tr h="370840">
                <a:tc>
                  <a:txBody>
                    <a:bodyPr/>
                    <a:lstStyle/>
                    <a:p>
                      <a:r>
                        <a:rPr lang="en-US" sz="1000"/>
                        <a:t>#hidratacion</a:t>
                      </a:r>
                    </a:p>
                  </a:txBody>
                  <a:tcPr/>
                </a:tc>
                <a:tc>
                  <a:txBody>
                    <a:bodyPr/>
                    <a:lstStyle/>
                    <a:p>
                      <a:r>
                        <a:rPr lang="en-US" sz="1000"/>
                        <a:t>4</a:t>
                      </a:r>
                    </a:p>
                  </a:txBody>
                  <a:tcPr/>
                </a:tc>
                <a:tc>
                  <a:txBody>
                    <a:bodyPr/>
                    <a:lstStyle/>
                    <a:p>
                      <a:r>
                        <a:rPr lang="en-US" sz="1000"/>
                        <a:t>64.5</a:t>
                      </a:r>
                    </a:p>
                  </a:txBody>
                  <a:tcPr/>
                </a:tc>
                <a:tc>
                  <a:txBody>
                    <a:bodyPr/>
                    <a:lstStyle/>
                    <a:p>
                      <a:r>
                        <a:rPr lang="en-US" sz="1000"/>
                        <a:t>7</a:t>
                      </a:r>
                    </a:p>
                  </a:txBody>
                  <a:tcPr/>
                </a:tc>
                <a:tc>
                  <a:txBody>
                    <a:bodyPr/>
                    <a:lstStyle/>
                    <a:p>
                      <a:r>
                        <a:rPr lang="en-US" sz="1000"/>
                        <a:t>71.5</a:t>
                      </a:r>
                    </a:p>
                  </a:txBody>
                  <a:tcPr/>
                </a:tc>
                <a:extLst>
                  <a:ext uri="{0D108BD9-81ED-4DB2-BD59-A6C34878D82A}">
                    <a16:rowId xmlns:a16="http://schemas.microsoft.com/office/drawing/2014/main" val="1584076529"/>
                  </a:ext>
                </a:extLst>
              </a:tr>
              <a:tr h="370840">
                <a:tc>
                  <a:txBody>
                    <a:bodyPr/>
                    <a:lstStyle/>
                    <a:p>
                      <a:r>
                        <a:rPr lang="en-US" sz="1000"/>
                        <a:t>#deportes</a:t>
                      </a:r>
                    </a:p>
                  </a:txBody>
                  <a:tcPr/>
                </a:tc>
                <a:tc>
                  <a:txBody>
                    <a:bodyPr/>
                    <a:lstStyle/>
                    <a:p>
                      <a:r>
                        <a:rPr lang="en-US" sz="1000"/>
                        <a:t>4</a:t>
                      </a:r>
                    </a:p>
                  </a:txBody>
                  <a:tcPr/>
                </a:tc>
                <a:tc>
                  <a:txBody>
                    <a:bodyPr/>
                    <a:lstStyle/>
                    <a:p>
                      <a:r>
                        <a:rPr lang="en-US" sz="1000"/>
                        <a:t>64.5</a:t>
                      </a:r>
                    </a:p>
                  </a:txBody>
                  <a:tcPr/>
                </a:tc>
                <a:tc>
                  <a:txBody>
                    <a:bodyPr/>
                    <a:lstStyle/>
                    <a:p>
                      <a:r>
                        <a:rPr lang="en-US" sz="1000"/>
                        <a:t>7</a:t>
                      </a:r>
                    </a:p>
                  </a:txBody>
                  <a:tcPr/>
                </a:tc>
                <a:tc>
                  <a:txBody>
                    <a:bodyPr/>
                    <a:lstStyle/>
                    <a:p>
                      <a:r>
                        <a:rPr lang="en-US" sz="1000"/>
                        <a:t>71.5</a:t>
                      </a:r>
                    </a:p>
                  </a:txBody>
                  <a:tcPr/>
                </a:tc>
                <a:extLst>
                  <a:ext uri="{0D108BD9-81ED-4DB2-BD59-A6C34878D82A}">
                    <a16:rowId xmlns:a16="http://schemas.microsoft.com/office/drawing/2014/main" val="2866970644"/>
                  </a:ext>
                </a:extLst>
              </a:tr>
              <a:tr h="370840">
                <a:tc>
                  <a:txBody>
                    <a:bodyPr/>
                    <a:lstStyle/>
                    <a:p>
                      <a:r>
                        <a:rPr lang="en-US" sz="1000"/>
                        <a:t>#ciclismo</a:t>
                      </a:r>
                    </a:p>
                  </a:txBody>
                  <a:tcPr/>
                </a:tc>
                <a:tc>
                  <a:txBody>
                    <a:bodyPr/>
                    <a:lstStyle/>
                    <a:p>
                      <a:r>
                        <a:rPr lang="en-US" sz="1000"/>
                        <a:t>4</a:t>
                      </a:r>
                    </a:p>
                  </a:txBody>
                  <a:tcPr/>
                </a:tc>
                <a:tc>
                  <a:txBody>
                    <a:bodyPr/>
                    <a:lstStyle/>
                    <a:p>
                      <a:r>
                        <a:rPr lang="en-US" sz="1000"/>
                        <a:t>64.5</a:t>
                      </a:r>
                    </a:p>
                  </a:txBody>
                  <a:tcPr/>
                </a:tc>
                <a:tc>
                  <a:txBody>
                    <a:bodyPr/>
                    <a:lstStyle/>
                    <a:p>
                      <a:r>
                        <a:rPr lang="en-US" sz="1000"/>
                        <a:t>7</a:t>
                      </a:r>
                    </a:p>
                  </a:txBody>
                  <a:tcPr/>
                </a:tc>
                <a:tc>
                  <a:txBody>
                    <a:bodyPr/>
                    <a:lstStyle/>
                    <a:p>
                      <a:r>
                        <a:rPr lang="en-US" sz="1000"/>
                        <a:t>71.5</a:t>
                      </a:r>
                    </a:p>
                  </a:txBody>
                  <a:tcPr/>
                </a:tc>
                <a:extLst>
                  <a:ext uri="{0D108BD9-81ED-4DB2-BD59-A6C34878D82A}">
                    <a16:rowId xmlns:a16="http://schemas.microsoft.com/office/drawing/2014/main" val="3879928874"/>
                  </a:ext>
                </a:extLst>
              </a:tr>
              <a:tr h="370840">
                <a:tc>
                  <a:txBody>
                    <a:bodyPr/>
                    <a:lstStyle/>
                    <a:p>
                      <a:r>
                        <a:rPr lang="en-US" sz="1000"/>
                        <a:t>#agua</a:t>
                      </a:r>
                    </a:p>
                  </a:txBody>
                  <a:tcPr/>
                </a:tc>
                <a:tc>
                  <a:txBody>
                    <a:bodyPr/>
                    <a:lstStyle/>
                    <a:p>
                      <a:r>
                        <a:rPr lang="en-US" sz="1000"/>
                        <a:t>2</a:t>
                      </a:r>
                    </a:p>
                  </a:txBody>
                  <a:tcPr/>
                </a:tc>
                <a:tc>
                  <a:txBody>
                    <a:bodyPr/>
                    <a:lstStyle/>
                    <a:p>
                      <a:r>
                        <a:rPr lang="en-US" sz="1000"/>
                        <a:t>90</a:t>
                      </a:r>
                    </a:p>
                  </a:txBody>
                  <a:tcPr/>
                </a:tc>
                <a:tc>
                  <a:txBody>
                    <a:bodyPr/>
                    <a:lstStyle/>
                    <a:p>
                      <a:r>
                        <a:rPr lang="en-US" sz="1000"/>
                        <a:t>10.5</a:t>
                      </a:r>
                    </a:p>
                  </a:txBody>
                  <a:tcPr/>
                </a:tc>
                <a:tc>
                  <a:txBody>
                    <a:bodyPr/>
                    <a:lstStyle/>
                    <a:p>
                      <a:r>
                        <a:rPr lang="en-US" sz="1000"/>
                        <a:t>100.5</a:t>
                      </a:r>
                    </a:p>
                  </a:txBody>
                  <a:tcPr/>
                </a:tc>
                <a:extLst>
                  <a:ext uri="{0D108BD9-81ED-4DB2-BD59-A6C34878D82A}">
                    <a16:rowId xmlns:a16="http://schemas.microsoft.com/office/drawing/2014/main" val="2274196848"/>
                  </a:ext>
                </a:extLst>
              </a:tr>
              <a:tr h="370840">
                <a:tc>
                  <a:txBody>
                    <a:bodyPr/>
                    <a:lstStyle/>
                    <a:p>
                      <a:r>
                        <a:rPr lang="en-US" sz="1000"/>
                        <a:t>#mochilas</a:t>
                      </a:r>
                    </a:p>
                  </a:txBody>
                  <a:tcPr/>
                </a:tc>
                <a:tc>
                  <a:txBody>
                    <a:bodyPr/>
                    <a:lstStyle/>
                    <a:p>
                      <a:r>
                        <a:rPr lang="en-US" sz="1000"/>
                        <a:t>2</a:t>
                      </a:r>
                    </a:p>
                  </a:txBody>
                  <a:tcPr/>
                </a:tc>
                <a:tc>
                  <a:txBody>
                    <a:bodyPr/>
                    <a:lstStyle/>
                    <a:p>
                      <a:r>
                        <a:rPr lang="en-US" sz="1000"/>
                        <a:t>39</a:t>
                      </a:r>
                    </a:p>
                  </a:txBody>
                  <a:tcPr/>
                </a:tc>
                <a:tc>
                  <a:txBody>
                    <a:bodyPr/>
                    <a:lstStyle/>
                    <a:p>
                      <a:r>
                        <a:rPr lang="en-US" sz="1000"/>
                        <a:t>3.5</a:t>
                      </a:r>
                    </a:p>
                  </a:txBody>
                  <a:tcPr/>
                </a:tc>
                <a:tc>
                  <a:txBody>
                    <a:bodyPr/>
                    <a:lstStyle/>
                    <a:p>
                      <a:r>
                        <a:rPr lang="en-US" sz="1000"/>
                        <a:t>42.5</a:t>
                      </a:r>
                    </a:p>
                  </a:txBody>
                  <a:tcPr/>
                </a:tc>
                <a:extLst>
                  <a:ext uri="{0D108BD9-81ED-4DB2-BD59-A6C34878D82A}">
                    <a16:rowId xmlns:a16="http://schemas.microsoft.com/office/drawing/2014/main" val="3297169262"/>
                  </a:ext>
                </a:extLst>
              </a:tr>
              <a:tr h="370840">
                <a:tc>
                  <a:txBody>
                    <a:bodyPr/>
                    <a:lstStyle/>
                    <a:p>
                      <a:r>
                        <a:rPr lang="en-US" sz="1000"/>
                        <a:t>#chutemag</a:t>
                      </a:r>
                    </a:p>
                  </a:txBody>
                  <a:tcPr/>
                </a:tc>
                <a:tc>
                  <a:txBody>
                    <a:bodyPr/>
                    <a:lstStyle/>
                    <a:p>
                      <a:r>
                        <a:rPr lang="en-US" sz="1000"/>
                        <a:t>1</a:t>
                      </a:r>
                    </a:p>
                  </a:txBody>
                  <a:tcPr/>
                </a:tc>
                <a:tc>
                  <a:txBody>
                    <a:bodyPr/>
                    <a:lstStyle/>
                    <a:p>
                      <a:r>
                        <a:rPr lang="en-US" sz="1000"/>
                        <a:t>34</a:t>
                      </a:r>
                    </a:p>
                  </a:txBody>
                  <a:tcPr/>
                </a:tc>
                <a:tc>
                  <a:txBody>
                    <a:bodyPr/>
                    <a:lstStyle/>
                    <a:p>
                      <a:r>
                        <a:rPr lang="en-US" sz="1000"/>
                        <a:t>2</a:t>
                      </a:r>
                    </a:p>
                  </a:txBody>
                  <a:tcPr/>
                </a:tc>
                <a:tc>
                  <a:txBody>
                    <a:bodyPr/>
                    <a:lstStyle/>
                    <a:p>
                      <a:r>
                        <a:rPr lang="en-US" sz="1000"/>
                        <a:t>36</a:t>
                      </a:r>
                    </a:p>
                  </a:txBody>
                  <a:tcPr/>
                </a:tc>
                <a:extLst>
                  <a:ext uri="{0D108BD9-81ED-4DB2-BD59-A6C34878D82A}">
                    <a16:rowId xmlns:a16="http://schemas.microsoft.com/office/drawing/2014/main" val="2297826640"/>
                  </a:ext>
                </a:extLst>
              </a:tr>
              <a:tr h="370840">
                <a:tc>
                  <a:txBody>
                    <a:bodyPr/>
                    <a:lstStyle/>
                    <a:p>
                      <a:r>
                        <a:rPr lang="en-US" sz="1000"/>
                        <a:t>#running</a:t>
                      </a:r>
                    </a:p>
                  </a:txBody>
                  <a:tcPr/>
                </a:tc>
                <a:tc>
                  <a:txBody>
                    <a:bodyPr/>
                    <a:lstStyle/>
                    <a:p>
                      <a:r>
                        <a:rPr lang="en-US" sz="1000"/>
                        <a:t>1</a:t>
                      </a:r>
                    </a:p>
                  </a:txBody>
                  <a:tcPr/>
                </a:tc>
                <a:tc>
                  <a:txBody>
                    <a:bodyPr/>
                    <a:lstStyle/>
                    <a:p>
                      <a:r>
                        <a:rPr lang="en-US" sz="1000"/>
                        <a:t>46</a:t>
                      </a:r>
                    </a:p>
                  </a:txBody>
                  <a:tcPr/>
                </a:tc>
                <a:tc>
                  <a:txBody>
                    <a:bodyPr/>
                    <a:lstStyle/>
                    <a:p>
                      <a:r>
                        <a:rPr lang="en-US" sz="1000"/>
                        <a:t>7</a:t>
                      </a:r>
                    </a:p>
                  </a:txBody>
                  <a:tcPr/>
                </a:tc>
                <a:tc>
                  <a:txBody>
                    <a:bodyPr/>
                    <a:lstStyle/>
                    <a:p>
                      <a:r>
                        <a:rPr lang="en-US" sz="1000"/>
                        <a:t>53</a:t>
                      </a:r>
                    </a:p>
                  </a:txBody>
                  <a:tcPr/>
                </a:tc>
                <a:extLst>
                  <a:ext uri="{0D108BD9-81ED-4DB2-BD59-A6C34878D82A}">
                    <a16:rowId xmlns:a16="http://schemas.microsoft.com/office/drawing/2014/main" val="4040059783"/>
                  </a:ext>
                </a:extLst>
              </a:tr>
            </a:tbl>
          </a:graphicData>
        </a:graphic>
      </p:graphicFrame>
      <p:sp>
        <p:nvSpPr>
          <p:cNvPr id="4" name="Text Placeholder 3">
            <a:extLst>
              <a:ext uri="{FF2B5EF4-FFF2-40B4-BE49-F238E27FC236}">
                <a16:creationId xmlns:a16="http://schemas.microsoft.com/office/drawing/2014/main" id="{FB00B0A3-5428-4DB7-82A6-26D718A6E50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567798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2649E-48D3-4DEB-8897-AE7C296B4D15}"/>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9AA16974-810D-47AE-910E-1BFBEA37B48D}"/>
              </a:ext>
            </a:extLst>
          </p:cNvPr>
          <p:cNvGraphicFramePr>
            <a:graphicFrameLocks noGrp="1"/>
          </p:cNvGraphicFramePr>
          <p:nvPr>
            <p:ph type="tbl" sz="quarter" idx="13"/>
            <p:extLst>
              <p:ext uri="{D42A27DB-BD31-4B8C-83A1-F6EECF244321}">
                <p14:modId xmlns:p14="http://schemas.microsoft.com/office/powerpoint/2010/main" val="1103062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9504385"/>
                    </a:ext>
                  </a:extLst>
                </a:gridCol>
                <a:gridCol w="1810512">
                  <a:extLst>
                    <a:ext uri="{9D8B030D-6E8A-4147-A177-3AD203B41FA5}">
                      <a16:colId xmlns:a16="http://schemas.microsoft.com/office/drawing/2014/main" val="1186658159"/>
                    </a:ext>
                  </a:extLst>
                </a:gridCol>
                <a:gridCol w="822960">
                  <a:extLst>
                    <a:ext uri="{9D8B030D-6E8A-4147-A177-3AD203B41FA5}">
                      <a16:colId xmlns:a16="http://schemas.microsoft.com/office/drawing/2014/main" val="330080477"/>
                    </a:ext>
                  </a:extLst>
                </a:gridCol>
                <a:gridCol w="822960">
                  <a:extLst>
                    <a:ext uri="{9D8B030D-6E8A-4147-A177-3AD203B41FA5}">
                      <a16:colId xmlns:a16="http://schemas.microsoft.com/office/drawing/2014/main" val="3436130462"/>
                    </a:ext>
                  </a:extLst>
                </a:gridCol>
                <a:gridCol w="822960">
                  <a:extLst>
                    <a:ext uri="{9D8B030D-6E8A-4147-A177-3AD203B41FA5}">
                      <a16:colId xmlns:a16="http://schemas.microsoft.com/office/drawing/2014/main" val="166179233"/>
                    </a:ext>
                  </a:extLst>
                </a:gridCol>
                <a:gridCol w="822960">
                  <a:extLst>
                    <a:ext uri="{9D8B030D-6E8A-4147-A177-3AD203B41FA5}">
                      <a16:colId xmlns:a16="http://schemas.microsoft.com/office/drawing/2014/main" val="693147579"/>
                    </a:ext>
                  </a:extLst>
                </a:gridCol>
                <a:gridCol w="822960">
                  <a:extLst>
                    <a:ext uri="{9D8B030D-6E8A-4147-A177-3AD203B41FA5}">
                      <a16:colId xmlns:a16="http://schemas.microsoft.com/office/drawing/2014/main" val="63381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913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275890813_1319930288521182_3603514806438803423_n.jpg?_nc_cat=111&amp;ccb=1-5&amp;_nc_sid=8ae9d6&amp;_nc_ohc=OLWqqPq2PHEAX8WTcu8&amp;_nc_ht=scontent-iad3-2.cdninstagram.com&amp;edm=AL-3X8kEAAAA&amp;oh=00_AT83rPl6ZFEq4T79NTZN35QIAhZv0VHikBsS4KcHPvighw&amp;oe=62590675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9748170"/>
                  </a:ext>
                </a:extLst>
              </a:tr>
            </a:tbl>
          </a:graphicData>
        </a:graphic>
      </p:graphicFrame>
      <p:sp>
        <p:nvSpPr>
          <p:cNvPr id="4" name="Text Placeholder 3">
            <a:extLst>
              <a:ext uri="{FF2B5EF4-FFF2-40B4-BE49-F238E27FC236}">
                <a16:creationId xmlns:a16="http://schemas.microsoft.com/office/drawing/2014/main" id="{E15C2582-D843-42FA-A8FF-68B2CFB60F7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48646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D1D8-B1BB-4F41-8870-7C4DFAC0FF40}"/>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DE4A6544-5CC9-46FE-9CDA-ACDF484ED161}"/>
              </a:ext>
            </a:extLst>
          </p:cNvPr>
          <p:cNvGraphicFramePr>
            <a:graphicFrameLocks noGrp="1"/>
          </p:cNvGraphicFramePr>
          <p:nvPr>
            <p:ph type="tbl" sz="quarter" idx="13"/>
            <p:extLst>
              <p:ext uri="{D42A27DB-BD31-4B8C-83A1-F6EECF244321}">
                <p14:modId xmlns:p14="http://schemas.microsoft.com/office/powerpoint/2010/main" val="3896673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6697700"/>
                    </a:ext>
                  </a:extLst>
                </a:gridCol>
                <a:gridCol w="1810512">
                  <a:extLst>
                    <a:ext uri="{9D8B030D-6E8A-4147-A177-3AD203B41FA5}">
                      <a16:colId xmlns:a16="http://schemas.microsoft.com/office/drawing/2014/main" val="977232576"/>
                    </a:ext>
                  </a:extLst>
                </a:gridCol>
                <a:gridCol w="822960">
                  <a:extLst>
                    <a:ext uri="{9D8B030D-6E8A-4147-A177-3AD203B41FA5}">
                      <a16:colId xmlns:a16="http://schemas.microsoft.com/office/drawing/2014/main" val="165834387"/>
                    </a:ext>
                  </a:extLst>
                </a:gridCol>
                <a:gridCol w="822960">
                  <a:extLst>
                    <a:ext uri="{9D8B030D-6E8A-4147-A177-3AD203B41FA5}">
                      <a16:colId xmlns:a16="http://schemas.microsoft.com/office/drawing/2014/main" val="3555129389"/>
                    </a:ext>
                  </a:extLst>
                </a:gridCol>
                <a:gridCol w="822960">
                  <a:extLst>
                    <a:ext uri="{9D8B030D-6E8A-4147-A177-3AD203B41FA5}">
                      <a16:colId xmlns:a16="http://schemas.microsoft.com/office/drawing/2014/main" val="1212929839"/>
                    </a:ext>
                  </a:extLst>
                </a:gridCol>
                <a:gridCol w="822960">
                  <a:extLst>
                    <a:ext uri="{9D8B030D-6E8A-4147-A177-3AD203B41FA5}">
                      <a16:colId xmlns:a16="http://schemas.microsoft.com/office/drawing/2014/main" val="1085191611"/>
                    </a:ext>
                  </a:extLst>
                </a:gridCol>
                <a:gridCol w="822960">
                  <a:extLst>
                    <a:ext uri="{9D8B030D-6E8A-4147-A177-3AD203B41FA5}">
                      <a16:colId xmlns:a16="http://schemas.microsoft.com/office/drawing/2014/main" val="289490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78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- 2022-04-07 10:25:11</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277915733_1394497697683419_8947811554862635456_n.jpg?_nc_cat=101&amp;ccb=1-5&amp;_nc_sid=8ae9d6&amp;_nc_ohc=GUVrnn4qfvUAX_aBoY_&amp;_nc_ht=scontent-iad3-2.cdninstagram.com&amp;edm=AL-3X8kEAAAA&amp;oh=00_AT-Loz2z7oEMQd-R5cLe02p9WFDKLLuSRoXmFUASacHo8w&amp;oe=62592984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2327605"/>
                  </a:ext>
                </a:extLst>
              </a:tr>
            </a:tbl>
          </a:graphicData>
        </a:graphic>
      </p:graphicFrame>
      <p:sp>
        <p:nvSpPr>
          <p:cNvPr id="4" name="Text Placeholder 3">
            <a:extLst>
              <a:ext uri="{FF2B5EF4-FFF2-40B4-BE49-F238E27FC236}">
                <a16:creationId xmlns:a16="http://schemas.microsoft.com/office/drawing/2014/main" id="{7E6CAF1D-E191-45CD-872A-719D57D1783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70098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E9050-716A-4C8F-BB77-76EC5F614218}"/>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666BC0F2-918A-4616-BB30-EC84905698D1}"/>
              </a:ext>
            </a:extLst>
          </p:cNvPr>
          <p:cNvGraphicFramePr>
            <a:graphicFrameLocks noGrp="1"/>
          </p:cNvGraphicFramePr>
          <p:nvPr>
            <p:ph type="tbl" sz="quarter" idx="13"/>
            <p:extLst>
              <p:ext uri="{D42A27DB-BD31-4B8C-83A1-F6EECF244321}">
                <p14:modId xmlns:p14="http://schemas.microsoft.com/office/powerpoint/2010/main" val="417134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5443869"/>
                    </a:ext>
                  </a:extLst>
                </a:gridCol>
                <a:gridCol w="1810512">
                  <a:extLst>
                    <a:ext uri="{9D8B030D-6E8A-4147-A177-3AD203B41FA5}">
                      <a16:colId xmlns:a16="http://schemas.microsoft.com/office/drawing/2014/main" val="4185216286"/>
                    </a:ext>
                  </a:extLst>
                </a:gridCol>
                <a:gridCol w="822960">
                  <a:extLst>
                    <a:ext uri="{9D8B030D-6E8A-4147-A177-3AD203B41FA5}">
                      <a16:colId xmlns:a16="http://schemas.microsoft.com/office/drawing/2014/main" val="3044827282"/>
                    </a:ext>
                  </a:extLst>
                </a:gridCol>
                <a:gridCol w="822960">
                  <a:extLst>
                    <a:ext uri="{9D8B030D-6E8A-4147-A177-3AD203B41FA5}">
                      <a16:colId xmlns:a16="http://schemas.microsoft.com/office/drawing/2014/main" val="3444937483"/>
                    </a:ext>
                  </a:extLst>
                </a:gridCol>
                <a:gridCol w="822960">
                  <a:extLst>
                    <a:ext uri="{9D8B030D-6E8A-4147-A177-3AD203B41FA5}">
                      <a16:colId xmlns:a16="http://schemas.microsoft.com/office/drawing/2014/main" val="2967397190"/>
                    </a:ext>
                  </a:extLst>
                </a:gridCol>
                <a:gridCol w="822960">
                  <a:extLst>
                    <a:ext uri="{9D8B030D-6E8A-4147-A177-3AD203B41FA5}">
                      <a16:colId xmlns:a16="http://schemas.microsoft.com/office/drawing/2014/main" val="3655285767"/>
                    </a:ext>
                  </a:extLst>
                </a:gridCol>
                <a:gridCol w="822960">
                  <a:extLst>
                    <a:ext uri="{9D8B030D-6E8A-4147-A177-3AD203B41FA5}">
                      <a16:colId xmlns:a16="http://schemas.microsoft.com/office/drawing/2014/main" val="221531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54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- 2022-03-31 10:29:10</a:t>
                      </a:r>
                      <a:r>
                        <a:rPr kumimoji="0" lang="en-US" sz="1000" b="0" i="0" u="none" strike="noStrike" kern="1200" cap="none" spc="0" normalizeH="0" baseline="0" noProof="0">
                          <a:ln>
                            <a:noFill/>
                          </a:ln>
                          <a:solidFill>
                            <a:prstClr val="black"/>
                          </a:solidFill>
                          <a:effectLst/>
                          <a:uLnTx/>
                          <a:uFillTx/>
                          <a:latin typeface="+mn-lt"/>
                          <a:ea typeface="+mn-ea"/>
                          <a:cs typeface="+mn-cs"/>
                        </a:rPr>
                        <a:t>
 La hidratación simplificada, 𝐂𝐡𝐮𝐭𝐞 𝐌𝐚𝐠.
💧 Tapa magnética a prueba de fugas
💧 Fácil de transportar.
💧100% libre de BPA, BPS y BPF. 
💧Capacidad: 0,6 Litros.}
𝘕𝘰 𝘴𝘢𝘭𝘨𝘢𝘴 𝘴𝘪𝘯 𝘵𝘶 𝘣𝘰𝘵𝘦𝘭𝘭𝘢. 𝘛𝘶 𝘯𝘶𝘦𝘷𝘢 𝘩𝘪𝘥𝘳𝘢𝘵𝘢𝘤𝘪ó𝘯 𝘱𝘢𝘳𝘢 𝘵𝘰𝘥𝘰𝘴 𝘭𝘰𝘴 𝘥í𝘢𝘴.
#CamelbakArgentina #Camelbak #agua #hidratacion #deportes #ciclismo #chutemag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277600405_5006671492712734_1743759995649457604_n.jpg?_nc_cat=100&amp;ccb=1-5&amp;_nc_sid=8ae9d6&amp;_nc_ohc=QlfQlEJH7aAAX92VegG&amp;_nc_ht=scontent-iad3-2.cdninstagram.com&amp;edm=AL-3X8kEAAAA&amp;oh=00_AT_zkf-8uJZ_3Npk98A5SzdUiWXvopkxETp6nATPqgNoAA&amp;oe=6258A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1950396"/>
                  </a:ext>
                </a:extLst>
              </a:tr>
            </a:tbl>
          </a:graphicData>
        </a:graphic>
      </p:graphicFrame>
      <p:sp>
        <p:nvSpPr>
          <p:cNvPr id="4" name="Text Placeholder 3">
            <a:extLst>
              <a:ext uri="{FF2B5EF4-FFF2-40B4-BE49-F238E27FC236}">
                <a16:creationId xmlns:a16="http://schemas.microsoft.com/office/drawing/2014/main" id="{3EE5E1F8-5B38-480F-9613-744C9584107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631377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2814-7B49-4997-88EE-EDBBD334ADB7}"/>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86CACBB6-DD47-4DDF-AEC4-8C177A33E785}"/>
              </a:ext>
            </a:extLst>
          </p:cNvPr>
          <p:cNvGraphicFramePr>
            <a:graphicFrameLocks noGrp="1"/>
          </p:cNvGraphicFramePr>
          <p:nvPr>
            <p:ph type="tbl" sz="quarter" idx="13"/>
            <p:extLst>
              <p:ext uri="{D42A27DB-BD31-4B8C-83A1-F6EECF244321}">
                <p14:modId xmlns:p14="http://schemas.microsoft.com/office/powerpoint/2010/main" val="250764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9360558"/>
                    </a:ext>
                  </a:extLst>
                </a:gridCol>
                <a:gridCol w="1810512">
                  <a:extLst>
                    <a:ext uri="{9D8B030D-6E8A-4147-A177-3AD203B41FA5}">
                      <a16:colId xmlns:a16="http://schemas.microsoft.com/office/drawing/2014/main" val="865776710"/>
                    </a:ext>
                  </a:extLst>
                </a:gridCol>
                <a:gridCol w="822960">
                  <a:extLst>
                    <a:ext uri="{9D8B030D-6E8A-4147-A177-3AD203B41FA5}">
                      <a16:colId xmlns:a16="http://schemas.microsoft.com/office/drawing/2014/main" val="3242768166"/>
                    </a:ext>
                  </a:extLst>
                </a:gridCol>
                <a:gridCol w="822960">
                  <a:extLst>
                    <a:ext uri="{9D8B030D-6E8A-4147-A177-3AD203B41FA5}">
                      <a16:colId xmlns:a16="http://schemas.microsoft.com/office/drawing/2014/main" val="1687811435"/>
                    </a:ext>
                  </a:extLst>
                </a:gridCol>
                <a:gridCol w="822960">
                  <a:extLst>
                    <a:ext uri="{9D8B030D-6E8A-4147-A177-3AD203B41FA5}">
                      <a16:colId xmlns:a16="http://schemas.microsoft.com/office/drawing/2014/main" val="3354320949"/>
                    </a:ext>
                  </a:extLst>
                </a:gridCol>
                <a:gridCol w="822960">
                  <a:extLst>
                    <a:ext uri="{9D8B030D-6E8A-4147-A177-3AD203B41FA5}">
                      <a16:colId xmlns:a16="http://schemas.microsoft.com/office/drawing/2014/main" val="1548850025"/>
                    </a:ext>
                  </a:extLst>
                </a:gridCol>
                <a:gridCol w="822960">
                  <a:extLst>
                    <a:ext uri="{9D8B030D-6E8A-4147-A177-3AD203B41FA5}">
                      <a16:colId xmlns:a16="http://schemas.microsoft.com/office/drawing/2014/main" val="252298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96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- 2022-03-23 10:55:54</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276156859_7204946716213536_3161812571222444164_n.jpg?stp=dst-jpg_e35_p640x640_sh0.08&amp;_nc_ht=scontent.cdninstagram.com&amp;_nc_cat=100&amp;_nc_ohc=2qin5dVZtaYAX-rIHuB&amp;edm=AMO9-JQAAAAA&amp;ccb=7-4&amp;oh=00_AT-5zHe1_wHfoSDRb4n_DaRVTU8S3LO0kxKNM7NPeUozYg&amp;oe=6254F800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9040180"/>
                  </a:ext>
                </a:extLst>
              </a:tr>
            </a:tbl>
          </a:graphicData>
        </a:graphic>
      </p:graphicFrame>
      <p:sp>
        <p:nvSpPr>
          <p:cNvPr id="4" name="Text Placeholder 3">
            <a:extLst>
              <a:ext uri="{FF2B5EF4-FFF2-40B4-BE49-F238E27FC236}">
                <a16:creationId xmlns:a16="http://schemas.microsoft.com/office/drawing/2014/main" id="{3750D672-DBE0-4AAD-9712-577221B337A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02997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4411E-3021-4E15-B4A5-6D49E139B8AD}"/>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F9A88056-3C8E-4496-9158-434DBD89E22B}"/>
              </a:ext>
            </a:extLst>
          </p:cNvPr>
          <p:cNvGraphicFramePr>
            <a:graphicFrameLocks noGrp="1"/>
          </p:cNvGraphicFramePr>
          <p:nvPr>
            <p:ph type="tbl" sz="quarter" idx="13"/>
            <p:extLst>
              <p:ext uri="{D42A27DB-BD31-4B8C-83A1-F6EECF244321}">
                <p14:modId xmlns:p14="http://schemas.microsoft.com/office/powerpoint/2010/main" val="361740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6139721"/>
                    </a:ext>
                  </a:extLst>
                </a:gridCol>
                <a:gridCol w="1810512">
                  <a:extLst>
                    <a:ext uri="{9D8B030D-6E8A-4147-A177-3AD203B41FA5}">
                      <a16:colId xmlns:a16="http://schemas.microsoft.com/office/drawing/2014/main" val="3831939633"/>
                    </a:ext>
                  </a:extLst>
                </a:gridCol>
                <a:gridCol w="822960">
                  <a:extLst>
                    <a:ext uri="{9D8B030D-6E8A-4147-A177-3AD203B41FA5}">
                      <a16:colId xmlns:a16="http://schemas.microsoft.com/office/drawing/2014/main" val="3947928516"/>
                    </a:ext>
                  </a:extLst>
                </a:gridCol>
                <a:gridCol w="822960">
                  <a:extLst>
                    <a:ext uri="{9D8B030D-6E8A-4147-A177-3AD203B41FA5}">
                      <a16:colId xmlns:a16="http://schemas.microsoft.com/office/drawing/2014/main" val="2299639982"/>
                    </a:ext>
                  </a:extLst>
                </a:gridCol>
                <a:gridCol w="822960">
                  <a:extLst>
                    <a:ext uri="{9D8B030D-6E8A-4147-A177-3AD203B41FA5}">
                      <a16:colId xmlns:a16="http://schemas.microsoft.com/office/drawing/2014/main" val="4032625200"/>
                    </a:ext>
                  </a:extLst>
                </a:gridCol>
                <a:gridCol w="822960">
                  <a:extLst>
                    <a:ext uri="{9D8B030D-6E8A-4147-A177-3AD203B41FA5}">
                      <a16:colId xmlns:a16="http://schemas.microsoft.com/office/drawing/2014/main" val="199975142"/>
                    </a:ext>
                  </a:extLst>
                </a:gridCol>
                <a:gridCol w="822960">
                  <a:extLst>
                    <a:ext uri="{9D8B030D-6E8A-4147-A177-3AD203B41FA5}">
                      <a16:colId xmlns:a16="http://schemas.microsoft.com/office/drawing/2014/main" val="411842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23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- 2022-03-20 11:00:29</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277094152_5143395642390710_244489148007091617_n.jpg?_nc_cat=104&amp;ccb=1-5&amp;_nc_sid=8ae9d6&amp;_nc_ohc=BKXKl6zC2kgAX8CHGeU&amp;_nc_ht=scontent-iad3-2.cdninstagram.com&amp;edm=AL-3X8kEAAAA&amp;oh=00_AT_c1LbsSezQJ-id0Ym0PEzqiPdd4utmmwzxKtOXkPXjJQ&amp;oe=62586A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2567511"/>
                  </a:ext>
                </a:extLst>
              </a:tr>
            </a:tbl>
          </a:graphicData>
        </a:graphic>
      </p:graphicFrame>
      <p:sp>
        <p:nvSpPr>
          <p:cNvPr id="4" name="Text Placeholder 3">
            <a:extLst>
              <a:ext uri="{FF2B5EF4-FFF2-40B4-BE49-F238E27FC236}">
                <a16:creationId xmlns:a16="http://schemas.microsoft.com/office/drawing/2014/main" id="{C9A6B26A-E6FE-4866-A38F-CE02DAEFB39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5934737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805</Words>
  <Application>Microsoft Office PowerPoint</Application>
  <PresentationFormat>On-screen Show (4:3)</PresentationFormat>
  <Paragraphs>192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2022-04-11T20:08:21Z</dcterms:created>
  <dcterms:modified xsi:type="dcterms:W3CDTF">2022-04-11T20:09:02Z</dcterms:modified>
</cp:coreProperties>
</file>