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34.674199999999999</c:v>
                </c:pt>
                <c:pt idx="1">
                  <c:v>37.5</c:v>
                </c:pt>
                <c:pt idx="2">
                  <c:v>63.636400000000002</c:v>
                </c:pt>
                <c:pt idx="3">
                  <c:v>50</c:v>
                </c:pt>
                <c:pt idx="4">
                  <c:v>50</c:v>
                </c:pt>
                <c:pt idx="5">
                  <c:v>11.971</c:v>
                </c:pt>
                <c:pt idx="6">
                  <c:v>65.152000000000001</c:v>
                </c:pt>
                <c:pt idx="7">
                  <c:v>37.367600000000003</c:v>
                </c:pt>
              </c:numCache>
            </c:numRef>
          </c:val>
          <c:extLst>
            <c:ext xmlns:c16="http://schemas.microsoft.com/office/drawing/2014/chart" uri="{C3380CC4-5D6E-409C-BE32-E72D297353CC}">
              <c16:uniqueId val="{00000000-3A3D-4C3B-A334-981BA6F8E19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43.75</c:v>
                </c:pt>
                <c:pt idx="2">
                  <c:v>100</c:v>
                </c:pt>
                <c:pt idx="3">
                  <c:v>75</c:v>
                </c:pt>
                <c:pt idx="4">
                  <c:v>70</c:v>
                </c:pt>
                <c:pt idx="5">
                  <c:v>100</c:v>
                </c:pt>
                <c:pt idx="6">
                  <c:v>100</c:v>
                </c:pt>
                <c:pt idx="7">
                  <c:v>21.011199999999999</c:v>
                </c:pt>
              </c:numCache>
            </c:numRef>
          </c:val>
          <c:extLst>
            <c:ext xmlns:c16="http://schemas.microsoft.com/office/drawing/2014/chart" uri="{C3380CC4-5D6E-409C-BE32-E72D297353CC}">
              <c16:uniqueId val="{00000001-3A3D-4C3B-A334-981BA6F8E19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76.975200000000001</c:v>
                </c:pt>
                <c:pt idx="1">
                  <c:v>100</c:v>
                </c:pt>
                <c:pt idx="2">
                  <c:v>100</c:v>
                </c:pt>
                <c:pt idx="3">
                  <c:v>75</c:v>
                </c:pt>
                <c:pt idx="4">
                  <c:v>100</c:v>
                </c:pt>
                <c:pt idx="5">
                  <c:v>66.880600000000001</c:v>
                </c:pt>
                <c:pt idx="6">
                  <c:v>63.726900000000001</c:v>
                </c:pt>
                <c:pt idx="7">
                  <c:v>35.530299999999997</c:v>
                </c:pt>
              </c:numCache>
            </c:numRef>
          </c:val>
          <c:extLst>
            <c:ext xmlns:c16="http://schemas.microsoft.com/office/drawing/2014/chart" uri="{C3380CC4-5D6E-409C-BE32-E72D297353CC}">
              <c16:uniqueId val="{00000002-3A3D-4C3B-A334-981BA6F8E19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98.226100000000002</c:v>
                </c:pt>
                <c:pt idx="1">
                  <c:v>37.5</c:v>
                </c:pt>
                <c:pt idx="2">
                  <c:v>45.454500000000003</c:v>
                </c:pt>
                <c:pt idx="3">
                  <c:v>50</c:v>
                </c:pt>
                <c:pt idx="4">
                  <c:v>43.333300000000001</c:v>
                </c:pt>
                <c:pt idx="5">
                  <c:v>43.449800000000003</c:v>
                </c:pt>
                <c:pt idx="6">
                  <c:v>65.7483</c:v>
                </c:pt>
                <c:pt idx="7">
                  <c:v>33.923000000000002</c:v>
                </c:pt>
              </c:numCache>
            </c:numRef>
          </c:val>
          <c:extLst>
            <c:ext xmlns:c16="http://schemas.microsoft.com/office/drawing/2014/chart" uri="{C3380CC4-5D6E-409C-BE32-E72D297353CC}">
              <c16:uniqueId val="{00000003-3A3D-4C3B-A334-981BA6F8E19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14.2516</c:v>
                </c:pt>
                <c:pt idx="1">
                  <c:v>6.25</c:v>
                </c:pt>
                <c:pt idx="2">
                  <c:v>9.0908999999999995</c:v>
                </c:pt>
                <c:pt idx="3">
                  <c:v>100</c:v>
                </c:pt>
                <c:pt idx="4">
                  <c:v>20</c:v>
                </c:pt>
                <c:pt idx="5">
                  <c:v>2.6747999999999998</c:v>
                </c:pt>
                <c:pt idx="6">
                  <c:v>95.224599999999995</c:v>
                </c:pt>
                <c:pt idx="7">
                  <c:v>77.974299999999999</c:v>
                </c:pt>
              </c:numCache>
            </c:numRef>
          </c:val>
          <c:extLst>
            <c:ext xmlns:c16="http://schemas.microsoft.com/office/drawing/2014/chart" uri="{C3380CC4-5D6E-409C-BE32-E72D297353CC}">
              <c16:uniqueId val="{00000004-3A3D-4C3B-A334-981BA6F8E19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41.8429</c:v>
                </c:pt>
                <c:pt idx="1">
                  <c:v>0</c:v>
                </c:pt>
                <c:pt idx="2">
                  <c:v>36.363599999999998</c:v>
                </c:pt>
                <c:pt idx="3">
                  <c:v>0</c:v>
                </c:pt>
                <c:pt idx="4">
                  <c:v>13.333299999999999</c:v>
                </c:pt>
                <c:pt idx="5">
                  <c:v>2.0684999999999998</c:v>
                </c:pt>
                <c:pt idx="6">
                  <c:v>0</c:v>
                </c:pt>
                <c:pt idx="7">
                  <c:v>24.634699999999999</c:v>
                </c:pt>
              </c:numCache>
            </c:numRef>
          </c:val>
          <c:extLst>
            <c:ext xmlns:c16="http://schemas.microsoft.com/office/drawing/2014/chart" uri="{C3380CC4-5D6E-409C-BE32-E72D297353CC}">
              <c16:uniqueId val="{00000005-3A3D-4C3B-A334-981BA6F8E19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9.2165999999999997</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6-3A3D-4C3B-A334-981BA6F8E19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39.205100000000002</c:v>
                </c:pt>
                <c:pt idx="1">
                  <c:v>0</c:v>
                </c:pt>
                <c:pt idx="2">
                  <c:v>0</c:v>
                </c:pt>
                <c:pt idx="3">
                  <c:v>0</c:v>
                </c:pt>
                <c:pt idx="4">
                  <c:v>0</c:v>
                </c:pt>
                <c:pt idx="5">
                  <c:v>0</c:v>
                </c:pt>
                <c:pt idx="6">
                  <c:v>0</c:v>
                </c:pt>
                <c:pt idx="7">
                  <c:v>-3.3498000000000001</c:v>
                </c:pt>
              </c:numCache>
            </c:numRef>
          </c:val>
          <c:extLst>
            <c:ext xmlns:c16="http://schemas.microsoft.com/office/drawing/2014/chart" uri="{C3380CC4-5D6E-409C-BE32-E72D297353CC}">
              <c16:uniqueId val="{00000007-3A3D-4C3B-A334-981BA6F8E198}"/>
            </c:ext>
          </c:extLst>
        </c:ser>
        <c:dLbls>
          <c:showLegendKey val="0"/>
          <c:showVal val="0"/>
          <c:showCatName val="0"/>
          <c:showSerName val="0"/>
          <c:showPercent val="0"/>
          <c:showBubbleSize val="0"/>
        </c:dLbls>
        <c:axId val="396794176"/>
        <c:axId val="396795816"/>
      </c:radarChart>
      <c:catAx>
        <c:axId val="39679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5816"/>
        <c:crosses val="autoZero"/>
        <c:auto val="1"/>
        <c:lblAlgn val="ctr"/>
        <c:lblOffset val="100"/>
        <c:noMultiLvlLbl val="0"/>
      </c:catAx>
      <c:valAx>
        <c:axId val="39679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16363</c:v>
                </c:pt>
                <c:pt idx="1">
                  <c:v>16371</c:v>
                </c:pt>
                <c:pt idx="2">
                  <c:v>16375</c:v>
                </c:pt>
                <c:pt idx="3">
                  <c:v>16372</c:v>
                </c:pt>
                <c:pt idx="4">
                  <c:v>16376</c:v>
                </c:pt>
                <c:pt idx="5">
                  <c:v>16378</c:v>
                </c:pt>
                <c:pt idx="6">
                  <c:v>16379</c:v>
                </c:pt>
                <c:pt idx="7">
                  <c:v>16382</c:v>
                </c:pt>
                <c:pt idx="8">
                  <c:v>16390</c:v>
                </c:pt>
                <c:pt idx="9">
                  <c:v>16387</c:v>
                </c:pt>
                <c:pt idx="10">
                  <c:v>16390</c:v>
                </c:pt>
                <c:pt idx="11">
                  <c:v>16394</c:v>
                </c:pt>
                <c:pt idx="12">
                  <c:v>16408</c:v>
                </c:pt>
                <c:pt idx="13">
                  <c:v>16433</c:v>
                </c:pt>
                <c:pt idx="14">
                  <c:v>16472</c:v>
                </c:pt>
                <c:pt idx="15">
                  <c:v>16504</c:v>
                </c:pt>
                <c:pt idx="16">
                  <c:v>16524</c:v>
                </c:pt>
                <c:pt idx="17">
                  <c:v>16545</c:v>
                </c:pt>
                <c:pt idx="18">
                  <c:v>16546</c:v>
                </c:pt>
                <c:pt idx="19">
                  <c:v>16545</c:v>
                </c:pt>
                <c:pt idx="20">
                  <c:v>16545</c:v>
                </c:pt>
                <c:pt idx="21">
                  <c:v>16541</c:v>
                </c:pt>
                <c:pt idx="22">
                  <c:v>16546</c:v>
                </c:pt>
                <c:pt idx="23">
                  <c:v>16547</c:v>
                </c:pt>
                <c:pt idx="24">
                  <c:v>16556</c:v>
                </c:pt>
                <c:pt idx="25">
                  <c:v>16565</c:v>
                </c:pt>
                <c:pt idx="26">
                  <c:v>16569</c:v>
                </c:pt>
                <c:pt idx="27">
                  <c:v>16570</c:v>
                </c:pt>
                <c:pt idx="28">
                  <c:v>16573</c:v>
                </c:pt>
                <c:pt idx="29">
                  <c:v>16577</c:v>
                </c:pt>
                <c:pt idx="30">
                  <c:v>16576</c:v>
                </c:pt>
              </c:numCache>
            </c:numRef>
          </c:val>
          <c:smooth val="0"/>
          <c:extLst>
            <c:ext xmlns:c16="http://schemas.microsoft.com/office/drawing/2014/chart" uri="{C3380CC4-5D6E-409C-BE32-E72D297353CC}">
              <c16:uniqueId val="{00000000-3BE6-4C6F-AD3F-D458A988302B}"/>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47462</c:v>
                </c:pt>
                <c:pt idx="1">
                  <c:v>47470</c:v>
                </c:pt>
                <c:pt idx="2">
                  <c:v>47494</c:v>
                </c:pt>
                <c:pt idx="3">
                  <c:v>47495</c:v>
                </c:pt>
                <c:pt idx="4">
                  <c:v>47506</c:v>
                </c:pt>
                <c:pt idx="5">
                  <c:v>47511</c:v>
                </c:pt>
                <c:pt idx="6">
                  <c:v>47519</c:v>
                </c:pt>
                <c:pt idx="7">
                  <c:v>47530</c:v>
                </c:pt>
                <c:pt idx="8">
                  <c:v>47549</c:v>
                </c:pt>
                <c:pt idx="9">
                  <c:v>47572</c:v>
                </c:pt>
                <c:pt idx="10">
                  <c:v>47579</c:v>
                </c:pt>
                <c:pt idx="11">
                  <c:v>47579</c:v>
                </c:pt>
                <c:pt idx="12">
                  <c:v>47582</c:v>
                </c:pt>
                <c:pt idx="13">
                  <c:v>47584</c:v>
                </c:pt>
                <c:pt idx="14">
                  <c:v>47606</c:v>
                </c:pt>
                <c:pt idx="15">
                  <c:v>47626</c:v>
                </c:pt>
                <c:pt idx="16">
                  <c:v>47654</c:v>
                </c:pt>
                <c:pt idx="17">
                  <c:v>47670</c:v>
                </c:pt>
                <c:pt idx="18">
                  <c:v>47685</c:v>
                </c:pt>
                <c:pt idx="19">
                  <c:v>47691</c:v>
                </c:pt>
                <c:pt idx="20">
                  <c:v>47698</c:v>
                </c:pt>
                <c:pt idx="21">
                  <c:v>47708</c:v>
                </c:pt>
                <c:pt idx="22">
                  <c:v>47712</c:v>
                </c:pt>
                <c:pt idx="23">
                  <c:v>47720</c:v>
                </c:pt>
                <c:pt idx="24">
                  <c:v>47723</c:v>
                </c:pt>
                <c:pt idx="25">
                  <c:v>47736</c:v>
                </c:pt>
                <c:pt idx="26">
                  <c:v>47748</c:v>
                </c:pt>
                <c:pt idx="27">
                  <c:v>47768</c:v>
                </c:pt>
                <c:pt idx="28">
                  <c:v>47790</c:v>
                </c:pt>
                <c:pt idx="29">
                  <c:v>47799</c:v>
                </c:pt>
                <c:pt idx="30">
                  <c:v>47805</c:v>
                </c:pt>
              </c:numCache>
            </c:numRef>
          </c:val>
          <c:smooth val="0"/>
          <c:extLst>
            <c:ext xmlns:c16="http://schemas.microsoft.com/office/drawing/2014/chart" uri="{C3380CC4-5D6E-409C-BE32-E72D297353CC}">
              <c16:uniqueId val="{00000001-3BE6-4C6F-AD3F-D458A988302B}"/>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36363</c:v>
                </c:pt>
                <c:pt idx="1">
                  <c:v>36374</c:v>
                </c:pt>
                <c:pt idx="2">
                  <c:v>36389</c:v>
                </c:pt>
                <c:pt idx="3">
                  <c:v>36412</c:v>
                </c:pt>
                <c:pt idx="4">
                  <c:v>36423</c:v>
                </c:pt>
                <c:pt idx="5">
                  <c:v>36451</c:v>
                </c:pt>
                <c:pt idx="6">
                  <c:v>36474</c:v>
                </c:pt>
                <c:pt idx="7">
                  <c:v>36490</c:v>
                </c:pt>
                <c:pt idx="8">
                  <c:v>36512</c:v>
                </c:pt>
                <c:pt idx="9">
                  <c:v>36529</c:v>
                </c:pt>
                <c:pt idx="10">
                  <c:v>36534</c:v>
                </c:pt>
                <c:pt idx="11">
                  <c:v>36554</c:v>
                </c:pt>
                <c:pt idx="12">
                  <c:v>36570</c:v>
                </c:pt>
                <c:pt idx="13">
                  <c:v>36572</c:v>
                </c:pt>
                <c:pt idx="14">
                  <c:v>36575</c:v>
                </c:pt>
                <c:pt idx="15">
                  <c:v>36575</c:v>
                </c:pt>
                <c:pt idx="16">
                  <c:v>36580</c:v>
                </c:pt>
                <c:pt idx="17">
                  <c:v>36592</c:v>
                </c:pt>
                <c:pt idx="18">
                  <c:v>36606</c:v>
                </c:pt>
                <c:pt idx="19">
                  <c:v>36623</c:v>
                </c:pt>
                <c:pt idx="20">
                  <c:v>36636</c:v>
                </c:pt>
                <c:pt idx="21">
                  <c:v>36646</c:v>
                </c:pt>
                <c:pt idx="22">
                  <c:v>36656</c:v>
                </c:pt>
                <c:pt idx="23">
                  <c:v>36665</c:v>
                </c:pt>
                <c:pt idx="24">
                  <c:v>36678</c:v>
                </c:pt>
                <c:pt idx="25">
                  <c:v>36696</c:v>
                </c:pt>
                <c:pt idx="26">
                  <c:v>36707</c:v>
                </c:pt>
                <c:pt idx="27">
                  <c:v>36714</c:v>
                </c:pt>
                <c:pt idx="28">
                  <c:v>36746</c:v>
                </c:pt>
                <c:pt idx="29">
                  <c:v>36783</c:v>
                </c:pt>
                <c:pt idx="30">
                  <c:v>36798</c:v>
                </c:pt>
              </c:numCache>
            </c:numRef>
          </c:val>
          <c:smooth val="0"/>
          <c:extLst>
            <c:ext xmlns:c16="http://schemas.microsoft.com/office/drawing/2014/chart" uri="{C3380CC4-5D6E-409C-BE32-E72D297353CC}">
              <c16:uniqueId val="{00000002-3BE6-4C6F-AD3F-D458A988302B}"/>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46414</c:v>
                </c:pt>
                <c:pt idx="1">
                  <c:v>46422</c:v>
                </c:pt>
                <c:pt idx="2">
                  <c:v>46449</c:v>
                </c:pt>
                <c:pt idx="3">
                  <c:v>46491</c:v>
                </c:pt>
                <c:pt idx="4">
                  <c:v>46498</c:v>
                </c:pt>
                <c:pt idx="5">
                  <c:v>46513</c:v>
                </c:pt>
                <c:pt idx="6">
                  <c:v>46524</c:v>
                </c:pt>
                <c:pt idx="7">
                  <c:v>46533</c:v>
                </c:pt>
                <c:pt idx="8">
                  <c:v>46546</c:v>
                </c:pt>
                <c:pt idx="9">
                  <c:v>46571</c:v>
                </c:pt>
                <c:pt idx="10">
                  <c:v>46587</c:v>
                </c:pt>
                <c:pt idx="11">
                  <c:v>46606</c:v>
                </c:pt>
                <c:pt idx="12">
                  <c:v>46623</c:v>
                </c:pt>
                <c:pt idx="13">
                  <c:v>46647</c:v>
                </c:pt>
                <c:pt idx="14">
                  <c:v>46659</c:v>
                </c:pt>
                <c:pt idx="15">
                  <c:v>46690</c:v>
                </c:pt>
                <c:pt idx="16">
                  <c:v>46703</c:v>
                </c:pt>
                <c:pt idx="17">
                  <c:v>46731</c:v>
                </c:pt>
                <c:pt idx="18">
                  <c:v>46743</c:v>
                </c:pt>
                <c:pt idx="19">
                  <c:v>46759</c:v>
                </c:pt>
                <c:pt idx="20">
                  <c:v>46783</c:v>
                </c:pt>
                <c:pt idx="21">
                  <c:v>46798</c:v>
                </c:pt>
                <c:pt idx="22">
                  <c:v>46816</c:v>
                </c:pt>
                <c:pt idx="23">
                  <c:v>46830</c:v>
                </c:pt>
                <c:pt idx="24">
                  <c:v>46846</c:v>
                </c:pt>
                <c:pt idx="25">
                  <c:v>46871</c:v>
                </c:pt>
                <c:pt idx="26">
                  <c:v>46890</c:v>
                </c:pt>
                <c:pt idx="27">
                  <c:v>46922</c:v>
                </c:pt>
                <c:pt idx="28">
                  <c:v>46933</c:v>
                </c:pt>
                <c:pt idx="29">
                  <c:v>46950</c:v>
                </c:pt>
                <c:pt idx="30">
                  <c:v>46957</c:v>
                </c:pt>
              </c:numCache>
            </c:numRef>
          </c:val>
          <c:smooth val="0"/>
          <c:extLst>
            <c:ext xmlns:c16="http://schemas.microsoft.com/office/drawing/2014/chart" uri="{C3380CC4-5D6E-409C-BE32-E72D297353CC}">
              <c16:uniqueId val="{00000003-3BE6-4C6F-AD3F-D458A988302B}"/>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6638</c:v>
                </c:pt>
                <c:pt idx="1">
                  <c:v>6637</c:v>
                </c:pt>
                <c:pt idx="2">
                  <c:v>6645</c:v>
                </c:pt>
                <c:pt idx="3">
                  <c:v>6651</c:v>
                </c:pt>
                <c:pt idx="4">
                  <c:v>6654</c:v>
                </c:pt>
                <c:pt idx="5">
                  <c:v>6663</c:v>
                </c:pt>
                <c:pt idx="6">
                  <c:v>6668</c:v>
                </c:pt>
                <c:pt idx="7">
                  <c:v>6669</c:v>
                </c:pt>
                <c:pt idx="8">
                  <c:v>6668</c:v>
                </c:pt>
                <c:pt idx="9">
                  <c:v>6673</c:v>
                </c:pt>
                <c:pt idx="10">
                  <c:v>6672</c:v>
                </c:pt>
                <c:pt idx="11">
                  <c:v>6684</c:v>
                </c:pt>
                <c:pt idx="12">
                  <c:v>6690</c:v>
                </c:pt>
                <c:pt idx="13">
                  <c:v>6695</c:v>
                </c:pt>
                <c:pt idx="14">
                  <c:v>6699</c:v>
                </c:pt>
                <c:pt idx="15">
                  <c:v>6706</c:v>
                </c:pt>
                <c:pt idx="16">
                  <c:v>6712</c:v>
                </c:pt>
                <c:pt idx="17">
                  <c:v>6717</c:v>
                </c:pt>
                <c:pt idx="18">
                  <c:v>6728</c:v>
                </c:pt>
                <c:pt idx="19">
                  <c:v>6737</c:v>
                </c:pt>
                <c:pt idx="20">
                  <c:v>6749</c:v>
                </c:pt>
                <c:pt idx="21">
                  <c:v>6750</c:v>
                </c:pt>
                <c:pt idx="22">
                  <c:v>6757</c:v>
                </c:pt>
                <c:pt idx="23">
                  <c:v>6770</c:v>
                </c:pt>
                <c:pt idx="24">
                  <c:v>6779</c:v>
                </c:pt>
                <c:pt idx="25">
                  <c:v>6782</c:v>
                </c:pt>
                <c:pt idx="26">
                  <c:v>6787</c:v>
                </c:pt>
                <c:pt idx="27">
                  <c:v>6795</c:v>
                </c:pt>
                <c:pt idx="28">
                  <c:v>6804</c:v>
                </c:pt>
                <c:pt idx="29">
                  <c:v>6807</c:v>
                </c:pt>
                <c:pt idx="30">
                  <c:v>6813</c:v>
                </c:pt>
              </c:numCache>
            </c:numRef>
          </c:val>
          <c:smooth val="0"/>
          <c:extLst>
            <c:ext xmlns:c16="http://schemas.microsoft.com/office/drawing/2014/chart" uri="{C3380CC4-5D6E-409C-BE32-E72D297353CC}">
              <c16:uniqueId val="{00000004-3BE6-4C6F-AD3F-D458A988302B}"/>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19835</c:v>
                </c:pt>
                <c:pt idx="1">
                  <c:v>19843</c:v>
                </c:pt>
                <c:pt idx="2">
                  <c:v>19847</c:v>
                </c:pt>
                <c:pt idx="3">
                  <c:v>19856</c:v>
                </c:pt>
                <c:pt idx="4">
                  <c:v>19859</c:v>
                </c:pt>
                <c:pt idx="5">
                  <c:v>19867</c:v>
                </c:pt>
                <c:pt idx="6">
                  <c:v>19877</c:v>
                </c:pt>
                <c:pt idx="7">
                  <c:v>19882</c:v>
                </c:pt>
                <c:pt idx="8">
                  <c:v>19883</c:v>
                </c:pt>
                <c:pt idx="9">
                  <c:v>19887</c:v>
                </c:pt>
                <c:pt idx="10">
                  <c:v>19890</c:v>
                </c:pt>
                <c:pt idx="11">
                  <c:v>19894</c:v>
                </c:pt>
                <c:pt idx="12">
                  <c:v>19899</c:v>
                </c:pt>
                <c:pt idx="13">
                  <c:v>19906</c:v>
                </c:pt>
                <c:pt idx="14">
                  <c:v>19904</c:v>
                </c:pt>
                <c:pt idx="15">
                  <c:v>19920</c:v>
                </c:pt>
                <c:pt idx="16">
                  <c:v>19928</c:v>
                </c:pt>
                <c:pt idx="17">
                  <c:v>19933</c:v>
                </c:pt>
                <c:pt idx="18">
                  <c:v>19940</c:v>
                </c:pt>
                <c:pt idx="19">
                  <c:v>19949</c:v>
                </c:pt>
                <c:pt idx="20">
                  <c:v>19958</c:v>
                </c:pt>
                <c:pt idx="21">
                  <c:v>19964</c:v>
                </c:pt>
                <c:pt idx="22">
                  <c:v>19971</c:v>
                </c:pt>
                <c:pt idx="23">
                  <c:v>19982</c:v>
                </c:pt>
                <c:pt idx="24">
                  <c:v>19988</c:v>
                </c:pt>
                <c:pt idx="25">
                  <c:v>19993</c:v>
                </c:pt>
                <c:pt idx="26">
                  <c:v>19994</c:v>
                </c:pt>
                <c:pt idx="27">
                  <c:v>19996</c:v>
                </c:pt>
                <c:pt idx="28">
                  <c:v>20002</c:v>
                </c:pt>
                <c:pt idx="29">
                  <c:v>19999</c:v>
                </c:pt>
                <c:pt idx="30">
                  <c:v>20003</c:v>
                </c:pt>
              </c:numCache>
            </c:numRef>
          </c:val>
          <c:smooth val="0"/>
          <c:extLst>
            <c:ext xmlns:c16="http://schemas.microsoft.com/office/drawing/2014/chart" uri="{C3380CC4-5D6E-409C-BE32-E72D297353CC}">
              <c16:uniqueId val="{00000005-3BE6-4C6F-AD3F-D458A988302B}"/>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4267</c:v>
                </c:pt>
                <c:pt idx="1">
                  <c:v>4281</c:v>
                </c:pt>
                <c:pt idx="2">
                  <c:v>4288</c:v>
                </c:pt>
                <c:pt idx="3">
                  <c:v>4292</c:v>
                </c:pt>
                <c:pt idx="4">
                  <c:v>4298</c:v>
                </c:pt>
                <c:pt idx="5">
                  <c:v>4301</c:v>
                </c:pt>
                <c:pt idx="6">
                  <c:v>4310</c:v>
                </c:pt>
                <c:pt idx="7">
                  <c:v>4321</c:v>
                </c:pt>
                <c:pt idx="8">
                  <c:v>4321</c:v>
                </c:pt>
                <c:pt idx="9">
                  <c:v>4321</c:v>
                </c:pt>
                <c:pt idx="10">
                  <c:v>4323</c:v>
                </c:pt>
                <c:pt idx="11">
                  <c:v>4328</c:v>
                </c:pt>
                <c:pt idx="12">
                  <c:v>4330</c:v>
                </c:pt>
                <c:pt idx="13">
                  <c:v>4334</c:v>
                </c:pt>
                <c:pt idx="14">
                  <c:v>4335</c:v>
                </c:pt>
                <c:pt idx="15">
                  <c:v>4337</c:v>
                </c:pt>
                <c:pt idx="16">
                  <c:v>4339</c:v>
                </c:pt>
                <c:pt idx="17">
                  <c:v>4349</c:v>
                </c:pt>
                <c:pt idx="18">
                  <c:v>4370</c:v>
                </c:pt>
                <c:pt idx="19">
                  <c:v>4377</c:v>
                </c:pt>
                <c:pt idx="20">
                  <c:v>4377</c:v>
                </c:pt>
                <c:pt idx="21">
                  <c:v>4380</c:v>
                </c:pt>
                <c:pt idx="22">
                  <c:v>4384</c:v>
                </c:pt>
                <c:pt idx="23">
                  <c:v>4386</c:v>
                </c:pt>
                <c:pt idx="24">
                  <c:v>4384</c:v>
                </c:pt>
                <c:pt idx="25">
                  <c:v>4385</c:v>
                </c:pt>
                <c:pt idx="26">
                  <c:v>4389</c:v>
                </c:pt>
                <c:pt idx="27">
                  <c:v>4392</c:v>
                </c:pt>
                <c:pt idx="28">
                  <c:v>4399</c:v>
                </c:pt>
                <c:pt idx="29">
                  <c:v>4402</c:v>
                </c:pt>
                <c:pt idx="30">
                  <c:v>4406</c:v>
                </c:pt>
              </c:numCache>
            </c:numRef>
          </c:val>
          <c:smooth val="0"/>
          <c:extLst>
            <c:ext xmlns:c16="http://schemas.microsoft.com/office/drawing/2014/chart" uri="{C3380CC4-5D6E-409C-BE32-E72D297353CC}">
              <c16:uniqueId val="{00000006-3BE6-4C6F-AD3F-D458A988302B}"/>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18768</c:v>
                </c:pt>
                <c:pt idx="1">
                  <c:v>18765</c:v>
                </c:pt>
                <c:pt idx="2">
                  <c:v>18762</c:v>
                </c:pt>
                <c:pt idx="3">
                  <c:v>18756</c:v>
                </c:pt>
                <c:pt idx="4">
                  <c:v>18757</c:v>
                </c:pt>
                <c:pt idx="5">
                  <c:v>18757</c:v>
                </c:pt>
                <c:pt idx="6">
                  <c:v>18762</c:v>
                </c:pt>
                <c:pt idx="7">
                  <c:v>18764</c:v>
                </c:pt>
                <c:pt idx="8">
                  <c:v>18761</c:v>
                </c:pt>
                <c:pt idx="9">
                  <c:v>18761</c:v>
                </c:pt>
                <c:pt idx="10">
                  <c:v>18757</c:v>
                </c:pt>
                <c:pt idx="11">
                  <c:v>18756</c:v>
                </c:pt>
                <c:pt idx="12">
                  <c:v>18759</c:v>
                </c:pt>
                <c:pt idx="13">
                  <c:v>18759</c:v>
                </c:pt>
                <c:pt idx="14">
                  <c:v>18759</c:v>
                </c:pt>
                <c:pt idx="15">
                  <c:v>18760</c:v>
                </c:pt>
                <c:pt idx="16">
                  <c:v>18762</c:v>
                </c:pt>
                <c:pt idx="17">
                  <c:v>18761</c:v>
                </c:pt>
                <c:pt idx="18">
                  <c:v>18760</c:v>
                </c:pt>
                <c:pt idx="19">
                  <c:v>18756</c:v>
                </c:pt>
                <c:pt idx="20">
                  <c:v>18752</c:v>
                </c:pt>
                <c:pt idx="21">
                  <c:v>18753</c:v>
                </c:pt>
                <c:pt idx="22">
                  <c:v>18751</c:v>
                </c:pt>
                <c:pt idx="23">
                  <c:v>18747</c:v>
                </c:pt>
                <c:pt idx="24">
                  <c:v>18743</c:v>
                </c:pt>
                <c:pt idx="25">
                  <c:v>18743</c:v>
                </c:pt>
                <c:pt idx="26">
                  <c:v>18744</c:v>
                </c:pt>
                <c:pt idx="27">
                  <c:v>18740</c:v>
                </c:pt>
                <c:pt idx="28">
                  <c:v>18741</c:v>
                </c:pt>
                <c:pt idx="29">
                  <c:v>18741</c:v>
                </c:pt>
                <c:pt idx="30">
                  <c:v>18742</c:v>
                </c:pt>
              </c:numCache>
            </c:numRef>
          </c:val>
          <c:smooth val="0"/>
          <c:extLst>
            <c:ext xmlns:c16="http://schemas.microsoft.com/office/drawing/2014/chart" uri="{C3380CC4-5D6E-409C-BE32-E72D297353CC}">
              <c16:uniqueId val="{00000007-3BE6-4C6F-AD3F-D458A988302B}"/>
            </c:ext>
          </c:extLst>
        </c:ser>
        <c:dLbls>
          <c:showLegendKey val="0"/>
          <c:showVal val="0"/>
          <c:showCatName val="0"/>
          <c:showSerName val="0"/>
          <c:showPercent val="0"/>
          <c:showBubbleSize val="0"/>
        </c:dLbls>
        <c:smooth val="0"/>
        <c:axId val="332187688"/>
        <c:axId val="332185720"/>
      </c:lineChart>
      <c:dateAx>
        <c:axId val="33218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5720"/>
        <c:crosses val="autoZero"/>
        <c:auto val="1"/>
        <c:lblOffset val="100"/>
        <c:baseTimeUnit val="days"/>
      </c:dateAx>
      <c:valAx>
        <c:axId val="33218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1</c:v>
                </c:pt>
                <c:pt idx="1">
                  <c:v>8</c:v>
                </c:pt>
                <c:pt idx="2">
                  <c:v>4</c:v>
                </c:pt>
                <c:pt idx="3">
                  <c:v>-3</c:v>
                </c:pt>
                <c:pt idx="4">
                  <c:v>4</c:v>
                </c:pt>
                <c:pt idx="5">
                  <c:v>2</c:v>
                </c:pt>
                <c:pt idx="6">
                  <c:v>1</c:v>
                </c:pt>
                <c:pt idx="7">
                  <c:v>3</c:v>
                </c:pt>
                <c:pt idx="8">
                  <c:v>8</c:v>
                </c:pt>
                <c:pt idx="9">
                  <c:v>-3</c:v>
                </c:pt>
                <c:pt idx="10">
                  <c:v>3</c:v>
                </c:pt>
                <c:pt idx="11">
                  <c:v>4</c:v>
                </c:pt>
                <c:pt idx="12">
                  <c:v>14</c:v>
                </c:pt>
                <c:pt idx="13">
                  <c:v>25</c:v>
                </c:pt>
                <c:pt idx="14">
                  <c:v>39</c:v>
                </c:pt>
                <c:pt idx="15">
                  <c:v>32</c:v>
                </c:pt>
                <c:pt idx="16">
                  <c:v>20</c:v>
                </c:pt>
                <c:pt idx="17">
                  <c:v>21</c:v>
                </c:pt>
                <c:pt idx="18">
                  <c:v>1</c:v>
                </c:pt>
                <c:pt idx="19">
                  <c:v>-1</c:v>
                </c:pt>
                <c:pt idx="20">
                  <c:v>0</c:v>
                </c:pt>
                <c:pt idx="21">
                  <c:v>-4</c:v>
                </c:pt>
                <c:pt idx="22">
                  <c:v>5</c:v>
                </c:pt>
                <c:pt idx="23">
                  <c:v>1</c:v>
                </c:pt>
                <c:pt idx="24">
                  <c:v>9</c:v>
                </c:pt>
                <c:pt idx="25">
                  <c:v>9</c:v>
                </c:pt>
                <c:pt idx="26">
                  <c:v>4</c:v>
                </c:pt>
                <c:pt idx="27">
                  <c:v>1</c:v>
                </c:pt>
                <c:pt idx="28">
                  <c:v>3</c:v>
                </c:pt>
                <c:pt idx="29">
                  <c:v>4</c:v>
                </c:pt>
                <c:pt idx="30">
                  <c:v>-1</c:v>
                </c:pt>
              </c:numCache>
            </c:numRef>
          </c:val>
          <c:smooth val="0"/>
          <c:extLst>
            <c:ext xmlns:c16="http://schemas.microsoft.com/office/drawing/2014/chart" uri="{C3380CC4-5D6E-409C-BE32-E72D297353CC}">
              <c16:uniqueId val="{00000000-8A42-48C1-99C6-01F67700E1DA}"/>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6</c:v>
                </c:pt>
                <c:pt idx="1">
                  <c:v>8</c:v>
                </c:pt>
                <c:pt idx="2">
                  <c:v>24</c:v>
                </c:pt>
                <c:pt idx="3">
                  <c:v>1</c:v>
                </c:pt>
                <c:pt idx="4">
                  <c:v>11</c:v>
                </c:pt>
                <c:pt idx="5">
                  <c:v>5</c:v>
                </c:pt>
                <c:pt idx="6">
                  <c:v>8</c:v>
                </c:pt>
                <c:pt idx="7">
                  <c:v>11</c:v>
                </c:pt>
                <c:pt idx="8">
                  <c:v>19</c:v>
                </c:pt>
                <c:pt idx="9">
                  <c:v>23</c:v>
                </c:pt>
                <c:pt idx="10">
                  <c:v>7</c:v>
                </c:pt>
                <c:pt idx="11">
                  <c:v>0</c:v>
                </c:pt>
                <c:pt idx="12">
                  <c:v>3</c:v>
                </c:pt>
                <c:pt idx="13">
                  <c:v>2</c:v>
                </c:pt>
                <c:pt idx="14">
                  <c:v>22</c:v>
                </c:pt>
                <c:pt idx="15">
                  <c:v>20</c:v>
                </c:pt>
                <c:pt idx="16">
                  <c:v>28</c:v>
                </c:pt>
                <c:pt idx="17">
                  <c:v>16</c:v>
                </c:pt>
                <c:pt idx="18">
                  <c:v>15</c:v>
                </c:pt>
                <c:pt idx="19">
                  <c:v>6</c:v>
                </c:pt>
                <c:pt idx="20">
                  <c:v>7</c:v>
                </c:pt>
                <c:pt idx="21">
                  <c:v>10</c:v>
                </c:pt>
                <c:pt idx="22">
                  <c:v>4</c:v>
                </c:pt>
                <c:pt idx="23">
                  <c:v>8</c:v>
                </c:pt>
                <c:pt idx="24">
                  <c:v>3</c:v>
                </c:pt>
                <c:pt idx="25">
                  <c:v>13</c:v>
                </c:pt>
                <c:pt idx="26">
                  <c:v>12</c:v>
                </c:pt>
                <c:pt idx="27">
                  <c:v>20</c:v>
                </c:pt>
                <c:pt idx="28">
                  <c:v>22</c:v>
                </c:pt>
                <c:pt idx="29">
                  <c:v>9</c:v>
                </c:pt>
                <c:pt idx="30">
                  <c:v>6</c:v>
                </c:pt>
              </c:numCache>
            </c:numRef>
          </c:val>
          <c:smooth val="0"/>
          <c:extLst>
            <c:ext xmlns:c16="http://schemas.microsoft.com/office/drawing/2014/chart" uri="{C3380CC4-5D6E-409C-BE32-E72D297353CC}">
              <c16:uniqueId val="{00000001-8A42-48C1-99C6-01F67700E1DA}"/>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17</c:v>
                </c:pt>
                <c:pt idx="1">
                  <c:v>11</c:v>
                </c:pt>
                <c:pt idx="2">
                  <c:v>15</c:v>
                </c:pt>
                <c:pt idx="3">
                  <c:v>23</c:v>
                </c:pt>
                <c:pt idx="4">
                  <c:v>11</c:v>
                </c:pt>
                <c:pt idx="5">
                  <c:v>28</c:v>
                </c:pt>
                <c:pt idx="6">
                  <c:v>23</c:v>
                </c:pt>
                <c:pt idx="7">
                  <c:v>16</c:v>
                </c:pt>
                <c:pt idx="8">
                  <c:v>22</c:v>
                </c:pt>
                <c:pt idx="9">
                  <c:v>17</c:v>
                </c:pt>
                <c:pt idx="10">
                  <c:v>5</c:v>
                </c:pt>
                <c:pt idx="11">
                  <c:v>20</c:v>
                </c:pt>
                <c:pt idx="12">
                  <c:v>16</c:v>
                </c:pt>
                <c:pt idx="13">
                  <c:v>2</c:v>
                </c:pt>
                <c:pt idx="14">
                  <c:v>3</c:v>
                </c:pt>
                <c:pt idx="15">
                  <c:v>0</c:v>
                </c:pt>
                <c:pt idx="16">
                  <c:v>5</c:v>
                </c:pt>
                <c:pt idx="17">
                  <c:v>12</c:v>
                </c:pt>
                <c:pt idx="18">
                  <c:v>14</c:v>
                </c:pt>
                <c:pt idx="19">
                  <c:v>17</c:v>
                </c:pt>
                <c:pt idx="20">
                  <c:v>13</c:v>
                </c:pt>
                <c:pt idx="21">
                  <c:v>10</c:v>
                </c:pt>
                <c:pt idx="22">
                  <c:v>10</c:v>
                </c:pt>
                <c:pt idx="23">
                  <c:v>9</c:v>
                </c:pt>
                <c:pt idx="24">
                  <c:v>13</c:v>
                </c:pt>
                <c:pt idx="25">
                  <c:v>18</c:v>
                </c:pt>
                <c:pt idx="26">
                  <c:v>11</c:v>
                </c:pt>
                <c:pt idx="27">
                  <c:v>7</c:v>
                </c:pt>
                <c:pt idx="28">
                  <c:v>32</c:v>
                </c:pt>
                <c:pt idx="29">
                  <c:v>37</c:v>
                </c:pt>
                <c:pt idx="30">
                  <c:v>15</c:v>
                </c:pt>
              </c:numCache>
            </c:numRef>
          </c:val>
          <c:smooth val="0"/>
          <c:extLst>
            <c:ext xmlns:c16="http://schemas.microsoft.com/office/drawing/2014/chart" uri="{C3380CC4-5D6E-409C-BE32-E72D297353CC}">
              <c16:uniqueId val="{00000002-8A42-48C1-99C6-01F67700E1DA}"/>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8</c:v>
                </c:pt>
                <c:pt idx="1">
                  <c:v>8</c:v>
                </c:pt>
                <c:pt idx="2">
                  <c:v>27</c:v>
                </c:pt>
                <c:pt idx="3">
                  <c:v>42</c:v>
                </c:pt>
                <c:pt idx="4">
                  <c:v>7</c:v>
                </c:pt>
                <c:pt idx="5">
                  <c:v>15</c:v>
                </c:pt>
                <c:pt idx="6">
                  <c:v>11</c:v>
                </c:pt>
                <c:pt idx="7">
                  <c:v>9</c:v>
                </c:pt>
                <c:pt idx="8">
                  <c:v>13</c:v>
                </c:pt>
                <c:pt idx="9">
                  <c:v>25</c:v>
                </c:pt>
                <c:pt idx="10">
                  <c:v>16</c:v>
                </c:pt>
                <c:pt idx="11">
                  <c:v>19</c:v>
                </c:pt>
                <c:pt idx="12">
                  <c:v>17</c:v>
                </c:pt>
                <c:pt idx="13">
                  <c:v>24</c:v>
                </c:pt>
                <c:pt idx="14">
                  <c:v>12</c:v>
                </c:pt>
                <c:pt idx="15">
                  <c:v>31</c:v>
                </c:pt>
                <c:pt idx="16">
                  <c:v>13</c:v>
                </c:pt>
                <c:pt idx="17">
                  <c:v>28</c:v>
                </c:pt>
                <c:pt idx="18">
                  <c:v>12</c:v>
                </c:pt>
                <c:pt idx="19">
                  <c:v>16</c:v>
                </c:pt>
                <c:pt idx="20">
                  <c:v>24</c:v>
                </c:pt>
                <c:pt idx="21">
                  <c:v>15</c:v>
                </c:pt>
                <c:pt idx="22">
                  <c:v>18</c:v>
                </c:pt>
                <c:pt idx="23">
                  <c:v>14</c:v>
                </c:pt>
                <c:pt idx="24">
                  <c:v>16</c:v>
                </c:pt>
                <c:pt idx="25">
                  <c:v>25</c:v>
                </c:pt>
                <c:pt idx="26">
                  <c:v>19</c:v>
                </c:pt>
                <c:pt idx="27">
                  <c:v>32</c:v>
                </c:pt>
                <c:pt idx="28">
                  <c:v>11</c:v>
                </c:pt>
                <c:pt idx="29">
                  <c:v>17</c:v>
                </c:pt>
                <c:pt idx="30">
                  <c:v>7</c:v>
                </c:pt>
              </c:numCache>
            </c:numRef>
          </c:val>
          <c:smooth val="0"/>
          <c:extLst>
            <c:ext xmlns:c16="http://schemas.microsoft.com/office/drawing/2014/chart" uri="{C3380CC4-5D6E-409C-BE32-E72D297353CC}">
              <c16:uniqueId val="{00000003-8A42-48C1-99C6-01F67700E1DA}"/>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6</c:v>
                </c:pt>
                <c:pt idx="1">
                  <c:v>-1</c:v>
                </c:pt>
                <c:pt idx="2">
                  <c:v>8</c:v>
                </c:pt>
                <c:pt idx="3">
                  <c:v>6</c:v>
                </c:pt>
                <c:pt idx="4">
                  <c:v>3</c:v>
                </c:pt>
                <c:pt idx="5">
                  <c:v>9</c:v>
                </c:pt>
                <c:pt idx="6">
                  <c:v>5</c:v>
                </c:pt>
                <c:pt idx="7">
                  <c:v>1</c:v>
                </c:pt>
                <c:pt idx="8">
                  <c:v>-1</c:v>
                </c:pt>
                <c:pt idx="9">
                  <c:v>5</c:v>
                </c:pt>
                <c:pt idx="10">
                  <c:v>-1</c:v>
                </c:pt>
                <c:pt idx="11">
                  <c:v>12</c:v>
                </c:pt>
                <c:pt idx="12">
                  <c:v>6</c:v>
                </c:pt>
                <c:pt idx="13">
                  <c:v>5</c:v>
                </c:pt>
                <c:pt idx="14">
                  <c:v>4</c:v>
                </c:pt>
                <c:pt idx="15">
                  <c:v>7</c:v>
                </c:pt>
                <c:pt idx="16">
                  <c:v>6</c:v>
                </c:pt>
                <c:pt idx="17">
                  <c:v>5</c:v>
                </c:pt>
                <c:pt idx="18">
                  <c:v>11</c:v>
                </c:pt>
                <c:pt idx="19">
                  <c:v>9</c:v>
                </c:pt>
                <c:pt idx="20">
                  <c:v>12</c:v>
                </c:pt>
                <c:pt idx="21">
                  <c:v>1</c:v>
                </c:pt>
                <c:pt idx="22">
                  <c:v>7</c:v>
                </c:pt>
                <c:pt idx="23">
                  <c:v>13</c:v>
                </c:pt>
                <c:pt idx="24">
                  <c:v>9</c:v>
                </c:pt>
                <c:pt idx="25">
                  <c:v>3</c:v>
                </c:pt>
                <c:pt idx="26">
                  <c:v>5</c:v>
                </c:pt>
                <c:pt idx="27">
                  <c:v>8</c:v>
                </c:pt>
                <c:pt idx="28">
                  <c:v>9</c:v>
                </c:pt>
                <c:pt idx="29">
                  <c:v>3</c:v>
                </c:pt>
                <c:pt idx="30">
                  <c:v>6</c:v>
                </c:pt>
              </c:numCache>
            </c:numRef>
          </c:val>
          <c:smooth val="0"/>
          <c:extLst>
            <c:ext xmlns:c16="http://schemas.microsoft.com/office/drawing/2014/chart" uri="{C3380CC4-5D6E-409C-BE32-E72D297353CC}">
              <c16:uniqueId val="{00000004-8A42-48C1-99C6-01F67700E1DA}"/>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3</c:v>
                </c:pt>
                <c:pt idx="1">
                  <c:v>8</c:v>
                </c:pt>
                <c:pt idx="2">
                  <c:v>4</c:v>
                </c:pt>
                <c:pt idx="3">
                  <c:v>9</c:v>
                </c:pt>
                <c:pt idx="4">
                  <c:v>3</c:v>
                </c:pt>
                <c:pt idx="5">
                  <c:v>8</c:v>
                </c:pt>
                <c:pt idx="6">
                  <c:v>10</c:v>
                </c:pt>
                <c:pt idx="7">
                  <c:v>5</c:v>
                </c:pt>
                <c:pt idx="8">
                  <c:v>1</c:v>
                </c:pt>
                <c:pt idx="9">
                  <c:v>4</c:v>
                </c:pt>
                <c:pt idx="10">
                  <c:v>3</c:v>
                </c:pt>
                <c:pt idx="11">
                  <c:v>4</c:v>
                </c:pt>
                <c:pt idx="12">
                  <c:v>5</c:v>
                </c:pt>
                <c:pt idx="13">
                  <c:v>7</c:v>
                </c:pt>
                <c:pt idx="14">
                  <c:v>-2</c:v>
                </c:pt>
                <c:pt idx="15">
                  <c:v>16</c:v>
                </c:pt>
                <c:pt idx="16">
                  <c:v>8</c:v>
                </c:pt>
                <c:pt idx="17">
                  <c:v>5</c:v>
                </c:pt>
                <c:pt idx="18">
                  <c:v>7</c:v>
                </c:pt>
                <c:pt idx="19">
                  <c:v>9</c:v>
                </c:pt>
                <c:pt idx="20">
                  <c:v>9</c:v>
                </c:pt>
                <c:pt idx="21">
                  <c:v>6</c:v>
                </c:pt>
                <c:pt idx="22">
                  <c:v>7</c:v>
                </c:pt>
                <c:pt idx="23">
                  <c:v>11</c:v>
                </c:pt>
                <c:pt idx="24">
                  <c:v>6</c:v>
                </c:pt>
                <c:pt idx="25">
                  <c:v>5</c:v>
                </c:pt>
                <c:pt idx="26">
                  <c:v>1</c:v>
                </c:pt>
                <c:pt idx="27">
                  <c:v>2</c:v>
                </c:pt>
                <c:pt idx="28">
                  <c:v>6</c:v>
                </c:pt>
                <c:pt idx="29">
                  <c:v>-3</c:v>
                </c:pt>
                <c:pt idx="30">
                  <c:v>4</c:v>
                </c:pt>
              </c:numCache>
            </c:numRef>
          </c:val>
          <c:smooth val="0"/>
          <c:extLst>
            <c:ext xmlns:c16="http://schemas.microsoft.com/office/drawing/2014/chart" uri="{C3380CC4-5D6E-409C-BE32-E72D297353CC}">
              <c16:uniqueId val="{00000005-8A42-48C1-99C6-01F67700E1DA}"/>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10</c:v>
                </c:pt>
                <c:pt idx="1">
                  <c:v>14</c:v>
                </c:pt>
                <c:pt idx="2">
                  <c:v>7</c:v>
                </c:pt>
                <c:pt idx="3">
                  <c:v>4</c:v>
                </c:pt>
                <c:pt idx="4">
                  <c:v>6</c:v>
                </c:pt>
                <c:pt idx="5">
                  <c:v>3</c:v>
                </c:pt>
                <c:pt idx="6">
                  <c:v>9</c:v>
                </c:pt>
                <c:pt idx="7">
                  <c:v>11</c:v>
                </c:pt>
                <c:pt idx="8">
                  <c:v>0</c:v>
                </c:pt>
                <c:pt idx="9">
                  <c:v>0</c:v>
                </c:pt>
                <c:pt idx="10">
                  <c:v>2</c:v>
                </c:pt>
                <c:pt idx="11">
                  <c:v>5</c:v>
                </c:pt>
                <c:pt idx="12">
                  <c:v>2</c:v>
                </c:pt>
                <c:pt idx="13">
                  <c:v>4</c:v>
                </c:pt>
                <c:pt idx="14">
                  <c:v>1</c:v>
                </c:pt>
                <c:pt idx="15">
                  <c:v>2</c:v>
                </c:pt>
                <c:pt idx="16">
                  <c:v>2</c:v>
                </c:pt>
                <c:pt idx="17">
                  <c:v>10</c:v>
                </c:pt>
                <c:pt idx="18">
                  <c:v>21</c:v>
                </c:pt>
                <c:pt idx="19">
                  <c:v>7</c:v>
                </c:pt>
                <c:pt idx="20">
                  <c:v>0</c:v>
                </c:pt>
                <c:pt idx="21">
                  <c:v>3</c:v>
                </c:pt>
                <c:pt idx="22">
                  <c:v>4</c:v>
                </c:pt>
                <c:pt idx="23">
                  <c:v>2</c:v>
                </c:pt>
                <c:pt idx="24">
                  <c:v>-2</c:v>
                </c:pt>
                <c:pt idx="25">
                  <c:v>1</c:v>
                </c:pt>
                <c:pt idx="26">
                  <c:v>4</c:v>
                </c:pt>
                <c:pt idx="27">
                  <c:v>3</c:v>
                </c:pt>
                <c:pt idx="28">
                  <c:v>7</c:v>
                </c:pt>
                <c:pt idx="29">
                  <c:v>3</c:v>
                </c:pt>
                <c:pt idx="30">
                  <c:v>4</c:v>
                </c:pt>
              </c:numCache>
            </c:numRef>
          </c:val>
          <c:smooth val="0"/>
          <c:extLst>
            <c:ext xmlns:c16="http://schemas.microsoft.com/office/drawing/2014/chart" uri="{C3380CC4-5D6E-409C-BE32-E72D297353CC}">
              <c16:uniqueId val="{00000006-8A42-48C1-99C6-01F67700E1DA}"/>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4</c:v>
                </c:pt>
                <c:pt idx="1">
                  <c:v>-3</c:v>
                </c:pt>
                <c:pt idx="2">
                  <c:v>-3</c:v>
                </c:pt>
                <c:pt idx="3">
                  <c:v>-6</c:v>
                </c:pt>
                <c:pt idx="4">
                  <c:v>1</c:v>
                </c:pt>
                <c:pt idx="5">
                  <c:v>0</c:v>
                </c:pt>
                <c:pt idx="6">
                  <c:v>5</c:v>
                </c:pt>
                <c:pt idx="7">
                  <c:v>2</c:v>
                </c:pt>
                <c:pt idx="8">
                  <c:v>-3</c:v>
                </c:pt>
                <c:pt idx="9">
                  <c:v>0</c:v>
                </c:pt>
                <c:pt idx="10">
                  <c:v>-4</c:v>
                </c:pt>
                <c:pt idx="11">
                  <c:v>-1</c:v>
                </c:pt>
                <c:pt idx="12">
                  <c:v>3</c:v>
                </c:pt>
                <c:pt idx="13">
                  <c:v>0</c:v>
                </c:pt>
                <c:pt idx="14">
                  <c:v>0</c:v>
                </c:pt>
                <c:pt idx="15">
                  <c:v>1</c:v>
                </c:pt>
                <c:pt idx="16">
                  <c:v>2</c:v>
                </c:pt>
                <c:pt idx="17">
                  <c:v>-1</c:v>
                </c:pt>
                <c:pt idx="18">
                  <c:v>-1</c:v>
                </c:pt>
                <c:pt idx="19">
                  <c:v>-4</c:v>
                </c:pt>
                <c:pt idx="20">
                  <c:v>-4</c:v>
                </c:pt>
                <c:pt idx="21">
                  <c:v>1</c:v>
                </c:pt>
                <c:pt idx="22">
                  <c:v>-2</c:v>
                </c:pt>
                <c:pt idx="23">
                  <c:v>-4</c:v>
                </c:pt>
                <c:pt idx="24">
                  <c:v>-4</c:v>
                </c:pt>
                <c:pt idx="25">
                  <c:v>0</c:v>
                </c:pt>
                <c:pt idx="26">
                  <c:v>1</c:v>
                </c:pt>
                <c:pt idx="27">
                  <c:v>-4</c:v>
                </c:pt>
                <c:pt idx="28">
                  <c:v>1</c:v>
                </c:pt>
                <c:pt idx="29">
                  <c:v>0</c:v>
                </c:pt>
                <c:pt idx="30">
                  <c:v>1</c:v>
                </c:pt>
              </c:numCache>
            </c:numRef>
          </c:val>
          <c:smooth val="0"/>
          <c:extLst>
            <c:ext xmlns:c16="http://schemas.microsoft.com/office/drawing/2014/chart" uri="{C3380CC4-5D6E-409C-BE32-E72D297353CC}">
              <c16:uniqueId val="{00000007-8A42-48C1-99C6-01F67700E1DA}"/>
            </c:ext>
          </c:extLst>
        </c:ser>
        <c:dLbls>
          <c:showLegendKey val="0"/>
          <c:showVal val="0"/>
          <c:showCatName val="0"/>
          <c:showSerName val="0"/>
          <c:showPercent val="0"/>
          <c:showBubbleSize val="0"/>
        </c:dLbls>
        <c:smooth val="0"/>
        <c:axId val="412424840"/>
        <c:axId val="412423856"/>
      </c:lineChart>
      <c:dateAx>
        <c:axId val="41242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23856"/>
        <c:crosses val="autoZero"/>
        <c:auto val="1"/>
        <c:lblOffset val="100"/>
        <c:baseTimeUnit val="days"/>
      </c:dateAx>
      <c:valAx>
        <c:axId val="41242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2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8</c:v>
                </c:pt>
                <c:pt idx="2">
                  <c:v>5</c:v>
                </c:pt>
                <c:pt idx="3">
                  <c:v>5</c:v>
                </c:pt>
                <c:pt idx="4">
                  <c:v>7</c:v>
                </c:pt>
                <c:pt idx="5">
                  <c:v>8</c:v>
                </c:pt>
                <c:pt idx="6">
                  <c:v>11</c:v>
                </c:pt>
              </c:numCache>
            </c:numRef>
          </c:val>
          <c:extLst>
            <c:ext xmlns:c16="http://schemas.microsoft.com/office/drawing/2014/chart" uri="{C3380CC4-5D6E-409C-BE32-E72D297353CC}">
              <c16:uniqueId val="{00000000-07B6-4178-8D3B-D0A8A53CFF9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c:v>
                </c:pt>
                <c:pt idx="1">
                  <c:v>7</c:v>
                </c:pt>
                <c:pt idx="2">
                  <c:v>10</c:v>
                </c:pt>
                <c:pt idx="3">
                  <c:v>7</c:v>
                </c:pt>
                <c:pt idx="4">
                  <c:v>9</c:v>
                </c:pt>
                <c:pt idx="5">
                  <c:v>14</c:v>
                </c:pt>
                <c:pt idx="6">
                  <c:v>12</c:v>
                </c:pt>
              </c:numCache>
            </c:numRef>
          </c:val>
          <c:extLst>
            <c:ext xmlns:c16="http://schemas.microsoft.com/office/drawing/2014/chart" uri="{C3380CC4-5D6E-409C-BE32-E72D297353CC}">
              <c16:uniqueId val="{00000001-07B6-4178-8D3B-D0A8A53CFF9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13</c:v>
                </c:pt>
                <c:pt idx="2">
                  <c:v>16</c:v>
                </c:pt>
                <c:pt idx="3">
                  <c:v>18</c:v>
                </c:pt>
                <c:pt idx="4">
                  <c:v>11</c:v>
                </c:pt>
                <c:pt idx="5">
                  <c:v>16</c:v>
                </c:pt>
                <c:pt idx="6">
                  <c:v>16</c:v>
                </c:pt>
              </c:numCache>
            </c:numRef>
          </c:val>
          <c:extLst>
            <c:ext xmlns:c16="http://schemas.microsoft.com/office/drawing/2014/chart" uri="{C3380CC4-5D6E-409C-BE32-E72D297353CC}">
              <c16:uniqueId val="{00000002-07B6-4178-8D3B-D0A8A53CFF9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c:v>
                </c:pt>
                <c:pt idx="1">
                  <c:v>26</c:v>
                </c:pt>
                <c:pt idx="2">
                  <c:v>16</c:v>
                </c:pt>
                <c:pt idx="3">
                  <c:v>17</c:v>
                </c:pt>
                <c:pt idx="4">
                  <c:v>23</c:v>
                </c:pt>
                <c:pt idx="5">
                  <c:v>11</c:v>
                </c:pt>
                <c:pt idx="6">
                  <c:v>17</c:v>
                </c:pt>
              </c:numCache>
            </c:numRef>
          </c:val>
          <c:extLst>
            <c:ext xmlns:c16="http://schemas.microsoft.com/office/drawing/2014/chart" uri="{C3380CC4-5D6E-409C-BE32-E72D297353CC}">
              <c16:uniqueId val="{00000003-07B6-4178-8D3B-D0A8A53CFF9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5</c:v>
                </c:pt>
                <c:pt idx="2">
                  <c:v>7</c:v>
                </c:pt>
                <c:pt idx="3">
                  <c:v>7</c:v>
                </c:pt>
                <c:pt idx="4">
                  <c:v>8</c:v>
                </c:pt>
                <c:pt idx="5">
                  <c:v>4</c:v>
                </c:pt>
                <c:pt idx="6">
                  <c:v>3</c:v>
                </c:pt>
              </c:numCache>
            </c:numRef>
          </c:val>
          <c:extLst>
            <c:ext xmlns:c16="http://schemas.microsoft.com/office/drawing/2014/chart" uri="{C3380CC4-5D6E-409C-BE32-E72D297353CC}">
              <c16:uniqueId val="{00000004-07B6-4178-8D3B-D0A8A53CFF9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6</c:v>
                </c:pt>
                <c:pt idx="2">
                  <c:v>5</c:v>
                </c:pt>
                <c:pt idx="3">
                  <c:v>6</c:v>
                </c:pt>
                <c:pt idx="4">
                  <c:v>7</c:v>
                </c:pt>
                <c:pt idx="5">
                  <c:v>4</c:v>
                </c:pt>
                <c:pt idx="6">
                  <c:v>6</c:v>
                </c:pt>
              </c:numCache>
            </c:numRef>
          </c:val>
          <c:extLst>
            <c:ext xmlns:c16="http://schemas.microsoft.com/office/drawing/2014/chart" uri="{C3380CC4-5D6E-409C-BE32-E72D297353CC}">
              <c16:uniqueId val="{00000005-07B6-4178-8D3B-D0A8A53CFF9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4</c:v>
                </c:pt>
                <c:pt idx="2">
                  <c:v>8</c:v>
                </c:pt>
                <c:pt idx="3">
                  <c:v>4</c:v>
                </c:pt>
                <c:pt idx="4">
                  <c:v>4</c:v>
                </c:pt>
                <c:pt idx="5">
                  <c:v>6</c:v>
                </c:pt>
                <c:pt idx="6">
                  <c:v>5</c:v>
                </c:pt>
              </c:numCache>
            </c:numRef>
          </c:val>
          <c:extLst>
            <c:ext xmlns:c16="http://schemas.microsoft.com/office/drawing/2014/chart" uri="{C3380CC4-5D6E-409C-BE32-E72D297353CC}">
              <c16:uniqueId val="{00000006-07B6-4178-8D3B-D0A8A53CFF9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-4</c:v>
                </c:pt>
                <c:pt idx="2">
                  <c:v>0</c:v>
                </c:pt>
                <c:pt idx="3">
                  <c:v>0</c:v>
                </c:pt>
                <c:pt idx="4">
                  <c:v>-1</c:v>
                </c:pt>
                <c:pt idx="5">
                  <c:v>2</c:v>
                </c:pt>
                <c:pt idx="6">
                  <c:v>-1</c:v>
                </c:pt>
              </c:numCache>
            </c:numRef>
          </c:val>
          <c:extLst>
            <c:ext xmlns:c16="http://schemas.microsoft.com/office/drawing/2014/chart" uri="{C3380CC4-5D6E-409C-BE32-E72D297353CC}">
              <c16:uniqueId val="{00000007-07B6-4178-8D3B-D0A8A53CFF9B}"/>
            </c:ext>
          </c:extLst>
        </c:ser>
        <c:dLbls>
          <c:showLegendKey val="0"/>
          <c:showVal val="0"/>
          <c:showCatName val="0"/>
          <c:showSerName val="0"/>
          <c:showPercent val="0"/>
          <c:showBubbleSize val="0"/>
        </c:dLbls>
        <c:gapWidth val="219"/>
        <c:overlap val="-27"/>
        <c:axId val="421371136"/>
        <c:axId val="421367856"/>
      </c:barChart>
      <c:catAx>
        <c:axId val="42137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7856"/>
        <c:crosses val="autoZero"/>
        <c:auto val="1"/>
        <c:lblAlgn val="ctr"/>
        <c:lblOffset val="100"/>
        <c:noMultiLvlLbl val="0"/>
      </c:catAx>
      <c:valAx>
        <c:axId val="42136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2</c:v>
                </c:pt>
                <c:pt idx="3">
                  <c:v>3</c:v>
                </c:pt>
                <c:pt idx="4">
                  <c:v>3</c:v>
                </c:pt>
                <c:pt idx="5">
                  <c:v>0</c:v>
                </c:pt>
                <c:pt idx="6">
                  <c:v>0</c:v>
                </c:pt>
              </c:numCache>
            </c:numRef>
          </c:val>
          <c:extLst>
            <c:ext xmlns:c16="http://schemas.microsoft.com/office/drawing/2014/chart" uri="{C3380CC4-5D6E-409C-BE32-E72D297353CC}">
              <c16:uniqueId val="{00000000-3095-4F84-B35B-681BCA2D6F5A}"/>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3</c:v>
                </c:pt>
                <c:pt idx="3">
                  <c:v>3</c:v>
                </c:pt>
                <c:pt idx="4">
                  <c:v>2</c:v>
                </c:pt>
                <c:pt idx="5">
                  <c:v>4</c:v>
                </c:pt>
                <c:pt idx="6">
                  <c:v>2</c:v>
                </c:pt>
              </c:numCache>
            </c:numRef>
          </c:val>
          <c:extLst>
            <c:ext xmlns:c16="http://schemas.microsoft.com/office/drawing/2014/chart" uri="{C3380CC4-5D6E-409C-BE32-E72D297353CC}">
              <c16:uniqueId val="{00000001-3095-4F84-B35B-681BCA2D6F5A}"/>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5</c:v>
                </c:pt>
                <c:pt idx="3">
                  <c:v>4</c:v>
                </c:pt>
                <c:pt idx="4">
                  <c:v>5</c:v>
                </c:pt>
                <c:pt idx="5">
                  <c:v>6</c:v>
                </c:pt>
                <c:pt idx="6">
                  <c:v>3</c:v>
                </c:pt>
              </c:numCache>
            </c:numRef>
          </c:val>
          <c:extLst>
            <c:ext xmlns:c16="http://schemas.microsoft.com/office/drawing/2014/chart" uri="{C3380CC4-5D6E-409C-BE32-E72D297353CC}">
              <c16:uniqueId val="{00000002-3095-4F84-B35B-681BCA2D6F5A}"/>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4</c:v>
                </c:pt>
                <c:pt idx="3">
                  <c:v>0</c:v>
                </c:pt>
                <c:pt idx="4">
                  <c:v>4</c:v>
                </c:pt>
                <c:pt idx="5">
                  <c:v>0</c:v>
                </c:pt>
                <c:pt idx="6">
                  <c:v>0</c:v>
                </c:pt>
              </c:numCache>
            </c:numRef>
          </c:val>
          <c:extLst>
            <c:ext xmlns:c16="http://schemas.microsoft.com/office/drawing/2014/chart" uri="{C3380CC4-5D6E-409C-BE32-E72D297353CC}">
              <c16:uniqueId val="{00000003-3095-4F84-B35B-681BCA2D6F5A}"/>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1</c:v>
                </c:pt>
                <c:pt idx="3">
                  <c:v>0</c:v>
                </c:pt>
                <c:pt idx="4">
                  <c:v>2</c:v>
                </c:pt>
                <c:pt idx="5">
                  <c:v>0</c:v>
                </c:pt>
                <c:pt idx="6">
                  <c:v>2</c:v>
                </c:pt>
              </c:numCache>
            </c:numRef>
          </c:val>
          <c:extLst>
            <c:ext xmlns:c16="http://schemas.microsoft.com/office/drawing/2014/chart" uri="{C3380CC4-5D6E-409C-BE32-E72D297353CC}">
              <c16:uniqueId val="{00000004-3095-4F84-B35B-681BCA2D6F5A}"/>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1</c:v>
                </c:pt>
                <c:pt idx="3">
                  <c:v>0</c:v>
                </c:pt>
                <c:pt idx="4">
                  <c:v>1</c:v>
                </c:pt>
                <c:pt idx="5">
                  <c:v>0</c:v>
                </c:pt>
                <c:pt idx="6">
                  <c:v>0</c:v>
                </c:pt>
              </c:numCache>
            </c:numRef>
          </c:val>
          <c:extLst>
            <c:ext xmlns:c16="http://schemas.microsoft.com/office/drawing/2014/chart" uri="{C3380CC4-5D6E-409C-BE32-E72D297353CC}">
              <c16:uniqueId val="{00000005-3095-4F84-B35B-681BCA2D6F5A}"/>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3095-4F84-B35B-681BCA2D6F5A}"/>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3095-4F84-B35B-681BCA2D6F5A}"/>
            </c:ext>
          </c:extLst>
        </c:ser>
        <c:dLbls>
          <c:showLegendKey val="0"/>
          <c:showVal val="0"/>
          <c:showCatName val="0"/>
          <c:showSerName val="0"/>
          <c:showPercent val="0"/>
          <c:showBubbleSize val="0"/>
        </c:dLbls>
        <c:gapWidth val="219"/>
        <c:overlap val="-27"/>
        <c:axId val="400074656"/>
        <c:axId val="400076624"/>
      </c:barChart>
      <c:catAx>
        <c:axId val="40007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76624"/>
        <c:crosses val="autoZero"/>
        <c:auto val="1"/>
        <c:lblAlgn val="ctr"/>
        <c:lblOffset val="100"/>
        <c:noMultiLvlLbl val="0"/>
      </c:catAx>
      <c:valAx>
        <c:axId val="40007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7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0.39012690509442</c:v>
                </c:pt>
                <c:pt idx="1">
                  <c:v>0.40480093913817899</c:v>
                </c:pt>
                <c:pt idx="2">
                  <c:v>0.63452547209909504</c:v>
                </c:pt>
                <c:pt idx="3">
                  <c:v>0.24895257756997999</c:v>
                </c:pt>
                <c:pt idx="4">
                  <c:v>0.44123302366061501</c:v>
                </c:pt>
              </c:numCache>
            </c:numRef>
          </c:val>
          <c:extLst>
            <c:ext xmlns:c16="http://schemas.microsoft.com/office/drawing/2014/chart" uri="{C3380CC4-5D6E-409C-BE32-E72D297353CC}">
              <c16:uniqueId val="{00000000-E379-4CE7-B1CD-98A75F4D93E8}"/>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0.70434362731719602</c:v>
                </c:pt>
                <c:pt idx="1">
                  <c:v>0.91463201282024398</c:v>
                </c:pt>
                <c:pt idx="2">
                  <c:v>1.2225417952539901</c:v>
                </c:pt>
                <c:pt idx="3">
                  <c:v>0.67670172639416604</c:v>
                </c:pt>
                <c:pt idx="4">
                  <c:v>0.60777192282661197</c:v>
                </c:pt>
                <c:pt idx="5">
                  <c:v>0.61669430856759</c:v>
                </c:pt>
                <c:pt idx="6">
                  <c:v>1.35935170994898</c:v>
                </c:pt>
              </c:numCache>
            </c:numRef>
          </c:val>
          <c:extLst>
            <c:ext xmlns:c16="http://schemas.microsoft.com/office/drawing/2014/chart" uri="{C3380CC4-5D6E-409C-BE32-E72D297353CC}">
              <c16:uniqueId val="{00000001-E379-4CE7-B1CD-98A75F4D93E8}"/>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0.51872607982504104</c:v>
                </c:pt>
                <c:pt idx="1">
                  <c:v>0.48933843630399099</c:v>
                </c:pt>
                <c:pt idx="2">
                  <c:v>0.52925095680699796</c:v>
                </c:pt>
                <c:pt idx="3">
                  <c:v>0.25697102241662101</c:v>
                </c:pt>
                <c:pt idx="4">
                  <c:v>0.27063969382176101</c:v>
                </c:pt>
                <c:pt idx="5">
                  <c:v>0.78184800437397495</c:v>
                </c:pt>
                <c:pt idx="6">
                  <c:v>0.70621468926553699</c:v>
                </c:pt>
              </c:numCache>
            </c:numRef>
          </c:val>
          <c:extLst>
            <c:ext xmlns:c16="http://schemas.microsoft.com/office/drawing/2014/chart" uri="{C3380CC4-5D6E-409C-BE32-E72D297353CC}">
              <c16:uniqueId val="{00000002-E379-4CE7-B1CD-98A75F4D93E8}"/>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0.57138267109349905</c:v>
                </c:pt>
                <c:pt idx="1">
                  <c:v>0.321302345507122</c:v>
                </c:pt>
                <c:pt idx="2">
                  <c:v>0.95051943879190304</c:v>
                </c:pt>
                <c:pt idx="4">
                  <c:v>0.35503909178537002</c:v>
                </c:pt>
              </c:numCache>
            </c:numRef>
          </c:val>
          <c:extLst>
            <c:ext xmlns:c16="http://schemas.microsoft.com/office/drawing/2014/chart" uri="{C3380CC4-5D6E-409C-BE32-E72D297353CC}">
              <c16:uniqueId val="{00000003-E379-4CE7-B1CD-98A75F4D93E8}"/>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0.44609665427509299</c:v>
                </c:pt>
                <c:pt idx="2">
                  <c:v>0.68401486988847604</c:v>
                </c:pt>
                <c:pt idx="4">
                  <c:v>0.475836431226766</c:v>
                </c:pt>
                <c:pt idx="6">
                  <c:v>0.63197026022304803</c:v>
                </c:pt>
              </c:numCache>
            </c:numRef>
          </c:val>
          <c:extLst>
            <c:ext xmlns:c16="http://schemas.microsoft.com/office/drawing/2014/chart" uri="{C3380CC4-5D6E-409C-BE32-E72D297353CC}">
              <c16:uniqueId val="{00000004-E379-4CE7-B1CD-98A75F4D93E8}"/>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0.19830312766705199</c:v>
                </c:pt>
                <c:pt idx="2">
                  <c:v>0.30121994076007802</c:v>
                </c:pt>
                <c:pt idx="4">
                  <c:v>0.17571163211004601</c:v>
                </c:pt>
              </c:numCache>
            </c:numRef>
          </c:val>
          <c:extLst>
            <c:ext xmlns:c16="http://schemas.microsoft.com/office/drawing/2014/chart" uri="{C3380CC4-5D6E-409C-BE32-E72D297353CC}">
              <c16:uniqueId val="{00000005-E379-4CE7-B1CD-98A75F4D93E8}"/>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E379-4CE7-B1CD-98A75F4D93E8}"/>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E379-4CE7-B1CD-98A75F4D93E8}"/>
            </c:ext>
          </c:extLst>
        </c:ser>
        <c:dLbls>
          <c:showLegendKey val="0"/>
          <c:showVal val="0"/>
          <c:showCatName val="0"/>
          <c:showSerName val="0"/>
          <c:showPercent val="0"/>
          <c:showBubbleSize val="0"/>
        </c:dLbls>
        <c:gapWidth val="219"/>
        <c:overlap val="-27"/>
        <c:axId val="334060832"/>
        <c:axId val="334065424"/>
      </c:barChart>
      <c:catAx>
        <c:axId val="33406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5424"/>
        <c:crosses val="autoZero"/>
        <c:auto val="1"/>
        <c:lblAlgn val="ctr"/>
        <c:lblOffset val="100"/>
        <c:noMultiLvlLbl val="0"/>
      </c:catAx>
      <c:valAx>
        <c:axId val="33406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c:v>
                </c:pt>
                <c:pt idx="9">
                  <c:v>2</c:v>
                </c:pt>
                <c:pt idx="10">
                  <c:v>0</c:v>
                </c:pt>
                <c:pt idx="11">
                  <c:v>2</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C54-4C26-BFE6-B0C83A8A413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2</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1-CC54-4C26-BFE6-B0C83A8A413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3</c:v>
                </c:pt>
                <c:pt idx="9">
                  <c:v>0</c:v>
                </c:pt>
                <c:pt idx="10">
                  <c:v>0</c:v>
                </c:pt>
                <c:pt idx="11">
                  <c:v>0</c:v>
                </c:pt>
                <c:pt idx="12">
                  <c:v>0</c:v>
                </c:pt>
                <c:pt idx="13">
                  <c:v>0</c:v>
                </c:pt>
                <c:pt idx="14">
                  <c:v>0</c:v>
                </c:pt>
                <c:pt idx="15">
                  <c:v>0</c:v>
                </c:pt>
                <c:pt idx="16">
                  <c:v>0</c:v>
                </c:pt>
                <c:pt idx="17">
                  <c:v>4</c:v>
                </c:pt>
                <c:pt idx="18">
                  <c:v>2</c:v>
                </c:pt>
                <c:pt idx="19">
                  <c:v>3</c:v>
                </c:pt>
                <c:pt idx="20">
                  <c:v>6</c:v>
                </c:pt>
                <c:pt idx="21">
                  <c:v>1</c:v>
                </c:pt>
                <c:pt idx="22">
                  <c:v>0</c:v>
                </c:pt>
                <c:pt idx="23">
                  <c:v>0</c:v>
                </c:pt>
              </c:numCache>
            </c:numRef>
          </c:val>
          <c:smooth val="0"/>
          <c:extLst>
            <c:ext xmlns:c16="http://schemas.microsoft.com/office/drawing/2014/chart" uri="{C3380CC4-5D6E-409C-BE32-E72D297353CC}">
              <c16:uniqueId val="{00000002-CC54-4C26-BFE6-B0C83A8A413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2</c:v>
                </c:pt>
                <c:pt idx="19">
                  <c:v>2</c:v>
                </c:pt>
                <c:pt idx="20">
                  <c:v>1</c:v>
                </c:pt>
                <c:pt idx="21">
                  <c:v>1</c:v>
                </c:pt>
                <c:pt idx="22">
                  <c:v>0</c:v>
                </c:pt>
                <c:pt idx="23">
                  <c:v>0</c:v>
                </c:pt>
              </c:numCache>
            </c:numRef>
          </c:val>
          <c:smooth val="0"/>
          <c:extLst>
            <c:ext xmlns:c16="http://schemas.microsoft.com/office/drawing/2014/chart" uri="{C3380CC4-5D6E-409C-BE32-E72D297353CC}">
              <c16:uniqueId val="{00000003-CC54-4C26-BFE6-B0C83A8A413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CC54-4C26-BFE6-B0C83A8A413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C54-4C26-BFE6-B0C83A8A413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C54-4C26-BFE6-B0C83A8A413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CC54-4C26-BFE6-B0C83A8A4138}"/>
            </c:ext>
          </c:extLst>
        </c:ser>
        <c:dLbls>
          <c:showLegendKey val="0"/>
          <c:showVal val="0"/>
          <c:showCatName val="0"/>
          <c:showSerName val="0"/>
          <c:showPercent val="0"/>
          <c:showBubbleSize val="0"/>
        </c:dLbls>
        <c:smooth val="0"/>
        <c:axId val="334063128"/>
        <c:axId val="334063784"/>
      </c:lineChart>
      <c:catAx>
        <c:axId val="3340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3784"/>
        <c:crosses val="autoZero"/>
        <c:auto val="1"/>
        <c:lblAlgn val="ctr"/>
        <c:lblOffset val="100"/>
        <c:noMultiLvlLbl val="0"/>
      </c:catAx>
      <c:valAx>
        <c:axId val="33406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0.55251973284760203</c:v>
                </c:pt>
                <c:pt idx="9">
                  <c:v>0.286885245901639</c:v>
                </c:pt>
                <c:pt idx="10">
                  <c:v>0.87431693989071002</c:v>
                </c:pt>
                <c:pt idx="11">
                  <c:v>0.29143897996356999</c:v>
                </c:pt>
                <c:pt idx="12">
                  <c:v>0.16393442622950799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D4E-4B93-843C-AC0AC035D7F2}"/>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0.87126301645952298</c:v>
                </c:pt>
                <c:pt idx="10">
                  <c:v>0.56544619863397205</c:v>
                </c:pt>
                <c:pt idx="11">
                  <c:v>0</c:v>
                </c:pt>
                <c:pt idx="12">
                  <c:v>0</c:v>
                </c:pt>
                <c:pt idx="13">
                  <c:v>0</c:v>
                </c:pt>
                <c:pt idx="14">
                  <c:v>0</c:v>
                </c:pt>
                <c:pt idx="15">
                  <c:v>1.1819785018475</c:v>
                </c:pt>
                <c:pt idx="16">
                  <c:v>0</c:v>
                </c:pt>
                <c:pt idx="17">
                  <c:v>0.80093214645616395</c:v>
                </c:pt>
                <c:pt idx="18">
                  <c:v>0.11126973463218</c:v>
                </c:pt>
                <c:pt idx="19">
                  <c:v>0.54865076699137805</c:v>
                </c:pt>
                <c:pt idx="20">
                  <c:v>0.95559007949837604</c:v>
                </c:pt>
                <c:pt idx="21">
                  <c:v>1.6942391669465899</c:v>
                </c:pt>
                <c:pt idx="22">
                  <c:v>1.83070204904266</c:v>
                </c:pt>
                <c:pt idx="23">
                  <c:v>0</c:v>
                </c:pt>
              </c:numCache>
            </c:numRef>
          </c:val>
          <c:smooth val="0"/>
          <c:extLst>
            <c:ext xmlns:c16="http://schemas.microsoft.com/office/drawing/2014/chart" uri="{C3380CC4-5D6E-409C-BE32-E72D297353CC}">
              <c16:uniqueId val="{00000001-BD4E-4B93-843C-AC0AC035D7F2}"/>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0.36159566905452001</c:v>
                </c:pt>
                <c:pt idx="9">
                  <c:v>0</c:v>
                </c:pt>
                <c:pt idx="10">
                  <c:v>0.86673593262973703</c:v>
                </c:pt>
                <c:pt idx="11">
                  <c:v>0</c:v>
                </c:pt>
                <c:pt idx="12">
                  <c:v>0</c:v>
                </c:pt>
                <c:pt idx="13">
                  <c:v>0.89407776015748897</c:v>
                </c:pt>
                <c:pt idx="14">
                  <c:v>0</c:v>
                </c:pt>
                <c:pt idx="15">
                  <c:v>0.34724120960244997</c:v>
                </c:pt>
                <c:pt idx="16">
                  <c:v>0.75326734838956599</c:v>
                </c:pt>
                <c:pt idx="17">
                  <c:v>0.353393120796194</c:v>
                </c:pt>
                <c:pt idx="18">
                  <c:v>0.27068409252474401</c:v>
                </c:pt>
                <c:pt idx="19">
                  <c:v>0.71471537157543596</c:v>
                </c:pt>
                <c:pt idx="20">
                  <c:v>0.42770430204126297</c:v>
                </c:pt>
                <c:pt idx="21">
                  <c:v>0.63433039864384499</c:v>
                </c:pt>
                <c:pt idx="22">
                  <c:v>0</c:v>
                </c:pt>
                <c:pt idx="23">
                  <c:v>0</c:v>
                </c:pt>
              </c:numCache>
            </c:numRef>
          </c:val>
          <c:smooth val="0"/>
          <c:extLst>
            <c:ext xmlns:c16="http://schemas.microsoft.com/office/drawing/2014/chart" uri="{C3380CC4-5D6E-409C-BE32-E72D297353CC}">
              <c16:uniqueId val="{00000002-BD4E-4B93-843C-AC0AC035D7F2}"/>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0.47128381996958102</c:v>
                </c:pt>
                <c:pt idx="16">
                  <c:v>0.82260448576508605</c:v>
                </c:pt>
                <c:pt idx="17">
                  <c:v>0.32132987725198697</c:v>
                </c:pt>
                <c:pt idx="18">
                  <c:v>0.55340145526731099</c:v>
                </c:pt>
                <c:pt idx="19">
                  <c:v>0.46271502324286101</c:v>
                </c:pt>
                <c:pt idx="20">
                  <c:v>0.25492170261990998</c:v>
                </c:pt>
                <c:pt idx="21">
                  <c:v>1.0182586776918501</c:v>
                </c:pt>
                <c:pt idx="22">
                  <c:v>0</c:v>
                </c:pt>
                <c:pt idx="23">
                  <c:v>0.31918767807030701</c:v>
                </c:pt>
              </c:numCache>
            </c:numRef>
          </c:val>
          <c:smooth val="0"/>
          <c:extLst>
            <c:ext xmlns:c16="http://schemas.microsoft.com/office/drawing/2014/chart" uri="{C3380CC4-5D6E-409C-BE32-E72D297353CC}">
              <c16:uniqueId val="{00000003-BD4E-4B93-843C-AC0AC035D7F2}"/>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0.570097164386278</c:v>
                </c:pt>
                <c:pt idx="12">
                  <c:v>0</c:v>
                </c:pt>
                <c:pt idx="13">
                  <c:v>0</c:v>
                </c:pt>
                <c:pt idx="14">
                  <c:v>0</c:v>
                </c:pt>
                <c:pt idx="15">
                  <c:v>0</c:v>
                </c:pt>
                <c:pt idx="16">
                  <c:v>0</c:v>
                </c:pt>
                <c:pt idx="17">
                  <c:v>0.68411659726353402</c:v>
                </c:pt>
                <c:pt idx="18">
                  <c:v>0.475907198096371</c:v>
                </c:pt>
                <c:pt idx="19">
                  <c:v>0</c:v>
                </c:pt>
                <c:pt idx="20">
                  <c:v>0</c:v>
                </c:pt>
                <c:pt idx="21">
                  <c:v>0</c:v>
                </c:pt>
                <c:pt idx="22">
                  <c:v>0</c:v>
                </c:pt>
                <c:pt idx="23">
                  <c:v>0</c:v>
                </c:pt>
              </c:numCache>
            </c:numRef>
          </c:val>
          <c:smooth val="0"/>
          <c:extLst>
            <c:ext xmlns:c16="http://schemas.microsoft.com/office/drawing/2014/chart" uri="{C3380CC4-5D6E-409C-BE32-E72D297353CC}">
              <c16:uniqueId val="{00000004-BD4E-4B93-843C-AC0AC035D7F2}"/>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0.175738100020084</c:v>
                </c:pt>
                <c:pt idx="10">
                  <c:v>0</c:v>
                </c:pt>
                <c:pt idx="11">
                  <c:v>0</c:v>
                </c:pt>
                <c:pt idx="12">
                  <c:v>0.30126531432014497</c:v>
                </c:pt>
                <c:pt idx="13">
                  <c:v>0</c:v>
                </c:pt>
                <c:pt idx="14">
                  <c:v>0</c:v>
                </c:pt>
                <c:pt idx="15">
                  <c:v>0</c:v>
                </c:pt>
                <c:pt idx="16">
                  <c:v>0.39666599718819001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D4E-4B93-843C-AC0AC035D7F2}"/>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D4E-4B93-843C-AC0AC035D7F2}"/>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BD4E-4B93-843C-AC0AC035D7F2}"/>
            </c:ext>
          </c:extLst>
        </c:ser>
        <c:dLbls>
          <c:showLegendKey val="0"/>
          <c:showVal val="0"/>
          <c:showCatName val="0"/>
          <c:showSerName val="0"/>
          <c:showPercent val="0"/>
          <c:showBubbleSize val="0"/>
        </c:dLbls>
        <c:smooth val="0"/>
        <c:axId val="418259664"/>
        <c:axId val="418256384"/>
      </c:lineChart>
      <c:catAx>
        <c:axId val="41825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56384"/>
        <c:crosses val="autoZero"/>
        <c:auto val="1"/>
        <c:lblAlgn val="ctr"/>
        <c:lblOffset val="100"/>
        <c:noMultiLvlLbl val="0"/>
      </c:catAx>
      <c:valAx>
        <c:axId val="41825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5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7</c:v>
                </c:pt>
                <c:pt idx="1">
                  <c:v>11</c:v>
                </c:pt>
                <c:pt idx="2">
                  <c:v>11</c:v>
                </c:pt>
                <c:pt idx="3">
                  <c:v>5</c:v>
                </c:pt>
                <c:pt idx="4">
                  <c:v>1</c:v>
                </c:pt>
                <c:pt idx="5">
                  <c:v>4</c:v>
                </c:pt>
                <c:pt idx="6">
                  <c:v>0</c:v>
                </c:pt>
                <c:pt idx="7">
                  <c:v>0</c:v>
                </c:pt>
              </c:numCache>
            </c:numRef>
          </c:val>
          <c:extLst>
            <c:ext xmlns:c16="http://schemas.microsoft.com/office/drawing/2014/chart" uri="{C3380CC4-5D6E-409C-BE32-E72D297353CC}">
              <c16:uniqueId val="{00000000-852A-48AA-A276-A24A3CDF590C}"/>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6</c:v>
                </c:pt>
                <c:pt idx="1">
                  <c:v>7</c:v>
                </c:pt>
                <c:pt idx="2">
                  <c:v>16</c:v>
                </c:pt>
                <c:pt idx="3">
                  <c:v>6</c:v>
                </c:pt>
                <c:pt idx="4">
                  <c:v>1</c:v>
                </c:pt>
                <c:pt idx="5">
                  <c:v>0</c:v>
                </c:pt>
                <c:pt idx="6">
                  <c:v>0</c:v>
                </c:pt>
                <c:pt idx="7">
                  <c:v>0</c:v>
                </c:pt>
              </c:numCache>
            </c:numRef>
          </c:val>
          <c:extLst>
            <c:ext xmlns:c16="http://schemas.microsoft.com/office/drawing/2014/chart" uri="{C3380CC4-5D6E-409C-BE32-E72D297353CC}">
              <c16:uniqueId val="{00000001-852A-48AA-A276-A24A3CDF590C}"/>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c:v>
                </c:pt>
                <c:pt idx="1">
                  <c:v>3</c:v>
                </c:pt>
                <c:pt idx="2">
                  <c:v>3</c:v>
                </c:pt>
                <c:pt idx="3">
                  <c:v>2</c:v>
                </c:pt>
                <c:pt idx="4">
                  <c:v>4</c:v>
                </c:pt>
                <c:pt idx="5">
                  <c:v>0</c:v>
                </c:pt>
                <c:pt idx="6">
                  <c:v>0</c:v>
                </c:pt>
                <c:pt idx="7">
                  <c:v>0</c:v>
                </c:pt>
              </c:numCache>
            </c:numRef>
          </c:val>
          <c:extLst>
            <c:ext xmlns:c16="http://schemas.microsoft.com/office/drawing/2014/chart" uri="{C3380CC4-5D6E-409C-BE32-E72D297353CC}">
              <c16:uniqueId val="{00000002-852A-48AA-A276-A24A3CDF590C}"/>
            </c:ext>
          </c:extLst>
        </c:ser>
        <c:dLbls>
          <c:showLegendKey val="0"/>
          <c:showVal val="0"/>
          <c:showCatName val="0"/>
          <c:showSerName val="0"/>
          <c:showPercent val="0"/>
          <c:showBubbleSize val="0"/>
        </c:dLbls>
        <c:gapWidth val="150"/>
        <c:overlap val="100"/>
        <c:axId val="418664904"/>
        <c:axId val="418668512"/>
      </c:barChart>
      <c:catAx>
        <c:axId val="41866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68512"/>
        <c:crosses val="autoZero"/>
        <c:auto val="1"/>
        <c:lblAlgn val="ctr"/>
        <c:lblOffset val="100"/>
        <c:noMultiLvlLbl val="0"/>
      </c:catAx>
      <c:valAx>
        <c:axId val="41866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6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462</c:v>
                </c:pt>
                <c:pt idx="1">
                  <c:v>2759</c:v>
                </c:pt>
                <c:pt idx="2">
                  <c:v>2448</c:v>
                </c:pt>
                <c:pt idx="3">
                  <c:v>1126</c:v>
                </c:pt>
                <c:pt idx="4">
                  <c:v>46</c:v>
                </c:pt>
                <c:pt idx="5">
                  <c:v>0</c:v>
                </c:pt>
                <c:pt idx="6">
                  <c:v>0</c:v>
                </c:pt>
                <c:pt idx="7">
                  <c:v>0</c:v>
                </c:pt>
              </c:numCache>
            </c:numRef>
          </c:val>
          <c:extLst>
            <c:ext xmlns:c16="http://schemas.microsoft.com/office/drawing/2014/chart" uri="{C3380CC4-5D6E-409C-BE32-E72D297353CC}">
              <c16:uniqueId val="{00000000-1C0C-4E57-BA31-426D192006A8}"/>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61</c:v>
                </c:pt>
                <c:pt idx="1">
                  <c:v>143</c:v>
                </c:pt>
                <c:pt idx="2">
                  <c:v>250</c:v>
                </c:pt>
                <c:pt idx="3">
                  <c:v>370</c:v>
                </c:pt>
                <c:pt idx="4">
                  <c:v>149</c:v>
                </c:pt>
                <c:pt idx="5">
                  <c:v>0</c:v>
                </c:pt>
                <c:pt idx="6">
                  <c:v>0</c:v>
                </c:pt>
                <c:pt idx="7">
                  <c:v>0</c:v>
                </c:pt>
              </c:numCache>
            </c:numRef>
          </c:val>
          <c:extLst>
            <c:ext xmlns:c16="http://schemas.microsoft.com/office/drawing/2014/chart" uri="{C3380CC4-5D6E-409C-BE32-E72D297353CC}">
              <c16:uniqueId val="{00000001-1C0C-4E57-BA31-426D192006A8}"/>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484</c:v>
                </c:pt>
                <c:pt idx="1">
                  <c:v>5510</c:v>
                </c:pt>
                <c:pt idx="2">
                  <c:v>2928</c:v>
                </c:pt>
                <c:pt idx="3">
                  <c:v>2159</c:v>
                </c:pt>
                <c:pt idx="4">
                  <c:v>30</c:v>
                </c:pt>
                <c:pt idx="5">
                  <c:v>174</c:v>
                </c:pt>
                <c:pt idx="6">
                  <c:v>0</c:v>
                </c:pt>
                <c:pt idx="7">
                  <c:v>0</c:v>
                </c:pt>
              </c:numCache>
            </c:numRef>
          </c:val>
          <c:extLst>
            <c:ext xmlns:c16="http://schemas.microsoft.com/office/drawing/2014/chart" uri="{C3380CC4-5D6E-409C-BE32-E72D297353CC}">
              <c16:uniqueId val="{00000002-1C0C-4E57-BA31-426D192006A8}"/>
            </c:ext>
          </c:extLst>
        </c:ser>
        <c:dLbls>
          <c:showLegendKey val="0"/>
          <c:showVal val="0"/>
          <c:showCatName val="0"/>
          <c:showSerName val="0"/>
          <c:showPercent val="0"/>
          <c:showBubbleSize val="0"/>
        </c:dLbls>
        <c:gapWidth val="150"/>
        <c:overlap val="100"/>
        <c:axId val="418663920"/>
        <c:axId val="400074328"/>
      </c:barChart>
      <c:catAx>
        <c:axId val="41866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74328"/>
        <c:crosses val="autoZero"/>
        <c:auto val="1"/>
        <c:lblAlgn val="ctr"/>
        <c:lblOffset val="100"/>
        <c:noMultiLvlLbl val="0"/>
      </c:catAx>
      <c:valAx>
        <c:axId val="400074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6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0.41854132249825599</c:v>
                </c:pt>
                <c:pt idx="1">
                  <c:v>0.46789711611190699</c:v>
                </c:pt>
                <c:pt idx="2">
                  <c:v>0.18490184333585999</c:v>
                </c:pt>
              </c:numCache>
            </c:numRef>
          </c:val>
          <c:extLst>
            <c:ext xmlns:c16="http://schemas.microsoft.com/office/drawing/2014/chart" uri="{C3380CC4-5D6E-409C-BE32-E72D297353CC}">
              <c16:uniqueId val="{00000000-E0F3-4A9F-A0DA-B8B28D7521AE}"/>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1.05215012789504</c:v>
                </c:pt>
                <c:pt idx="1">
                  <c:v>0.82692791062005</c:v>
                </c:pt>
                <c:pt idx="2">
                  <c:v>0.100105518155339</c:v>
                </c:pt>
              </c:numCache>
            </c:numRef>
          </c:val>
          <c:extLst>
            <c:ext xmlns:c16="http://schemas.microsoft.com/office/drawing/2014/chart" uri="{C3380CC4-5D6E-409C-BE32-E72D297353CC}">
              <c16:uniqueId val="{00000001-E0F3-4A9F-A0DA-B8B28D7521AE}"/>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0.72804330109864102</c:v>
                </c:pt>
                <c:pt idx="1">
                  <c:v>0.41866116604001902</c:v>
                </c:pt>
                <c:pt idx="2">
                  <c:v>0.22838106341405301</c:v>
                </c:pt>
              </c:numCache>
            </c:numRef>
          </c:val>
          <c:extLst>
            <c:ext xmlns:c16="http://schemas.microsoft.com/office/drawing/2014/chart" uri="{C3380CC4-5D6E-409C-BE32-E72D297353CC}">
              <c16:uniqueId val="{00000002-E0F3-4A9F-A0DA-B8B28D7521AE}"/>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0.92457978107212002</c:v>
                </c:pt>
                <c:pt idx="1">
                  <c:v>0.40202017051017702</c:v>
                </c:pt>
                <c:pt idx="2">
                  <c:v>0.39731191121966503</c:v>
                </c:pt>
              </c:numCache>
            </c:numRef>
          </c:val>
          <c:extLst>
            <c:ext xmlns:c16="http://schemas.microsoft.com/office/drawing/2014/chart" uri="{C3380CC4-5D6E-409C-BE32-E72D297353CC}">
              <c16:uniqueId val="{00000003-E0F3-4A9F-A0DA-B8B28D7521AE}"/>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0.44991001799640001</c:v>
                </c:pt>
                <c:pt idx="1">
                  <c:v>0.69131349564171996</c:v>
                </c:pt>
                <c:pt idx="2">
                  <c:v>0.55353714720858205</c:v>
                </c:pt>
              </c:numCache>
            </c:numRef>
          </c:val>
          <c:extLst>
            <c:ext xmlns:c16="http://schemas.microsoft.com/office/drawing/2014/chart" uri="{C3380CC4-5D6E-409C-BE32-E72D297353CC}">
              <c16:uniqueId val="{00000004-E0F3-4A9F-A0DA-B8B28D7521AE}"/>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0.21843813842337301</c:v>
                </c:pt>
                <c:pt idx="1">
                  <c:v>0</c:v>
                </c:pt>
                <c:pt idx="2">
                  <c:v>0</c:v>
                </c:pt>
              </c:numCache>
            </c:numRef>
          </c:val>
          <c:extLst>
            <c:ext xmlns:c16="http://schemas.microsoft.com/office/drawing/2014/chart" uri="{C3380CC4-5D6E-409C-BE32-E72D297353CC}">
              <c16:uniqueId val="{00000005-E0F3-4A9F-A0DA-B8B28D7521AE}"/>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E0F3-4A9F-A0DA-B8B28D7521AE}"/>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E0F3-4A9F-A0DA-B8B28D7521AE}"/>
            </c:ext>
          </c:extLst>
        </c:ser>
        <c:dLbls>
          <c:showLegendKey val="0"/>
          <c:showVal val="0"/>
          <c:showCatName val="0"/>
          <c:showSerName val="0"/>
          <c:showPercent val="0"/>
          <c:showBubbleSize val="0"/>
        </c:dLbls>
        <c:gapWidth val="219"/>
        <c:overlap val="-27"/>
        <c:axId val="421481152"/>
        <c:axId val="421482464"/>
      </c:barChart>
      <c:catAx>
        <c:axId val="42148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2464"/>
        <c:crosses val="autoZero"/>
        <c:auto val="1"/>
        <c:lblAlgn val="ctr"/>
        <c:lblOffset val="100"/>
        <c:noMultiLvlLbl val="0"/>
      </c:catAx>
      <c:valAx>
        <c:axId val="42148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994</c:v>
                </c:pt>
                <c:pt idx="1">
                  <c:v>8269</c:v>
                </c:pt>
                <c:pt idx="2">
                  <c:v>5496</c:v>
                </c:pt>
                <c:pt idx="3">
                  <c:v>3539</c:v>
                </c:pt>
                <c:pt idx="4">
                  <c:v>224</c:v>
                </c:pt>
                <c:pt idx="5">
                  <c:v>172</c:v>
                </c:pt>
                <c:pt idx="6">
                  <c:v>0</c:v>
                </c:pt>
                <c:pt idx="7">
                  <c:v>0</c:v>
                </c:pt>
              </c:numCache>
            </c:numRef>
          </c:val>
          <c:extLst>
            <c:ext xmlns:c16="http://schemas.microsoft.com/office/drawing/2014/chart" uri="{C3380CC4-5D6E-409C-BE32-E72D297353CC}">
              <c16:uniqueId val="{00000000-E4C5-4C0E-8B0F-F7544FC9DC01}"/>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13</c:v>
                </c:pt>
                <c:pt idx="1">
                  <c:v>143</c:v>
                </c:pt>
                <c:pt idx="2">
                  <c:v>130</c:v>
                </c:pt>
                <c:pt idx="3">
                  <c:v>116</c:v>
                </c:pt>
                <c:pt idx="4">
                  <c:v>1</c:v>
                </c:pt>
                <c:pt idx="5">
                  <c:v>2</c:v>
                </c:pt>
                <c:pt idx="6">
                  <c:v>0</c:v>
                </c:pt>
                <c:pt idx="7">
                  <c:v>0</c:v>
                </c:pt>
              </c:numCache>
            </c:numRef>
          </c:val>
          <c:extLst>
            <c:ext xmlns:c16="http://schemas.microsoft.com/office/drawing/2014/chart" uri="{C3380CC4-5D6E-409C-BE32-E72D297353CC}">
              <c16:uniqueId val="{00000001-E4C5-4C0E-8B0F-F7544FC9DC01}"/>
            </c:ext>
          </c:extLst>
        </c:ser>
        <c:dLbls>
          <c:showLegendKey val="0"/>
          <c:showVal val="0"/>
          <c:showCatName val="0"/>
          <c:showSerName val="0"/>
          <c:showPercent val="0"/>
          <c:showBubbleSize val="0"/>
        </c:dLbls>
        <c:gapWidth val="150"/>
        <c:overlap val="100"/>
        <c:axId val="421483448"/>
        <c:axId val="421485088"/>
      </c:barChart>
      <c:catAx>
        <c:axId val="42148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5088"/>
        <c:crosses val="autoZero"/>
        <c:auto val="1"/>
        <c:lblAlgn val="ctr"/>
        <c:lblOffset val="100"/>
        <c:noMultiLvlLbl val="0"/>
      </c:catAx>
      <c:valAx>
        <c:axId val="42148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8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906A-57F1-4137-AB68-13A2DD59C85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8C4C071-2E23-45CA-95CC-3C89BAE3756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47454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4BA4-992A-4C28-9371-42916EF33A0C}"/>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455658C7-7D78-495B-A876-66C720E7AD3A}"/>
              </a:ext>
            </a:extLst>
          </p:cNvPr>
          <p:cNvGraphicFramePr>
            <a:graphicFrameLocks noGrp="1"/>
          </p:cNvGraphicFramePr>
          <p:nvPr>
            <p:ph type="tbl" sz="quarter" idx="13"/>
            <p:extLst>
              <p:ext uri="{D42A27DB-BD31-4B8C-83A1-F6EECF244321}">
                <p14:modId xmlns:p14="http://schemas.microsoft.com/office/powerpoint/2010/main" val="243038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807811"/>
                    </a:ext>
                  </a:extLst>
                </a:gridCol>
                <a:gridCol w="658368">
                  <a:extLst>
                    <a:ext uri="{9D8B030D-6E8A-4147-A177-3AD203B41FA5}">
                      <a16:colId xmlns:a16="http://schemas.microsoft.com/office/drawing/2014/main" val="3526194313"/>
                    </a:ext>
                  </a:extLst>
                </a:gridCol>
                <a:gridCol w="658368">
                  <a:extLst>
                    <a:ext uri="{9D8B030D-6E8A-4147-A177-3AD203B41FA5}">
                      <a16:colId xmlns:a16="http://schemas.microsoft.com/office/drawing/2014/main" val="1048898711"/>
                    </a:ext>
                  </a:extLst>
                </a:gridCol>
                <a:gridCol w="658368">
                  <a:extLst>
                    <a:ext uri="{9D8B030D-6E8A-4147-A177-3AD203B41FA5}">
                      <a16:colId xmlns:a16="http://schemas.microsoft.com/office/drawing/2014/main" val="1260524576"/>
                    </a:ext>
                  </a:extLst>
                </a:gridCol>
                <a:gridCol w="658368">
                  <a:extLst>
                    <a:ext uri="{9D8B030D-6E8A-4147-A177-3AD203B41FA5}">
                      <a16:colId xmlns:a16="http://schemas.microsoft.com/office/drawing/2014/main" val="2283196757"/>
                    </a:ext>
                  </a:extLst>
                </a:gridCol>
                <a:gridCol w="658368">
                  <a:extLst>
                    <a:ext uri="{9D8B030D-6E8A-4147-A177-3AD203B41FA5}">
                      <a16:colId xmlns:a16="http://schemas.microsoft.com/office/drawing/2014/main" val="1794129529"/>
                    </a:ext>
                  </a:extLst>
                </a:gridCol>
                <a:gridCol w="658368">
                  <a:extLst>
                    <a:ext uri="{9D8B030D-6E8A-4147-A177-3AD203B41FA5}">
                      <a16:colId xmlns:a16="http://schemas.microsoft.com/office/drawing/2014/main" val="2719205093"/>
                    </a:ext>
                  </a:extLst>
                </a:gridCol>
                <a:gridCol w="658368">
                  <a:extLst>
                    <a:ext uri="{9D8B030D-6E8A-4147-A177-3AD203B41FA5}">
                      <a16:colId xmlns:a16="http://schemas.microsoft.com/office/drawing/2014/main" val="852531665"/>
                    </a:ext>
                  </a:extLst>
                </a:gridCol>
                <a:gridCol w="658368">
                  <a:extLst>
                    <a:ext uri="{9D8B030D-6E8A-4147-A177-3AD203B41FA5}">
                      <a16:colId xmlns:a16="http://schemas.microsoft.com/office/drawing/2014/main" val="1139604770"/>
                    </a:ext>
                  </a:extLst>
                </a:gridCol>
                <a:gridCol w="658368">
                  <a:extLst>
                    <a:ext uri="{9D8B030D-6E8A-4147-A177-3AD203B41FA5}">
                      <a16:colId xmlns:a16="http://schemas.microsoft.com/office/drawing/2014/main" val="3099813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442298"/>
                  </a:ext>
                </a:extLst>
              </a:tr>
              <a:tr h="370840">
                <a:tc>
                  <a:txBody>
                    <a:bodyPr/>
                    <a:lstStyle/>
                    <a:p>
                      <a:r>
                        <a:rPr lang="en-US" sz="1000"/>
                        <a:t>trekbicycleargentina</a:t>
                      </a:r>
                    </a:p>
                  </a:txBody>
                  <a:tcPr/>
                </a:tc>
                <a:tc>
                  <a:txBody>
                    <a:bodyPr/>
                    <a:lstStyle/>
                    <a:p>
                      <a:r>
                        <a:rPr lang="en-US" sz="1000"/>
                        <a:t>47805</a:t>
                      </a:r>
                    </a:p>
                  </a:txBody>
                  <a:tcPr/>
                </a:tc>
                <a:tc>
                  <a:txBody>
                    <a:bodyPr/>
                    <a:lstStyle/>
                    <a:p>
                      <a:r>
                        <a:rPr lang="en-US" sz="1000"/>
                        <a:t>349</a:t>
                      </a:r>
                    </a:p>
                  </a:txBody>
                  <a:tcPr/>
                </a:tc>
                <a:tc>
                  <a:txBody>
                    <a:bodyPr/>
                    <a:lstStyle/>
                    <a:p>
                      <a:r>
                        <a:rPr lang="en-US" sz="1000"/>
                        <a:t>7</a:t>
                      </a:r>
                    </a:p>
                  </a:txBody>
                  <a:tcPr/>
                </a:tc>
                <a:tc>
                  <a:txBody>
                    <a:bodyPr/>
                    <a:lstStyle/>
                    <a:p>
                      <a:r>
                        <a:rPr lang="en-US" sz="1000"/>
                        <a:t>11</a:t>
                      </a:r>
                    </a:p>
                  </a:txBody>
                  <a:tcPr/>
                </a:tc>
                <a:tc>
                  <a:txBody>
                    <a:bodyPr/>
                    <a:lstStyle/>
                    <a:p>
                      <a:r>
                        <a:rPr lang="en-US" sz="1000"/>
                        <a:t>3</a:t>
                      </a:r>
                    </a:p>
                  </a:txBody>
                  <a:tcPr/>
                </a:tc>
                <a:tc>
                  <a:txBody>
                    <a:bodyPr/>
                    <a:lstStyle/>
                    <a:p>
                      <a:r>
                        <a:rPr lang="en-US" sz="1000"/>
                        <a:t>21</a:t>
                      </a:r>
                    </a:p>
                  </a:txBody>
                  <a:tcPr/>
                </a:tc>
                <a:tc>
                  <a:txBody>
                    <a:bodyPr/>
                    <a:lstStyle/>
                    <a:p>
                      <a:r>
                        <a:rPr lang="en-US" sz="1000"/>
                        <a:t>8269</a:t>
                      </a:r>
                    </a:p>
                  </a:txBody>
                  <a:tcPr/>
                </a:tc>
                <a:tc>
                  <a:txBody>
                    <a:bodyPr/>
                    <a:lstStyle/>
                    <a:p>
                      <a:r>
                        <a:rPr lang="en-US" sz="1000"/>
                        <a:t>143</a:t>
                      </a:r>
                    </a:p>
                  </a:txBody>
                  <a:tcPr/>
                </a:tc>
                <a:tc>
                  <a:txBody>
                    <a:bodyPr/>
                    <a:lstStyle/>
                    <a:p>
                      <a:r>
                        <a:rPr lang="en-US" sz="1000"/>
                        <a:t>0.8410 %</a:t>
                      </a:r>
                    </a:p>
                  </a:txBody>
                  <a:tcPr/>
                </a:tc>
                <a:extLst>
                  <a:ext uri="{0D108BD9-81ED-4DB2-BD59-A6C34878D82A}">
                    <a16:rowId xmlns:a16="http://schemas.microsoft.com/office/drawing/2014/main" val="4012275629"/>
                  </a:ext>
                </a:extLst>
              </a:tr>
              <a:tr h="370840">
                <a:tc>
                  <a:txBody>
                    <a:bodyPr/>
                    <a:lstStyle/>
                    <a:p>
                      <a:r>
                        <a:rPr lang="en-US" sz="1000"/>
                        <a:t>specialized_arg</a:t>
                      </a:r>
                    </a:p>
                  </a:txBody>
                  <a:tcPr/>
                </a:tc>
                <a:tc>
                  <a:txBody>
                    <a:bodyPr/>
                    <a:lstStyle/>
                    <a:p>
                      <a:r>
                        <a:rPr lang="en-US" sz="1000"/>
                        <a:t>46957</a:t>
                      </a:r>
                    </a:p>
                  </a:txBody>
                  <a:tcPr/>
                </a:tc>
                <a:tc>
                  <a:txBody>
                    <a:bodyPr/>
                    <a:lstStyle/>
                    <a:p>
                      <a:r>
                        <a:rPr lang="en-US" sz="1000"/>
                        <a:t>551</a:t>
                      </a:r>
                    </a:p>
                  </a:txBody>
                  <a:tcPr/>
                </a:tc>
                <a:tc>
                  <a:txBody>
                    <a:bodyPr/>
                    <a:lstStyle/>
                    <a:p>
                      <a:r>
                        <a:rPr lang="en-US" sz="1000"/>
                        <a:t>6</a:t>
                      </a:r>
                    </a:p>
                  </a:txBody>
                  <a:tcPr/>
                </a:tc>
                <a:tc>
                  <a:txBody>
                    <a:bodyPr/>
                    <a:lstStyle/>
                    <a:p>
                      <a:r>
                        <a:rPr lang="en-US" sz="1000"/>
                        <a:t>5</a:t>
                      </a:r>
                    </a:p>
                  </a:txBody>
                  <a:tcPr/>
                </a:tc>
                <a:tc>
                  <a:txBody>
                    <a:bodyPr/>
                    <a:lstStyle/>
                    <a:p>
                      <a:r>
                        <a:rPr lang="en-US" sz="1000"/>
                        <a:t>2</a:t>
                      </a:r>
                    </a:p>
                  </a:txBody>
                  <a:tcPr/>
                </a:tc>
                <a:tc>
                  <a:txBody>
                    <a:bodyPr/>
                    <a:lstStyle/>
                    <a:p>
                      <a:r>
                        <a:rPr lang="en-US" sz="1000"/>
                        <a:t>13</a:t>
                      </a:r>
                    </a:p>
                  </a:txBody>
                  <a:tcPr/>
                </a:tc>
                <a:tc>
                  <a:txBody>
                    <a:bodyPr/>
                    <a:lstStyle/>
                    <a:p>
                      <a:r>
                        <a:rPr lang="en-US" sz="1000"/>
                        <a:t>3539</a:t>
                      </a:r>
                    </a:p>
                  </a:txBody>
                  <a:tcPr/>
                </a:tc>
                <a:tc>
                  <a:txBody>
                    <a:bodyPr/>
                    <a:lstStyle/>
                    <a:p>
                      <a:r>
                        <a:rPr lang="en-US" sz="1000"/>
                        <a:t>116</a:t>
                      </a:r>
                    </a:p>
                  </a:txBody>
                  <a:tcPr/>
                </a:tc>
                <a:tc>
                  <a:txBody>
                    <a:bodyPr/>
                    <a:lstStyle/>
                    <a:p>
                      <a:r>
                        <a:rPr lang="en-US" sz="1000"/>
                        <a:t>0.6023 %</a:t>
                      </a:r>
                    </a:p>
                  </a:txBody>
                  <a:tcPr/>
                </a:tc>
                <a:extLst>
                  <a:ext uri="{0D108BD9-81ED-4DB2-BD59-A6C34878D82A}">
                    <a16:rowId xmlns:a16="http://schemas.microsoft.com/office/drawing/2014/main" val="3884429649"/>
                  </a:ext>
                </a:extLst>
              </a:tr>
              <a:tr h="370840">
                <a:tc>
                  <a:txBody>
                    <a:bodyPr/>
                    <a:lstStyle/>
                    <a:p>
                      <a:r>
                        <a:rPr lang="en-US" sz="1000"/>
                        <a:t>scottsportsargentina</a:t>
                      </a:r>
                    </a:p>
                  </a:txBody>
                  <a:tcPr/>
                </a:tc>
                <a:tc>
                  <a:txBody>
                    <a:bodyPr/>
                    <a:lstStyle/>
                    <a:p>
                      <a:r>
                        <a:rPr lang="en-US" sz="1000"/>
                        <a:t>36798</a:t>
                      </a:r>
                    </a:p>
                  </a:txBody>
                  <a:tcPr/>
                </a:tc>
                <a:tc>
                  <a:txBody>
                    <a:bodyPr/>
                    <a:lstStyle/>
                    <a:p>
                      <a:r>
                        <a:rPr lang="en-US" sz="1000"/>
                        <a:t>452</a:t>
                      </a:r>
                    </a:p>
                  </a:txBody>
                  <a:tcPr/>
                </a:tc>
                <a:tc>
                  <a:txBody>
                    <a:bodyPr/>
                    <a:lstStyle/>
                    <a:p>
                      <a:r>
                        <a:rPr lang="en-US" sz="1000"/>
                        <a:t>16</a:t>
                      </a:r>
                    </a:p>
                  </a:txBody>
                  <a:tcPr/>
                </a:tc>
                <a:tc>
                  <a:txBody>
                    <a:bodyPr/>
                    <a:lstStyle/>
                    <a:p>
                      <a:r>
                        <a:rPr lang="en-US" sz="1000"/>
                        <a:t>11</a:t>
                      </a:r>
                    </a:p>
                  </a:txBody>
                  <a:tcPr/>
                </a:tc>
                <a:tc>
                  <a:txBody>
                    <a:bodyPr/>
                    <a:lstStyle/>
                    <a:p>
                      <a:r>
                        <a:rPr lang="en-US" sz="1000"/>
                        <a:t>3</a:t>
                      </a:r>
                    </a:p>
                  </a:txBody>
                  <a:tcPr/>
                </a:tc>
                <a:tc>
                  <a:txBody>
                    <a:bodyPr/>
                    <a:lstStyle/>
                    <a:p>
                      <a:r>
                        <a:rPr lang="en-US" sz="1000"/>
                        <a:t>30</a:t>
                      </a:r>
                    </a:p>
                  </a:txBody>
                  <a:tcPr/>
                </a:tc>
                <a:tc>
                  <a:txBody>
                    <a:bodyPr/>
                    <a:lstStyle/>
                    <a:p>
                      <a:r>
                        <a:rPr lang="en-US" sz="1000"/>
                        <a:t>5496</a:t>
                      </a:r>
                    </a:p>
                  </a:txBody>
                  <a:tcPr/>
                </a:tc>
                <a:tc>
                  <a:txBody>
                    <a:bodyPr/>
                    <a:lstStyle/>
                    <a:p>
                      <a:r>
                        <a:rPr lang="en-US" sz="1000"/>
                        <a:t>130</a:t>
                      </a:r>
                    </a:p>
                  </a:txBody>
                  <a:tcPr/>
                </a:tc>
                <a:tc>
                  <a:txBody>
                    <a:bodyPr/>
                    <a:lstStyle/>
                    <a:p>
                      <a:r>
                        <a:rPr lang="en-US" sz="1000"/>
                        <a:t>0.5128 %</a:t>
                      </a:r>
                    </a:p>
                  </a:txBody>
                  <a:tcPr/>
                </a:tc>
                <a:extLst>
                  <a:ext uri="{0D108BD9-81ED-4DB2-BD59-A6C34878D82A}">
                    <a16:rowId xmlns:a16="http://schemas.microsoft.com/office/drawing/2014/main" val="2760253821"/>
                  </a:ext>
                </a:extLst>
              </a:tr>
              <a:tr h="370840">
                <a:tc>
                  <a:txBody>
                    <a:bodyPr/>
                    <a:lstStyle/>
                    <a:p>
                      <a:r>
                        <a:rPr lang="en-US" sz="1000"/>
                        <a:t>giantargentina</a:t>
                      </a:r>
                    </a:p>
                  </a:txBody>
                  <a:tcPr/>
                </a:tc>
                <a:tc>
                  <a:txBody>
                    <a:bodyPr/>
                    <a:lstStyle/>
                    <a:p>
                      <a:r>
                        <a:rPr lang="en-US" sz="1000"/>
                        <a:t>20003</a:t>
                      </a:r>
                    </a:p>
                  </a:txBody>
                  <a:tcPr/>
                </a:tc>
                <a:tc>
                  <a:txBody>
                    <a:bodyPr/>
                    <a:lstStyle/>
                    <a:p>
                      <a:r>
                        <a:rPr lang="en-US" sz="1000"/>
                        <a:t>171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172</a:t>
                      </a:r>
                    </a:p>
                  </a:txBody>
                  <a:tcPr/>
                </a:tc>
                <a:tc>
                  <a:txBody>
                    <a:bodyPr/>
                    <a:lstStyle/>
                    <a:p>
                      <a:r>
                        <a:rPr lang="en-US" sz="1000"/>
                        <a:t>2</a:t>
                      </a:r>
                    </a:p>
                  </a:txBody>
                  <a:tcPr/>
                </a:tc>
                <a:tc>
                  <a:txBody>
                    <a:bodyPr/>
                    <a:lstStyle/>
                    <a:p>
                      <a:r>
                        <a:rPr lang="en-US" sz="1000"/>
                        <a:t>0.2184 %</a:t>
                      </a:r>
                    </a:p>
                  </a:txBody>
                  <a:tcPr/>
                </a:tc>
                <a:extLst>
                  <a:ext uri="{0D108BD9-81ED-4DB2-BD59-A6C34878D82A}">
                    <a16:rowId xmlns:a16="http://schemas.microsoft.com/office/drawing/2014/main" val="249158773"/>
                  </a:ext>
                </a:extLst>
              </a:tr>
              <a:tr h="370840">
                <a:tc>
                  <a:txBody>
                    <a:bodyPr/>
                    <a:lstStyle/>
                    <a:p>
                      <a:r>
                        <a:rPr lang="en-US" sz="1000"/>
                        <a:t>orbea.argentina</a:t>
                      </a:r>
                    </a:p>
                  </a:txBody>
                  <a:tcPr/>
                </a:tc>
                <a:tc>
                  <a:txBody>
                    <a:bodyPr/>
                    <a:lstStyle/>
                    <a:p>
                      <a:r>
                        <a:rPr lang="en-US" sz="1000"/>
                        <a:t>18742</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36975677"/>
                  </a:ext>
                </a:extLst>
              </a:tr>
              <a:tr h="370840">
                <a:tc>
                  <a:txBody>
                    <a:bodyPr/>
                    <a:lstStyle/>
                    <a:p>
                      <a:r>
                        <a:rPr lang="en-US" sz="1000"/>
                        <a:t>cannondale.argentina</a:t>
                      </a:r>
                    </a:p>
                  </a:txBody>
                  <a:tcPr/>
                </a:tc>
                <a:tc>
                  <a:txBody>
                    <a:bodyPr/>
                    <a:lstStyle/>
                    <a:p>
                      <a:r>
                        <a:rPr lang="en-US" sz="1000"/>
                        <a:t>16576</a:t>
                      </a:r>
                    </a:p>
                  </a:txBody>
                  <a:tcPr/>
                </a:tc>
                <a:tc>
                  <a:txBody>
                    <a:bodyPr/>
                    <a:lstStyle/>
                    <a:p>
                      <a:r>
                        <a:rPr lang="en-US" sz="1000"/>
                        <a:t>214</a:t>
                      </a:r>
                    </a:p>
                  </a:txBody>
                  <a:tcPr/>
                </a:tc>
                <a:tc>
                  <a:txBody>
                    <a:bodyPr/>
                    <a:lstStyle/>
                    <a:p>
                      <a:r>
                        <a:rPr lang="en-US" sz="1000"/>
                        <a:t>6</a:t>
                      </a:r>
                    </a:p>
                  </a:txBody>
                  <a:tcPr/>
                </a:tc>
                <a:tc>
                  <a:txBody>
                    <a:bodyPr/>
                    <a:lstStyle/>
                    <a:p>
                      <a:r>
                        <a:rPr lang="en-US" sz="1000"/>
                        <a:t>7</a:t>
                      </a:r>
                    </a:p>
                  </a:txBody>
                  <a:tcPr/>
                </a:tc>
                <a:tc>
                  <a:txBody>
                    <a:bodyPr/>
                    <a:lstStyle/>
                    <a:p>
                      <a:r>
                        <a:rPr lang="en-US" sz="1000"/>
                        <a:t>2</a:t>
                      </a:r>
                    </a:p>
                  </a:txBody>
                  <a:tcPr/>
                </a:tc>
                <a:tc>
                  <a:txBody>
                    <a:bodyPr/>
                    <a:lstStyle/>
                    <a:p>
                      <a:r>
                        <a:rPr lang="en-US" sz="1000"/>
                        <a:t>15</a:t>
                      </a:r>
                    </a:p>
                  </a:txBody>
                  <a:tcPr/>
                </a:tc>
                <a:tc>
                  <a:txBody>
                    <a:bodyPr/>
                    <a:lstStyle/>
                    <a:p>
                      <a:r>
                        <a:rPr lang="en-US" sz="1000"/>
                        <a:t>994</a:t>
                      </a:r>
                    </a:p>
                  </a:txBody>
                  <a:tcPr/>
                </a:tc>
                <a:tc>
                  <a:txBody>
                    <a:bodyPr/>
                    <a:lstStyle/>
                    <a:p>
                      <a:r>
                        <a:rPr lang="en-US" sz="1000"/>
                        <a:t>13</a:t>
                      </a:r>
                    </a:p>
                  </a:txBody>
                  <a:tcPr/>
                </a:tc>
                <a:tc>
                  <a:txBody>
                    <a:bodyPr/>
                    <a:lstStyle/>
                    <a:p>
                      <a:r>
                        <a:rPr lang="en-US" sz="1000"/>
                        <a:t>0.4076 %</a:t>
                      </a:r>
                    </a:p>
                  </a:txBody>
                  <a:tcPr/>
                </a:tc>
                <a:extLst>
                  <a:ext uri="{0D108BD9-81ED-4DB2-BD59-A6C34878D82A}">
                    <a16:rowId xmlns:a16="http://schemas.microsoft.com/office/drawing/2014/main" val="1061861273"/>
                  </a:ext>
                </a:extLst>
              </a:tr>
              <a:tr h="370840">
                <a:tc>
                  <a:txBody>
                    <a:bodyPr/>
                    <a:lstStyle/>
                    <a:p>
                      <a:r>
                        <a:rPr lang="en-US" sz="1000"/>
                        <a:t>meridabikes_ar</a:t>
                      </a:r>
                    </a:p>
                  </a:txBody>
                  <a:tcPr/>
                </a:tc>
                <a:tc>
                  <a:txBody>
                    <a:bodyPr/>
                    <a:lstStyle/>
                    <a:p>
                      <a:r>
                        <a:rPr lang="en-US" sz="1000"/>
                        <a:t>6813</a:t>
                      </a:r>
                    </a:p>
                  </a:txBody>
                  <a:tcPr/>
                </a:tc>
                <a:tc>
                  <a:txBody>
                    <a:bodyPr/>
                    <a:lstStyle/>
                    <a:p>
                      <a:r>
                        <a:rPr lang="en-US" sz="1000"/>
                        <a:t>181</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6</a:t>
                      </a:r>
                    </a:p>
                  </a:txBody>
                  <a:tcPr/>
                </a:tc>
                <a:tc>
                  <a:txBody>
                    <a:bodyPr/>
                    <a:lstStyle/>
                    <a:p>
                      <a:r>
                        <a:rPr lang="en-US" sz="1000"/>
                        <a:t>224</a:t>
                      </a:r>
                    </a:p>
                  </a:txBody>
                  <a:tcPr/>
                </a:tc>
                <a:tc>
                  <a:txBody>
                    <a:bodyPr/>
                    <a:lstStyle/>
                    <a:p>
                      <a:r>
                        <a:rPr lang="en-US" sz="1000"/>
                        <a:t>1</a:t>
                      </a:r>
                    </a:p>
                  </a:txBody>
                  <a:tcPr/>
                </a:tc>
                <a:tc>
                  <a:txBody>
                    <a:bodyPr/>
                    <a:lstStyle/>
                    <a:p>
                      <a:r>
                        <a:rPr lang="en-US" sz="1000"/>
                        <a:t>0.5579 %</a:t>
                      </a:r>
                    </a:p>
                  </a:txBody>
                  <a:tcPr/>
                </a:tc>
                <a:extLst>
                  <a:ext uri="{0D108BD9-81ED-4DB2-BD59-A6C34878D82A}">
                    <a16:rowId xmlns:a16="http://schemas.microsoft.com/office/drawing/2014/main" val="3282905527"/>
                  </a:ext>
                </a:extLst>
              </a:tr>
              <a:tr h="370840">
                <a:tc>
                  <a:txBody>
                    <a:bodyPr/>
                    <a:lstStyle/>
                    <a:p>
                      <a:r>
                        <a:rPr lang="en-US" sz="1000"/>
                        <a:t>cervelo_argentina</a:t>
                      </a:r>
                    </a:p>
                  </a:txBody>
                  <a:tcPr/>
                </a:tc>
                <a:tc>
                  <a:txBody>
                    <a:bodyPr/>
                    <a:lstStyle/>
                    <a:p>
                      <a:r>
                        <a:rPr lang="en-US" sz="1000"/>
                        <a:t>4406</a:t>
                      </a:r>
                    </a:p>
                  </a:txBody>
                  <a:tcPr/>
                </a:tc>
                <a:tc>
                  <a:txBody>
                    <a:bodyPr/>
                    <a:lstStyle/>
                    <a:p>
                      <a:r>
                        <a:rPr lang="en-US" sz="1000"/>
                        <a:t>149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740639618"/>
                  </a:ext>
                </a:extLst>
              </a:tr>
            </a:tbl>
          </a:graphicData>
        </a:graphic>
      </p:graphicFrame>
      <p:sp>
        <p:nvSpPr>
          <p:cNvPr id="4" name="Text Placeholder 3">
            <a:extLst>
              <a:ext uri="{FF2B5EF4-FFF2-40B4-BE49-F238E27FC236}">
                <a16:creationId xmlns:a16="http://schemas.microsoft.com/office/drawing/2014/main" id="{B4D9E5F7-C75F-4714-B4B9-81FAC8A11C66}"/>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641430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AF8D-5CBA-425E-A1C7-69D1604CED97}"/>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A229B966-F1AA-429B-AF85-03C6CFE3AF7F}"/>
              </a:ext>
            </a:extLst>
          </p:cNvPr>
          <p:cNvGraphicFramePr>
            <a:graphicFrameLocks noGrp="1"/>
          </p:cNvGraphicFramePr>
          <p:nvPr>
            <p:ph type="chart" sz="quarter" idx="13"/>
            <p:extLst>
              <p:ext uri="{D42A27DB-BD31-4B8C-83A1-F6EECF244321}">
                <p14:modId xmlns:p14="http://schemas.microsoft.com/office/powerpoint/2010/main" val="824195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4CE79-1880-4F33-A013-6E702594256C}"/>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3ABC6CC-A0AC-4477-86F2-7BB041D62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0261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FB2C-5673-4139-A6F7-088C546D565A}"/>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1AEBE953-DCD0-4B39-9BD0-025885563430}"/>
              </a:ext>
            </a:extLst>
          </p:cNvPr>
          <p:cNvGraphicFramePr>
            <a:graphicFrameLocks noGrp="1"/>
          </p:cNvGraphicFramePr>
          <p:nvPr>
            <p:ph type="chart" sz="quarter" idx="13"/>
            <p:extLst>
              <p:ext uri="{D42A27DB-BD31-4B8C-83A1-F6EECF244321}">
                <p14:modId xmlns:p14="http://schemas.microsoft.com/office/powerpoint/2010/main" val="152573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398F4C-1013-49F4-9E43-61DFED8D5D5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114C90D5-B232-4DDC-BE99-74925C60D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06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7E37-CFA1-4EF8-BC51-5E7C436CE565}"/>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A9D61036-9D98-4403-A4F3-174257BDA6E4}"/>
              </a:ext>
            </a:extLst>
          </p:cNvPr>
          <p:cNvGraphicFramePr>
            <a:graphicFrameLocks noGrp="1"/>
          </p:cNvGraphicFramePr>
          <p:nvPr>
            <p:ph type="chart" sz="quarter" idx="13"/>
            <p:extLst>
              <p:ext uri="{D42A27DB-BD31-4B8C-83A1-F6EECF244321}">
                <p14:modId xmlns:p14="http://schemas.microsoft.com/office/powerpoint/2010/main" val="312785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56D09-6A27-4CC4-BE51-3983802DEFC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163CCE86-8444-4AF1-99BC-967710100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740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BA8F-9385-4238-8AA6-B5C12447F476}"/>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1FB06D93-7D4C-4458-8D56-1195C08E153C}"/>
              </a:ext>
            </a:extLst>
          </p:cNvPr>
          <p:cNvGraphicFramePr>
            <a:graphicFrameLocks noGrp="1"/>
          </p:cNvGraphicFramePr>
          <p:nvPr>
            <p:ph type="chart" sz="quarter" idx="13"/>
            <p:extLst>
              <p:ext uri="{D42A27DB-BD31-4B8C-83A1-F6EECF244321}">
                <p14:modId xmlns:p14="http://schemas.microsoft.com/office/powerpoint/2010/main" val="905433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98982-81A8-4BE4-BAF2-E686F824693A}"/>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6E0E013-1857-41E3-B96B-40F13CD58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840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3ADB-CBDB-49BB-9D47-3F809A04C498}"/>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9557A48B-9073-4E99-AA8D-E37BA48DCAFB}"/>
              </a:ext>
            </a:extLst>
          </p:cNvPr>
          <p:cNvGraphicFramePr>
            <a:graphicFrameLocks noGrp="1"/>
          </p:cNvGraphicFramePr>
          <p:nvPr>
            <p:ph type="chart" sz="quarter" idx="13"/>
            <p:extLst>
              <p:ext uri="{D42A27DB-BD31-4B8C-83A1-F6EECF244321}">
                <p14:modId xmlns:p14="http://schemas.microsoft.com/office/powerpoint/2010/main" val="3269324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1B2FE-B598-443E-914B-B66CAFDF4CF2}"/>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46F71F22-976E-44DE-BFB5-03C3BC032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27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7E4A-AAB8-4105-8A43-CC25D9D56DDD}"/>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CE85B82A-3A81-4A2C-A941-8A93F6506EE9}"/>
              </a:ext>
            </a:extLst>
          </p:cNvPr>
          <p:cNvGraphicFramePr>
            <a:graphicFrameLocks noGrp="1"/>
          </p:cNvGraphicFramePr>
          <p:nvPr>
            <p:ph type="chart" sz="quarter" idx="13"/>
            <p:extLst>
              <p:ext uri="{D42A27DB-BD31-4B8C-83A1-F6EECF244321}">
                <p14:modId xmlns:p14="http://schemas.microsoft.com/office/powerpoint/2010/main" val="2503441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991E1-BB7B-435F-BB29-50822FE9711B}"/>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F5F252D1-2CC4-41EC-AA36-04BB03C24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65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BE4F-E3EF-47F4-884B-C4CB37EF7098}"/>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209B771F-4920-42EC-B725-6B5BB1D01D93}"/>
              </a:ext>
            </a:extLst>
          </p:cNvPr>
          <p:cNvGraphicFramePr>
            <a:graphicFrameLocks noGrp="1"/>
          </p:cNvGraphicFramePr>
          <p:nvPr>
            <p:ph type="chart" sz="quarter" idx="13"/>
            <p:extLst>
              <p:ext uri="{D42A27DB-BD31-4B8C-83A1-F6EECF244321}">
                <p14:modId xmlns:p14="http://schemas.microsoft.com/office/powerpoint/2010/main" val="4044712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85BAC-0EDB-43A1-B22E-A84291074039}"/>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8C0866D9-F4FC-417B-84EF-335DA4B4F2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244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D4EB-C9FF-43D0-9B4E-DB41EB1147AA}"/>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20F4FBFC-0194-49D4-B264-120628A15D4D}"/>
              </a:ext>
            </a:extLst>
          </p:cNvPr>
          <p:cNvGraphicFramePr>
            <a:graphicFrameLocks noGrp="1"/>
          </p:cNvGraphicFramePr>
          <p:nvPr>
            <p:ph type="chart" sz="quarter" idx="13"/>
            <p:extLst>
              <p:ext uri="{D42A27DB-BD31-4B8C-83A1-F6EECF244321}">
                <p14:modId xmlns:p14="http://schemas.microsoft.com/office/powerpoint/2010/main" val="3904404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ADCA1-47B9-48FB-B7FA-5AF62139150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7E5F8F5-F8AA-41A9-A57C-8BA887606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763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FA49-8648-4580-B4EF-B59F0B2073DD}"/>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32BC1BC6-2775-48F3-B68A-D30CB957E98D}"/>
              </a:ext>
            </a:extLst>
          </p:cNvPr>
          <p:cNvGraphicFramePr>
            <a:graphicFrameLocks noGrp="1"/>
          </p:cNvGraphicFramePr>
          <p:nvPr>
            <p:ph type="chart" sz="quarter" idx="13"/>
            <p:extLst>
              <p:ext uri="{D42A27DB-BD31-4B8C-83A1-F6EECF244321}">
                <p14:modId xmlns:p14="http://schemas.microsoft.com/office/powerpoint/2010/main" val="1417239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47FB2-0569-42F1-AD02-B1F56351AE75}"/>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87B778AD-E184-41E4-BF96-45FCB1DB9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4252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0B24-4B37-4496-BE70-DC8E9312B711}"/>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215DFAD8-5A53-43F1-BAB7-3B8A8F39F329}"/>
              </a:ext>
            </a:extLst>
          </p:cNvPr>
          <p:cNvGraphicFramePr>
            <a:graphicFrameLocks noGrp="1"/>
          </p:cNvGraphicFramePr>
          <p:nvPr>
            <p:ph type="chart" sz="quarter" idx="13"/>
            <p:extLst>
              <p:ext uri="{D42A27DB-BD31-4B8C-83A1-F6EECF244321}">
                <p14:modId xmlns:p14="http://schemas.microsoft.com/office/powerpoint/2010/main" val="13699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C6E77-C1FA-40AB-8CE7-BE9DB8883E7D}"/>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A83220B-19C4-4397-9A9E-8C146EE1D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883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AB22-2210-495C-A188-8EDF598F637C}"/>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88D4C8E-9438-4C83-A05A-2377A6959587}"/>
              </a:ext>
            </a:extLst>
          </p:cNvPr>
          <p:cNvGraphicFramePr>
            <a:graphicFrameLocks noGrp="1"/>
          </p:cNvGraphicFramePr>
          <p:nvPr>
            <p:ph type="chart" sz="quarter" idx="13"/>
            <p:extLst>
              <p:ext uri="{D42A27DB-BD31-4B8C-83A1-F6EECF244321}">
                <p14:modId xmlns:p14="http://schemas.microsoft.com/office/powerpoint/2010/main" val="50060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5C659-7388-4D7A-AAB1-B12445712AEE}"/>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83934E7-5123-42FF-87B9-C4C7C5D85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81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13C9-1270-4DB6-BC90-21274CB7C68E}"/>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8A6E7D9A-6AE6-4B17-8702-AA1A54BF8169}"/>
              </a:ext>
            </a:extLst>
          </p:cNvPr>
          <p:cNvGraphicFramePr>
            <a:graphicFrameLocks noGrp="1"/>
          </p:cNvGraphicFramePr>
          <p:nvPr>
            <p:ph type="chart" sz="quarter" idx="13"/>
            <p:extLst>
              <p:ext uri="{D42A27DB-BD31-4B8C-83A1-F6EECF244321}">
                <p14:modId xmlns:p14="http://schemas.microsoft.com/office/powerpoint/2010/main" val="2065521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EFA98-7409-46DE-A894-4F0C5C3D92D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44CE0215-96D4-4709-9D54-A9CB69037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146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8EB8-74AF-40A9-8ABC-4FD773EDCCA5}"/>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3EE055D6-6B42-472A-BCF8-E14B1843866C}"/>
              </a:ext>
            </a:extLst>
          </p:cNvPr>
          <p:cNvGraphicFramePr>
            <a:graphicFrameLocks noGrp="1"/>
          </p:cNvGraphicFramePr>
          <p:nvPr>
            <p:ph type="tbl" sz="quarter" idx="13"/>
            <p:extLst>
              <p:ext uri="{D42A27DB-BD31-4B8C-83A1-F6EECF244321}">
                <p14:modId xmlns:p14="http://schemas.microsoft.com/office/powerpoint/2010/main" val="232861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0499214"/>
                    </a:ext>
                  </a:extLst>
                </a:gridCol>
                <a:gridCol w="1399032">
                  <a:extLst>
                    <a:ext uri="{9D8B030D-6E8A-4147-A177-3AD203B41FA5}">
                      <a16:colId xmlns:a16="http://schemas.microsoft.com/office/drawing/2014/main" val="3805541716"/>
                    </a:ext>
                  </a:extLst>
                </a:gridCol>
                <a:gridCol w="1399032">
                  <a:extLst>
                    <a:ext uri="{9D8B030D-6E8A-4147-A177-3AD203B41FA5}">
                      <a16:colId xmlns:a16="http://schemas.microsoft.com/office/drawing/2014/main" val="354715837"/>
                    </a:ext>
                  </a:extLst>
                </a:gridCol>
                <a:gridCol w="1399032">
                  <a:extLst>
                    <a:ext uri="{9D8B030D-6E8A-4147-A177-3AD203B41FA5}">
                      <a16:colId xmlns:a16="http://schemas.microsoft.com/office/drawing/2014/main" val="881613027"/>
                    </a:ext>
                  </a:extLst>
                </a:gridCol>
                <a:gridCol w="1399032">
                  <a:extLst>
                    <a:ext uri="{9D8B030D-6E8A-4147-A177-3AD203B41FA5}">
                      <a16:colId xmlns:a16="http://schemas.microsoft.com/office/drawing/2014/main" val="142652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835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181.32142857143</a:t>
                      </a:r>
                    </a:p>
                  </a:txBody>
                  <a:tcPr/>
                </a:tc>
                <a:extLst>
                  <a:ext uri="{0D108BD9-81ED-4DB2-BD59-A6C34878D82A}">
                    <a16:rowId xmlns:a16="http://schemas.microsoft.com/office/drawing/2014/main" val="238624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177.96428571429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181.32142857143</a:t>
                      </a:r>
                    </a:p>
                  </a:txBody>
                  <a:tcPr/>
                </a:tc>
                <a:extLst>
                  <a:ext uri="{0D108BD9-81ED-4DB2-BD59-A6C34878D82A}">
                    <a16:rowId xmlns:a16="http://schemas.microsoft.com/office/drawing/2014/main" val="117494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extLst>
                  <a:ext uri="{0D108BD9-81ED-4DB2-BD59-A6C34878D82A}">
                    <a16:rowId xmlns:a16="http://schemas.microsoft.com/office/drawing/2014/main" val="260333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259.77777777778</a:t>
                      </a:r>
                    </a:p>
                  </a:txBody>
                  <a:tcPr/>
                </a:tc>
                <a:extLst>
                  <a:ext uri="{0D108BD9-81ED-4DB2-BD59-A6C34878D82A}">
                    <a16:rowId xmlns:a16="http://schemas.microsoft.com/office/drawing/2014/main" val="140669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321.11111111111</a:t>
                      </a:r>
                    </a:p>
                  </a:txBody>
                  <a:tcPr/>
                </a:tc>
                <a:extLst>
                  <a:ext uri="{0D108BD9-81ED-4DB2-BD59-A6C34878D82A}">
                    <a16:rowId xmlns:a16="http://schemas.microsoft.com/office/drawing/2014/main" val="407769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52.285714285714</a:t>
                      </a:r>
                    </a:p>
                  </a:txBody>
                  <a:tcPr/>
                </a:tc>
                <a:extLst>
                  <a:ext uri="{0D108BD9-81ED-4DB2-BD59-A6C34878D82A}">
                    <a16:rowId xmlns:a16="http://schemas.microsoft.com/office/drawing/2014/main" val="379447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75.571428571429</a:t>
                      </a:r>
                    </a:p>
                  </a:txBody>
                  <a:tcPr/>
                </a:tc>
                <a:extLst>
                  <a:ext uri="{0D108BD9-81ED-4DB2-BD59-A6C34878D82A}">
                    <a16:rowId xmlns:a16="http://schemas.microsoft.com/office/drawing/2014/main" val="256083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183.66666666667</a:t>
                      </a:r>
                    </a:p>
                  </a:txBody>
                  <a:tcPr/>
                </a:tc>
                <a:extLst>
                  <a:ext uri="{0D108BD9-81ED-4DB2-BD59-A6C34878D82A}">
                    <a16:rowId xmlns:a16="http://schemas.microsoft.com/office/drawing/2014/main" val="56314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2387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369242579"/>
                  </a:ext>
                </a:extLst>
              </a:tr>
            </a:tbl>
          </a:graphicData>
        </a:graphic>
      </p:graphicFrame>
      <p:sp>
        <p:nvSpPr>
          <p:cNvPr id="4" name="Text Placeholder 3">
            <a:extLst>
              <a:ext uri="{FF2B5EF4-FFF2-40B4-BE49-F238E27FC236}">
                <a16:creationId xmlns:a16="http://schemas.microsoft.com/office/drawing/2014/main" id="{E0884D08-195F-4624-9C2E-B837BFE4FB50}"/>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86475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CEE71-BF4A-453D-B90A-7EF08DC6BE84}"/>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C85C1782-EE08-46C7-B1F3-34D02A05BAA4}"/>
              </a:ext>
            </a:extLst>
          </p:cNvPr>
          <p:cNvGraphicFramePr>
            <a:graphicFrameLocks noGrp="1"/>
          </p:cNvGraphicFramePr>
          <p:nvPr>
            <p:ph type="tbl" sz="quarter" idx="13"/>
            <p:extLst>
              <p:ext uri="{D42A27DB-BD31-4B8C-83A1-F6EECF244321}">
                <p14:modId xmlns:p14="http://schemas.microsoft.com/office/powerpoint/2010/main" val="54734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0307485"/>
                    </a:ext>
                  </a:extLst>
                </a:gridCol>
                <a:gridCol w="1399032">
                  <a:extLst>
                    <a:ext uri="{9D8B030D-6E8A-4147-A177-3AD203B41FA5}">
                      <a16:colId xmlns:a16="http://schemas.microsoft.com/office/drawing/2014/main" val="1001387602"/>
                    </a:ext>
                  </a:extLst>
                </a:gridCol>
                <a:gridCol w="1399032">
                  <a:extLst>
                    <a:ext uri="{9D8B030D-6E8A-4147-A177-3AD203B41FA5}">
                      <a16:colId xmlns:a16="http://schemas.microsoft.com/office/drawing/2014/main" val="454837768"/>
                    </a:ext>
                  </a:extLst>
                </a:gridCol>
                <a:gridCol w="1399032">
                  <a:extLst>
                    <a:ext uri="{9D8B030D-6E8A-4147-A177-3AD203B41FA5}">
                      <a16:colId xmlns:a16="http://schemas.microsoft.com/office/drawing/2014/main" val="3067370502"/>
                    </a:ext>
                  </a:extLst>
                </a:gridCol>
                <a:gridCol w="1399032">
                  <a:extLst>
                    <a:ext uri="{9D8B030D-6E8A-4147-A177-3AD203B41FA5}">
                      <a16:colId xmlns:a16="http://schemas.microsoft.com/office/drawing/2014/main" val="155731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5823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extLst>
                  <a:ext uri="{0D108BD9-81ED-4DB2-BD59-A6C34878D82A}">
                    <a16:rowId xmlns:a16="http://schemas.microsoft.com/office/drawing/2014/main" val="319893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extLst>
                  <a:ext uri="{0D108BD9-81ED-4DB2-BD59-A6C34878D82A}">
                    <a16:rowId xmlns:a16="http://schemas.microsoft.com/office/drawing/2014/main" val="328634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extLst>
                  <a:ext uri="{0D108BD9-81ED-4DB2-BD59-A6C34878D82A}">
                    <a16:rowId xmlns:a16="http://schemas.microsoft.com/office/drawing/2014/main" val="295789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extLst>
                  <a:ext uri="{0D108BD9-81ED-4DB2-BD59-A6C34878D82A}">
                    <a16:rowId xmlns:a16="http://schemas.microsoft.com/office/drawing/2014/main" val="31129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extLst>
                  <a:ext uri="{0D108BD9-81ED-4DB2-BD59-A6C34878D82A}">
                    <a16:rowId xmlns:a16="http://schemas.microsoft.com/office/drawing/2014/main" val="378585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#TuPrimerScott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185.25</a:t>
                      </a:r>
                    </a:p>
                  </a:txBody>
                  <a:tcPr/>
                </a:tc>
                <a:extLst>
                  <a:ext uri="{0D108BD9-81ED-4DB2-BD59-A6C34878D82A}">
                    <a16:rowId xmlns:a16="http://schemas.microsoft.com/office/drawing/2014/main" val="394519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233.75</a:t>
                      </a:r>
                    </a:p>
                  </a:txBody>
                  <a:tcPr/>
                </a:tc>
                <a:extLst>
                  <a:ext uri="{0D108BD9-81ED-4DB2-BD59-A6C34878D82A}">
                    <a16:rowId xmlns:a16="http://schemas.microsoft.com/office/drawing/2014/main" val="74733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233.75</a:t>
                      </a:r>
                    </a:p>
                  </a:txBody>
                  <a:tcPr/>
                </a:tc>
                <a:extLst>
                  <a:ext uri="{0D108BD9-81ED-4DB2-BD59-A6C34878D82A}">
                    <a16:rowId xmlns:a16="http://schemas.microsoft.com/office/drawing/2014/main" val="119897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24605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4253135304"/>
                  </a:ext>
                </a:extLst>
              </a:tr>
            </a:tbl>
          </a:graphicData>
        </a:graphic>
      </p:graphicFrame>
      <p:sp>
        <p:nvSpPr>
          <p:cNvPr id="4" name="Text Placeholder 3">
            <a:extLst>
              <a:ext uri="{FF2B5EF4-FFF2-40B4-BE49-F238E27FC236}">
                <a16:creationId xmlns:a16="http://schemas.microsoft.com/office/drawing/2014/main" id="{25718CF8-CBF9-4E68-9E88-31F2B8A9B7B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980760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7BB32-5230-4AB6-81AE-26363E544AD7}"/>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69867CF8-E961-4B2D-A403-A6E6496718BB}"/>
              </a:ext>
            </a:extLst>
          </p:cNvPr>
          <p:cNvGraphicFramePr>
            <a:graphicFrameLocks noGrp="1"/>
          </p:cNvGraphicFramePr>
          <p:nvPr>
            <p:ph type="tbl" sz="quarter" idx="13"/>
            <p:extLst>
              <p:ext uri="{D42A27DB-BD31-4B8C-83A1-F6EECF244321}">
                <p14:modId xmlns:p14="http://schemas.microsoft.com/office/powerpoint/2010/main" val="251051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9006796"/>
                    </a:ext>
                  </a:extLst>
                </a:gridCol>
                <a:gridCol w="1810512">
                  <a:extLst>
                    <a:ext uri="{9D8B030D-6E8A-4147-A177-3AD203B41FA5}">
                      <a16:colId xmlns:a16="http://schemas.microsoft.com/office/drawing/2014/main" val="298413316"/>
                    </a:ext>
                  </a:extLst>
                </a:gridCol>
                <a:gridCol w="822960">
                  <a:extLst>
                    <a:ext uri="{9D8B030D-6E8A-4147-A177-3AD203B41FA5}">
                      <a16:colId xmlns:a16="http://schemas.microsoft.com/office/drawing/2014/main" val="2522682838"/>
                    </a:ext>
                  </a:extLst>
                </a:gridCol>
                <a:gridCol w="822960">
                  <a:extLst>
                    <a:ext uri="{9D8B030D-6E8A-4147-A177-3AD203B41FA5}">
                      <a16:colId xmlns:a16="http://schemas.microsoft.com/office/drawing/2014/main" val="3900200215"/>
                    </a:ext>
                  </a:extLst>
                </a:gridCol>
                <a:gridCol w="822960">
                  <a:extLst>
                    <a:ext uri="{9D8B030D-6E8A-4147-A177-3AD203B41FA5}">
                      <a16:colId xmlns:a16="http://schemas.microsoft.com/office/drawing/2014/main" val="1812421470"/>
                    </a:ext>
                  </a:extLst>
                </a:gridCol>
                <a:gridCol w="822960">
                  <a:extLst>
                    <a:ext uri="{9D8B030D-6E8A-4147-A177-3AD203B41FA5}">
                      <a16:colId xmlns:a16="http://schemas.microsoft.com/office/drawing/2014/main" val="2524912021"/>
                    </a:ext>
                  </a:extLst>
                </a:gridCol>
                <a:gridCol w="822960">
                  <a:extLst>
                    <a:ext uri="{9D8B030D-6E8A-4147-A177-3AD203B41FA5}">
                      <a16:colId xmlns:a16="http://schemas.microsoft.com/office/drawing/2014/main" val="153705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799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- 2022-03-27 20:14:43</a:t>
                      </a:r>
                      <a:r>
                        <a:rPr kumimoji="0" lang="en-U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277401722_2420570871414218_7910866510803506071_n.jpg?_nc_cat=107&amp;ccb=1-5&amp;_nc_sid=8ae9d6&amp;_nc_ohc=fEHdM_qPj5kAX8V8Ui6&amp;_nc_ht=scontent-iad3-1.cdninstagram.com&amp;edm=AL-3X8kEAAAA&amp;oh=00_AT88k-wJ6GiY_s3TnuSCfpJSC7X7FopuoJncRsxRb7XDiw&amp;oe=62596B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5991258"/>
                  </a:ext>
                </a:extLst>
              </a:tr>
            </a:tbl>
          </a:graphicData>
        </a:graphic>
      </p:graphicFrame>
      <p:sp>
        <p:nvSpPr>
          <p:cNvPr id="4" name="Text Placeholder 3">
            <a:extLst>
              <a:ext uri="{FF2B5EF4-FFF2-40B4-BE49-F238E27FC236}">
                <a16:creationId xmlns:a16="http://schemas.microsoft.com/office/drawing/2014/main" id="{26908B47-F83E-4988-BB3B-CCAF29A5F26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71837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41A3-A8BB-4B03-8447-4CC560981B25}"/>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E612F423-4533-442B-9A63-FC3CCA865826}"/>
              </a:ext>
            </a:extLst>
          </p:cNvPr>
          <p:cNvGraphicFramePr>
            <a:graphicFrameLocks noGrp="1"/>
          </p:cNvGraphicFramePr>
          <p:nvPr>
            <p:ph type="tbl" sz="quarter" idx="13"/>
            <p:extLst>
              <p:ext uri="{D42A27DB-BD31-4B8C-83A1-F6EECF244321}">
                <p14:modId xmlns:p14="http://schemas.microsoft.com/office/powerpoint/2010/main" val="218900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28523402"/>
                    </a:ext>
                  </a:extLst>
                </a:gridCol>
                <a:gridCol w="1810512">
                  <a:extLst>
                    <a:ext uri="{9D8B030D-6E8A-4147-A177-3AD203B41FA5}">
                      <a16:colId xmlns:a16="http://schemas.microsoft.com/office/drawing/2014/main" val="3328440643"/>
                    </a:ext>
                  </a:extLst>
                </a:gridCol>
                <a:gridCol w="822960">
                  <a:extLst>
                    <a:ext uri="{9D8B030D-6E8A-4147-A177-3AD203B41FA5}">
                      <a16:colId xmlns:a16="http://schemas.microsoft.com/office/drawing/2014/main" val="3273491530"/>
                    </a:ext>
                  </a:extLst>
                </a:gridCol>
                <a:gridCol w="822960">
                  <a:extLst>
                    <a:ext uri="{9D8B030D-6E8A-4147-A177-3AD203B41FA5}">
                      <a16:colId xmlns:a16="http://schemas.microsoft.com/office/drawing/2014/main" val="1685404553"/>
                    </a:ext>
                  </a:extLst>
                </a:gridCol>
                <a:gridCol w="822960">
                  <a:extLst>
                    <a:ext uri="{9D8B030D-6E8A-4147-A177-3AD203B41FA5}">
                      <a16:colId xmlns:a16="http://schemas.microsoft.com/office/drawing/2014/main" val="3025522396"/>
                    </a:ext>
                  </a:extLst>
                </a:gridCol>
                <a:gridCol w="822960">
                  <a:extLst>
                    <a:ext uri="{9D8B030D-6E8A-4147-A177-3AD203B41FA5}">
                      <a16:colId xmlns:a16="http://schemas.microsoft.com/office/drawing/2014/main" val="3024637835"/>
                    </a:ext>
                  </a:extLst>
                </a:gridCol>
                <a:gridCol w="822960">
                  <a:extLst>
                    <a:ext uri="{9D8B030D-6E8A-4147-A177-3AD203B41FA5}">
                      <a16:colId xmlns:a16="http://schemas.microsoft.com/office/drawing/2014/main" val="392432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45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- 2022-03-30 21:00:06</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𝚂𝚙𝚎𝚌𝚒a𝚕𝚒𝚣𝚎𝚍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
Foto MTB fabianarbos.ph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277600832_390664825899044_5268204477622172451_n.jpg?_nc_cat=107&amp;ccb=1-5&amp;_nc_sid=8ae9d6&amp;_nc_ohc=uzafiFuO8fkAX9ebdGV&amp;_nc_ht=scontent-lga3-1.cdninstagram.com&amp;edm=AL-3X8kEAAAA&amp;oh=00_AT-_LO_SLJ4cNPiVkRMyrCO6EGseCzO0iZBENKxFLnf1Jw&amp;oe=6258FB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2997600"/>
                  </a:ext>
                </a:extLst>
              </a:tr>
            </a:tbl>
          </a:graphicData>
        </a:graphic>
      </p:graphicFrame>
      <p:sp>
        <p:nvSpPr>
          <p:cNvPr id="4" name="Text Placeholder 3">
            <a:extLst>
              <a:ext uri="{FF2B5EF4-FFF2-40B4-BE49-F238E27FC236}">
                <a16:creationId xmlns:a16="http://schemas.microsoft.com/office/drawing/2014/main" id="{E3EF775A-67C6-40C4-B842-FE81822A127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97724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3912F-B728-430A-BC8E-A784128985F0}"/>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DF3D6685-E8B8-41C4-874F-CEE22DA91A87}"/>
              </a:ext>
            </a:extLst>
          </p:cNvPr>
          <p:cNvGraphicFramePr>
            <a:graphicFrameLocks noGrp="1"/>
          </p:cNvGraphicFramePr>
          <p:nvPr>
            <p:ph type="tbl" sz="quarter" idx="13"/>
            <p:extLst>
              <p:ext uri="{D42A27DB-BD31-4B8C-83A1-F6EECF244321}">
                <p14:modId xmlns:p14="http://schemas.microsoft.com/office/powerpoint/2010/main" val="670152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2015114"/>
                    </a:ext>
                  </a:extLst>
                </a:gridCol>
                <a:gridCol w="1810512">
                  <a:extLst>
                    <a:ext uri="{9D8B030D-6E8A-4147-A177-3AD203B41FA5}">
                      <a16:colId xmlns:a16="http://schemas.microsoft.com/office/drawing/2014/main" val="1631581895"/>
                    </a:ext>
                  </a:extLst>
                </a:gridCol>
                <a:gridCol w="822960">
                  <a:extLst>
                    <a:ext uri="{9D8B030D-6E8A-4147-A177-3AD203B41FA5}">
                      <a16:colId xmlns:a16="http://schemas.microsoft.com/office/drawing/2014/main" val="851089682"/>
                    </a:ext>
                  </a:extLst>
                </a:gridCol>
                <a:gridCol w="822960">
                  <a:extLst>
                    <a:ext uri="{9D8B030D-6E8A-4147-A177-3AD203B41FA5}">
                      <a16:colId xmlns:a16="http://schemas.microsoft.com/office/drawing/2014/main" val="1442551117"/>
                    </a:ext>
                  </a:extLst>
                </a:gridCol>
                <a:gridCol w="822960">
                  <a:extLst>
                    <a:ext uri="{9D8B030D-6E8A-4147-A177-3AD203B41FA5}">
                      <a16:colId xmlns:a16="http://schemas.microsoft.com/office/drawing/2014/main" val="677170353"/>
                    </a:ext>
                  </a:extLst>
                </a:gridCol>
                <a:gridCol w="822960">
                  <a:extLst>
                    <a:ext uri="{9D8B030D-6E8A-4147-A177-3AD203B41FA5}">
                      <a16:colId xmlns:a16="http://schemas.microsoft.com/office/drawing/2014/main" val="4055733437"/>
                    </a:ext>
                  </a:extLst>
                </a:gridCol>
                <a:gridCol w="822960">
                  <a:extLst>
                    <a:ext uri="{9D8B030D-6E8A-4147-A177-3AD203B41FA5}">
                      <a16:colId xmlns:a16="http://schemas.microsoft.com/office/drawing/2014/main" val="345933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066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- 2022-03-16 22:09:29</a:t>
                      </a:r>
                      <a:r>
                        <a:rPr kumimoji="0" lang="en-US" sz="1000" b="0" i="0" u="none" strike="noStrike" kern="1200" cap="none" spc="0" normalizeH="0" baseline="0" noProof="0">
                          <a:ln>
                            <a:noFill/>
                          </a:ln>
                          <a:solidFill>
                            <a:prstClr val="black"/>
                          </a:solidFill>
                          <a:effectLst/>
                          <a:uLnTx/>
                          <a:uFillTx/>
                          <a:latin typeface="+mn-lt"/>
                          <a:ea typeface="+mn-ea"/>
                          <a:cs typeface="+mn-cs"/>
                        </a:rPr>
                        <a:t>
 ¡Las #SuperCaliber del trekfactoryracingxc ya están listas para la temporada 22! 
¡Elegí tu favorita y contanos en los comentarios! 
🚴‍♀️ jolandaneff 
🚴‍♀️ eviealicerichards 
🚴‍♀️ maddie_munro 
🚴‍♂️ rj_amos
🚴‍♂️ anton.cooper 
🚴‍♂️ vladdascalu 
trekbikes trekbicycleargentina bontragerargentina #trek #Trekargentina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276032169_689970969118736_3843389310995420354_n.jpg?_nc_cat=108&amp;ccb=1-5&amp;_nc_sid=8ae9d6&amp;_nc_ohc=YMCOUvFyNJQAX9me2_G&amp;_nc_ht=scontent-iad3-1.cdninstagram.com&amp;edm=AL-3X8kEAAAA&amp;oh=00_AT_y4wsLXb1JbVEfkpC7OwPrvVC_ghwWFsln3EjH9a-KiA&amp;oe=625998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72740942"/>
                  </a:ext>
                </a:extLst>
              </a:tr>
            </a:tbl>
          </a:graphicData>
        </a:graphic>
      </p:graphicFrame>
      <p:sp>
        <p:nvSpPr>
          <p:cNvPr id="4" name="Text Placeholder 3">
            <a:extLst>
              <a:ext uri="{FF2B5EF4-FFF2-40B4-BE49-F238E27FC236}">
                <a16:creationId xmlns:a16="http://schemas.microsoft.com/office/drawing/2014/main" id="{51E66B71-334B-49CA-AB50-F1BDF8A2687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78342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4859-1D22-4FA5-8CD3-78EF7F9D6A82}"/>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7BB7D75B-4C14-4C5E-BD64-4C93529CCEB3}"/>
              </a:ext>
            </a:extLst>
          </p:cNvPr>
          <p:cNvGraphicFramePr>
            <a:graphicFrameLocks noGrp="1"/>
          </p:cNvGraphicFramePr>
          <p:nvPr>
            <p:ph type="tbl" sz="quarter" idx="13"/>
            <p:extLst>
              <p:ext uri="{D42A27DB-BD31-4B8C-83A1-F6EECF244321}">
                <p14:modId xmlns:p14="http://schemas.microsoft.com/office/powerpoint/2010/main" val="120376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011921"/>
                    </a:ext>
                  </a:extLst>
                </a:gridCol>
                <a:gridCol w="1810512">
                  <a:extLst>
                    <a:ext uri="{9D8B030D-6E8A-4147-A177-3AD203B41FA5}">
                      <a16:colId xmlns:a16="http://schemas.microsoft.com/office/drawing/2014/main" val="2490764849"/>
                    </a:ext>
                  </a:extLst>
                </a:gridCol>
                <a:gridCol w="822960">
                  <a:extLst>
                    <a:ext uri="{9D8B030D-6E8A-4147-A177-3AD203B41FA5}">
                      <a16:colId xmlns:a16="http://schemas.microsoft.com/office/drawing/2014/main" val="4260417648"/>
                    </a:ext>
                  </a:extLst>
                </a:gridCol>
                <a:gridCol w="822960">
                  <a:extLst>
                    <a:ext uri="{9D8B030D-6E8A-4147-A177-3AD203B41FA5}">
                      <a16:colId xmlns:a16="http://schemas.microsoft.com/office/drawing/2014/main" val="2130870836"/>
                    </a:ext>
                  </a:extLst>
                </a:gridCol>
                <a:gridCol w="822960">
                  <a:extLst>
                    <a:ext uri="{9D8B030D-6E8A-4147-A177-3AD203B41FA5}">
                      <a16:colId xmlns:a16="http://schemas.microsoft.com/office/drawing/2014/main" val="2306944764"/>
                    </a:ext>
                  </a:extLst>
                </a:gridCol>
                <a:gridCol w="822960">
                  <a:extLst>
                    <a:ext uri="{9D8B030D-6E8A-4147-A177-3AD203B41FA5}">
                      <a16:colId xmlns:a16="http://schemas.microsoft.com/office/drawing/2014/main" val="3997746265"/>
                    </a:ext>
                  </a:extLst>
                </a:gridCol>
                <a:gridCol w="822960">
                  <a:extLst>
                    <a:ext uri="{9D8B030D-6E8A-4147-A177-3AD203B41FA5}">
                      <a16:colId xmlns:a16="http://schemas.microsoft.com/office/drawing/2014/main" val="471788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706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277953097_112608074616530_6170041134102895805_n.jpg?_nc_cat=101&amp;ccb=1-5&amp;_nc_sid=8ae9d6&amp;_nc_ohc=ZnMNZrTSduoAX-_Mkd7&amp;_nc_ht=scontent-iad3-1.cdninstagram.com&amp;edm=AL-3X8kEAAAA&amp;oh=00_AT-v3Qux2hWE5l-ErBd00fAN06Im72M6b0rR5LgxayZJqA&amp;oe=625A54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1937302"/>
                  </a:ext>
                </a:extLst>
              </a:tr>
            </a:tbl>
          </a:graphicData>
        </a:graphic>
      </p:graphicFrame>
      <p:sp>
        <p:nvSpPr>
          <p:cNvPr id="4" name="Text Placeholder 3">
            <a:extLst>
              <a:ext uri="{FF2B5EF4-FFF2-40B4-BE49-F238E27FC236}">
                <a16:creationId xmlns:a16="http://schemas.microsoft.com/office/drawing/2014/main" id="{C759A390-12F3-4C9C-848D-865A5E26149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22604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6C9BD-808E-4BB3-ADE8-298C1100550C}"/>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681E4A45-7B07-47BA-AFE3-C9ED17CD8A4F}"/>
              </a:ext>
            </a:extLst>
          </p:cNvPr>
          <p:cNvGraphicFramePr>
            <a:graphicFrameLocks noGrp="1"/>
          </p:cNvGraphicFramePr>
          <p:nvPr>
            <p:ph type="tbl" sz="quarter" idx="13"/>
            <p:extLst>
              <p:ext uri="{D42A27DB-BD31-4B8C-83A1-F6EECF244321}">
                <p14:modId xmlns:p14="http://schemas.microsoft.com/office/powerpoint/2010/main" val="1056092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9553615"/>
                    </a:ext>
                  </a:extLst>
                </a:gridCol>
                <a:gridCol w="1810512">
                  <a:extLst>
                    <a:ext uri="{9D8B030D-6E8A-4147-A177-3AD203B41FA5}">
                      <a16:colId xmlns:a16="http://schemas.microsoft.com/office/drawing/2014/main" val="2730445040"/>
                    </a:ext>
                  </a:extLst>
                </a:gridCol>
                <a:gridCol w="822960">
                  <a:extLst>
                    <a:ext uri="{9D8B030D-6E8A-4147-A177-3AD203B41FA5}">
                      <a16:colId xmlns:a16="http://schemas.microsoft.com/office/drawing/2014/main" val="1858213178"/>
                    </a:ext>
                  </a:extLst>
                </a:gridCol>
                <a:gridCol w="822960">
                  <a:extLst>
                    <a:ext uri="{9D8B030D-6E8A-4147-A177-3AD203B41FA5}">
                      <a16:colId xmlns:a16="http://schemas.microsoft.com/office/drawing/2014/main" val="1396265297"/>
                    </a:ext>
                  </a:extLst>
                </a:gridCol>
                <a:gridCol w="822960">
                  <a:extLst>
                    <a:ext uri="{9D8B030D-6E8A-4147-A177-3AD203B41FA5}">
                      <a16:colId xmlns:a16="http://schemas.microsoft.com/office/drawing/2014/main" val="742439371"/>
                    </a:ext>
                  </a:extLst>
                </a:gridCol>
                <a:gridCol w="822960">
                  <a:extLst>
                    <a:ext uri="{9D8B030D-6E8A-4147-A177-3AD203B41FA5}">
                      <a16:colId xmlns:a16="http://schemas.microsoft.com/office/drawing/2014/main" val="343893453"/>
                    </a:ext>
                  </a:extLst>
                </a:gridCol>
                <a:gridCol w="822960">
                  <a:extLst>
                    <a:ext uri="{9D8B030D-6E8A-4147-A177-3AD203B41FA5}">
                      <a16:colId xmlns:a16="http://schemas.microsoft.com/office/drawing/2014/main" val="90515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88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277980488_540065880857383_5313792212723289552_n.webp?stp=dst-jpg&amp;_nc_cat=105&amp;ccb=1-5&amp;_nc_sid=8ae9d6&amp;_nc_ohc=3MuPa_p7McAAX-UwvgO&amp;_nc_ht=scontent-iad3-2.cdninstagram.com&amp;edm=AL-3X8kEAAAA&amp;oh=00_AT-Mt9VLwYhhowNepzVjanCGIXibkFBsBKUXgXUHAZrDnA&amp;oe=6259C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4134240"/>
                  </a:ext>
                </a:extLst>
              </a:tr>
            </a:tbl>
          </a:graphicData>
        </a:graphic>
      </p:graphicFrame>
      <p:sp>
        <p:nvSpPr>
          <p:cNvPr id="4" name="Text Placeholder 3">
            <a:extLst>
              <a:ext uri="{FF2B5EF4-FFF2-40B4-BE49-F238E27FC236}">
                <a16:creationId xmlns:a16="http://schemas.microsoft.com/office/drawing/2014/main" id="{5FCEAF7C-E3D9-40AD-9F23-E0A7A7BD20C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014959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B99F-0C2F-4C5B-8122-D2FAACE5B556}"/>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9A1F3FCE-571F-4CB4-AD1E-7BE8F424915E}"/>
              </a:ext>
            </a:extLst>
          </p:cNvPr>
          <p:cNvGraphicFramePr>
            <a:graphicFrameLocks noGrp="1"/>
          </p:cNvGraphicFramePr>
          <p:nvPr>
            <p:ph type="tbl" sz="quarter" idx="13"/>
            <p:extLst>
              <p:ext uri="{D42A27DB-BD31-4B8C-83A1-F6EECF244321}">
                <p14:modId xmlns:p14="http://schemas.microsoft.com/office/powerpoint/2010/main" val="370872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1765626"/>
                    </a:ext>
                  </a:extLst>
                </a:gridCol>
                <a:gridCol w="1810512">
                  <a:extLst>
                    <a:ext uri="{9D8B030D-6E8A-4147-A177-3AD203B41FA5}">
                      <a16:colId xmlns:a16="http://schemas.microsoft.com/office/drawing/2014/main" val="2717091535"/>
                    </a:ext>
                  </a:extLst>
                </a:gridCol>
                <a:gridCol w="822960">
                  <a:extLst>
                    <a:ext uri="{9D8B030D-6E8A-4147-A177-3AD203B41FA5}">
                      <a16:colId xmlns:a16="http://schemas.microsoft.com/office/drawing/2014/main" val="3673195498"/>
                    </a:ext>
                  </a:extLst>
                </a:gridCol>
                <a:gridCol w="822960">
                  <a:extLst>
                    <a:ext uri="{9D8B030D-6E8A-4147-A177-3AD203B41FA5}">
                      <a16:colId xmlns:a16="http://schemas.microsoft.com/office/drawing/2014/main" val="3317935561"/>
                    </a:ext>
                  </a:extLst>
                </a:gridCol>
                <a:gridCol w="822960">
                  <a:extLst>
                    <a:ext uri="{9D8B030D-6E8A-4147-A177-3AD203B41FA5}">
                      <a16:colId xmlns:a16="http://schemas.microsoft.com/office/drawing/2014/main" val="1584100319"/>
                    </a:ext>
                  </a:extLst>
                </a:gridCol>
                <a:gridCol w="822960">
                  <a:extLst>
                    <a:ext uri="{9D8B030D-6E8A-4147-A177-3AD203B41FA5}">
                      <a16:colId xmlns:a16="http://schemas.microsoft.com/office/drawing/2014/main" val="2445782765"/>
                    </a:ext>
                  </a:extLst>
                </a:gridCol>
                <a:gridCol w="822960">
                  <a:extLst>
                    <a:ext uri="{9D8B030D-6E8A-4147-A177-3AD203B41FA5}">
                      <a16:colId xmlns:a16="http://schemas.microsoft.com/office/drawing/2014/main" val="393838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262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- 2022-03-30 15:34:38</a:t>
                      </a:r>
                      <a:r>
                        <a:rPr kumimoji="0" lang="en-US" sz="1000" b="0" i="0" u="none" strike="noStrike" kern="1200" cap="none" spc="0" normalizeH="0" baseline="0" noProof="0">
                          <a:ln>
                            <a:noFill/>
                          </a:ln>
                          <a:solidFill>
                            <a:prstClr val="black"/>
                          </a:solidFill>
                          <a:effectLst/>
                          <a:uLnTx/>
                          <a:uFillTx/>
                          <a:latin typeface="+mn-lt"/>
                          <a:ea typeface="+mn-ea"/>
                          <a:cs typeface="+mn-cs"/>
                        </a:rPr>
                        <a:t>
 ¡ Barbara Frisch se suma al #TeamTrekBontrager! 
barbarafrisch_mit se une al equipo para participar en los mejores eventos de Buenos Aires. 
¡Bienvenida Barbara!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277526245_520434656358281_8737605377188156996_n.jpg?_nc_cat=100&amp;ccb=1-5&amp;_nc_sid=8ae9d6&amp;_nc_ohc=E4cckMzxbkIAX_mdQW_&amp;_nc_ht=scontent-iad3-1.cdninstagram.com&amp;edm=AL-3X8kEAAAA&amp;oh=00_AT8wfXc0rBAXF1T7I92jTrRTXa6X2aO8lqogppU3WoFYPQ&amp;oe=6258B88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26952956"/>
                  </a:ext>
                </a:extLst>
              </a:tr>
            </a:tbl>
          </a:graphicData>
        </a:graphic>
      </p:graphicFrame>
      <p:sp>
        <p:nvSpPr>
          <p:cNvPr id="4" name="Text Placeholder 3">
            <a:extLst>
              <a:ext uri="{FF2B5EF4-FFF2-40B4-BE49-F238E27FC236}">
                <a16:creationId xmlns:a16="http://schemas.microsoft.com/office/drawing/2014/main" id="{1859B3C6-8F18-4695-94FE-4A2A34882C5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03275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BE72-2897-4D93-9DB9-D807EF28A6AA}"/>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A1B6C20A-FFCB-4B45-8490-53D1396541F2}"/>
              </a:ext>
            </a:extLst>
          </p:cNvPr>
          <p:cNvGraphicFramePr>
            <a:graphicFrameLocks noGrp="1"/>
          </p:cNvGraphicFramePr>
          <p:nvPr>
            <p:ph type="tbl" sz="quarter" idx="13"/>
            <p:extLst>
              <p:ext uri="{D42A27DB-BD31-4B8C-83A1-F6EECF244321}">
                <p14:modId xmlns:p14="http://schemas.microsoft.com/office/powerpoint/2010/main" val="1841950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6787368"/>
                    </a:ext>
                  </a:extLst>
                </a:gridCol>
                <a:gridCol w="1810512">
                  <a:extLst>
                    <a:ext uri="{9D8B030D-6E8A-4147-A177-3AD203B41FA5}">
                      <a16:colId xmlns:a16="http://schemas.microsoft.com/office/drawing/2014/main" val="2258737739"/>
                    </a:ext>
                  </a:extLst>
                </a:gridCol>
                <a:gridCol w="822960">
                  <a:extLst>
                    <a:ext uri="{9D8B030D-6E8A-4147-A177-3AD203B41FA5}">
                      <a16:colId xmlns:a16="http://schemas.microsoft.com/office/drawing/2014/main" val="741105342"/>
                    </a:ext>
                  </a:extLst>
                </a:gridCol>
                <a:gridCol w="822960">
                  <a:extLst>
                    <a:ext uri="{9D8B030D-6E8A-4147-A177-3AD203B41FA5}">
                      <a16:colId xmlns:a16="http://schemas.microsoft.com/office/drawing/2014/main" val="1588337614"/>
                    </a:ext>
                  </a:extLst>
                </a:gridCol>
                <a:gridCol w="822960">
                  <a:extLst>
                    <a:ext uri="{9D8B030D-6E8A-4147-A177-3AD203B41FA5}">
                      <a16:colId xmlns:a16="http://schemas.microsoft.com/office/drawing/2014/main" val="3037805183"/>
                    </a:ext>
                  </a:extLst>
                </a:gridCol>
                <a:gridCol w="822960">
                  <a:extLst>
                    <a:ext uri="{9D8B030D-6E8A-4147-A177-3AD203B41FA5}">
                      <a16:colId xmlns:a16="http://schemas.microsoft.com/office/drawing/2014/main" val="2823310104"/>
                    </a:ext>
                  </a:extLst>
                </a:gridCol>
                <a:gridCol w="822960">
                  <a:extLst>
                    <a:ext uri="{9D8B030D-6E8A-4147-A177-3AD203B41FA5}">
                      <a16:colId xmlns:a16="http://schemas.microsoft.com/office/drawing/2014/main" val="131547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22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- 2022-03-25 19:04:51</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277151048_952325108982313_2292001253872434081_n.jpg?_nc_cat=106&amp;ccb=1-5&amp;_nc_sid=8ae9d6&amp;_nc_ohc=9DFgJZ624TcAX9PqS1A&amp;_nc_ht=scontent-iad3-1.cdninstagram.com&amp;edm=AL-3X8kEAAAA&amp;oh=00_AT9IBEm2U1gMjmGcK7W4MXYPQrajVkx6EQNy-EFccR9yLw&amp;oe=625979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9138483"/>
                  </a:ext>
                </a:extLst>
              </a:tr>
            </a:tbl>
          </a:graphicData>
        </a:graphic>
      </p:graphicFrame>
      <p:sp>
        <p:nvSpPr>
          <p:cNvPr id="4" name="Text Placeholder 3">
            <a:extLst>
              <a:ext uri="{FF2B5EF4-FFF2-40B4-BE49-F238E27FC236}">
                <a16:creationId xmlns:a16="http://schemas.microsoft.com/office/drawing/2014/main" id="{3F0E3440-7FEE-44AF-8579-9D472DF8972C}"/>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865815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77947-0689-47BC-8A8E-48BFF44B2ABE}"/>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6D667884-B5E4-4136-9C47-2D9399BBA407}"/>
              </a:ext>
            </a:extLst>
          </p:cNvPr>
          <p:cNvGraphicFramePr>
            <a:graphicFrameLocks noGrp="1"/>
          </p:cNvGraphicFramePr>
          <p:nvPr>
            <p:ph type="tbl" sz="quarter" idx="13"/>
            <p:extLst>
              <p:ext uri="{D42A27DB-BD31-4B8C-83A1-F6EECF244321}">
                <p14:modId xmlns:p14="http://schemas.microsoft.com/office/powerpoint/2010/main" val="36766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716664"/>
                    </a:ext>
                  </a:extLst>
                </a:gridCol>
                <a:gridCol w="1810512">
                  <a:extLst>
                    <a:ext uri="{9D8B030D-6E8A-4147-A177-3AD203B41FA5}">
                      <a16:colId xmlns:a16="http://schemas.microsoft.com/office/drawing/2014/main" val="3514929968"/>
                    </a:ext>
                  </a:extLst>
                </a:gridCol>
                <a:gridCol w="822960">
                  <a:extLst>
                    <a:ext uri="{9D8B030D-6E8A-4147-A177-3AD203B41FA5}">
                      <a16:colId xmlns:a16="http://schemas.microsoft.com/office/drawing/2014/main" val="1841753776"/>
                    </a:ext>
                  </a:extLst>
                </a:gridCol>
                <a:gridCol w="822960">
                  <a:extLst>
                    <a:ext uri="{9D8B030D-6E8A-4147-A177-3AD203B41FA5}">
                      <a16:colId xmlns:a16="http://schemas.microsoft.com/office/drawing/2014/main" val="3504180245"/>
                    </a:ext>
                  </a:extLst>
                </a:gridCol>
                <a:gridCol w="822960">
                  <a:extLst>
                    <a:ext uri="{9D8B030D-6E8A-4147-A177-3AD203B41FA5}">
                      <a16:colId xmlns:a16="http://schemas.microsoft.com/office/drawing/2014/main" val="3481463783"/>
                    </a:ext>
                  </a:extLst>
                </a:gridCol>
                <a:gridCol w="822960">
                  <a:extLst>
                    <a:ext uri="{9D8B030D-6E8A-4147-A177-3AD203B41FA5}">
                      <a16:colId xmlns:a16="http://schemas.microsoft.com/office/drawing/2014/main" val="3001966334"/>
                    </a:ext>
                  </a:extLst>
                </a:gridCol>
                <a:gridCol w="822960">
                  <a:extLst>
                    <a:ext uri="{9D8B030D-6E8A-4147-A177-3AD203B41FA5}">
                      <a16:colId xmlns:a16="http://schemas.microsoft.com/office/drawing/2014/main" val="422264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271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- 2022-03-14 20:45:36</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275738829_683218386059391_6327646746994314617_n.jpg?_nc_cat=102&amp;ccb=1-5&amp;_nc_sid=8ae9d6&amp;_nc_ohc=PiPIFivM6QMAX_AOXtO&amp;_nc_ht=scontent-iad3-1.cdninstagram.com&amp;edm=AL-3X8kEAAAA&amp;oh=00_AT8Rhpmb1AdHCOTgYyKzx_TFgdqGsqcEISG5OwFrlmHEng&amp;oe=6259E41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7556831"/>
                  </a:ext>
                </a:extLst>
              </a:tr>
            </a:tbl>
          </a:graphicData>
        </a:graphic>
      </p:graphicFrame>
      <p:sp>
        <p:nvSpPr>
          <p:cNvPr id="4" name="Text Placeholder 3">
            <a:extLst>
              <a:ext uri="{FF2B5EF4-FFF2-40B4-BE49-F238E27FC236}">
                <a16:creationId xmlns:a16="http://schemas.microsoft.com/office/drawing/2014/main" id="{91591845-291E-41FF-B52F-71C946709AD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254412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A2230-2030-4C63-8989-41DB40A40160}"/>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D8E00F06-7D83-4973-BF3F-4DF2F06E044F}"/>
              </a:ext>
            </a:extLst>
          </p:cNvPr>
          <p:cNvGraphicFramePr>
            <a:graphicFrameLocks noGrp="1"/>
          </p:cNvGraphicFramePr>
          <p:nvPr>
            <p:ph type="tbl" sz="quarter" idx="13"/>
            <p:extLst>
              <p:ext uri="{D42A27DB-BD31-4B8C-83A1-F6EECF244321}">
                <p14:modId xmlns:p14="http://schemas.microsoft.com/office/powerpoint/2010/main" val="354189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2865691"/>
                    </a:ext>
                  </a:extLst>
                </a:gridCol>
                <a:gridCol w="1810512">
                  <a:extLst>
                    <a:ext uri="{9D8B030D-6E8A-4147-A177-3AD203B41FA5}">
                      <a16:colId xmlns:a16="http://schemas.microsoft.com/office/drawing/2014/main" val="2895863080"/>
                    </a:ext>
                  </a:extLst>
                </a:gridCol>
                <a:gridCol w="822960">
                  <a:extLst>
                    <a:ext uri="{9D8B030D-6E8A-4147-A177-3AD203B41FA5}">
                      <a16:colId xmlns:a16="http://schemas.microsoft.com/office/drawing/2014/main" val="3311694234"/>
                    </a:ext>
                  </a:extLst>
                </a:gridCol>
                <a:gridCol w="822960">
                  <a:extLst>
                    <a:ext uri="{9D8B030D-6E8A-4147-A177-3AD203B41FA5}">
                      <a16:colId xmlns:a16="http://schemas.microsoft.com/office/drawing/2014/main" val="1304622897"/>
                    </a:ext>
                  </a:extLst>
                </a:gridCol>
                <a:gridCol w="822960">
                  <a:extLst>
                    <a:ext uri="{9D8B030D-6E8A-4147-A177-3AD203B41FA5}">
                      <a16:colId xmlns:a16="http://schemas.microsoft.com/office/drawing/2014/main" val="2531491181"/>
                    </a:ext>
                  </a:extLst>
                </a:gridCol>
                <a:gridCol w="822960">
                  <a:extLst>
                    <a:ext uri="{9D8B030D-6E8A-4147-A177-3AD203B41FA5}">
                      <a16:colId xmlns:a16="http://schemas.microsoft.com/office/drawing/2014/main" val="1748427914"/>
                    </a:ext>
                  </a:extLst>
                </a:gridCol>
                <a:gridCol w="822960">
                  <a:extLst>
                    <a:ext uri="{9D8B030D-6E8A-4147-A177-3AD203B41FA5}">
                      <a16:colId xmlns:a16="http://schemas.microsoft.com/office/drawing/2014/main" val="106160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452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- 2022-03-26 20:06:01</a:t>
                      </a:r>
                      <a:r>
                        <a:rPr kumimoji="0" lang="en-US" sz="1000" b="0" i="0" u="none" strike="noStrike" kern="1200" cap="none" spc="0" normalizeH="0" baseline="0" noProof="0">
                          <a:ln>
                            <a:noFill/>
                          </a:ln>
                          <a:solidFill>
                            <a:prstClr val="black"/>
                          </a:solidFill>
                          <a:effectLst/>
                          <a:uLnTx/>
                          <a:uFillTx/>
                          <a:latin typeface="+mn-lt"/>
                          <a:ea typeface="+mn-ea"/>
                          <a:cs typeface="+mn-cs"/>
                        </a:rPr>
                        <a:t>
 ¡ #Teamtrek vueltaaltascumbres 22! 
Las mejores fotos del team en la antesala de Altascumbres en Mina Clavero, Córdoba.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277355090_3111835188949349_7904351044657169451_n.jpg?_nc_cat=110&amp;ccb=1-5&amp;_nc_sid=8ae9d6&amp;_nc_ohc=1KcfMmKzDywAX--JqXn&amp;_nc_ht=scontent-iad3-1.cdninstagram.com&amp;edm=AL-3X8kEAAAA&amp;oh=00_AT9bX1flSVcC_zX__uSXX8xpyHrHpQKZNigH69jJI3V2Iw&amp;oe=62588703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5012209"/>
                  </a:ext>
                </a:extLst>
              </a:tr>
            </a:tbl>
          </a:graphicData>
        </a:graphic>
      </p:graphicFrame>
      <p:sp>
        <p:nvSpPr>
          <p:cNvPr id="4" name="Text Placeholder 3">
            <a:extLst>
              <a:ext uri="{FF2B5EF4-FFF2-40B4-BE49-F238E27FC236}">
                <a16:creationId xmlns:a16="http://schemas.microsoft.com/office/drawing/2014/main" id="{F86B8087-0374-4A0E-B6C0-A0BEA0A992B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329307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2AC60-B268-41A5-814D-FAC7CB8F4BC6}"/>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97028D6A-ED50-4898-80C7-23200E313F04}"/>
              </a:ext>
            </a:extLst>
          </p:cNvPr>
          <p:cNvGraphicFramePr>
            <a:graphicFrameLocks noGrp="1"/>
          </p:cNvGraphicFramePr>
          <p:nvPr>
            <p:ph type="tbl" sz="quarter" idx="13"/>
            <p:extLst>
              <p:ext uri="{D42A27DB-BD31-4B8C-83A1-F6EECF244321}">
                <p14:modId xmlns:p14="http://schemas.microsoft.com/office/powerpoint/2010/main" val="288794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6961386"/>
                    </a:ext>
                  </a:extLst>
                </a:gridCol>
                <a:gridCol w="1810512">
                  <a:extLst>
                    <a:ext uri="{9D8B030D-6E8A-4147-A177-3AD203B41FA5}">
                      <a16:colId xmlns:a16="http://schemas.microsoft.com/office/drawing/2014/main" val="2864934831"/>
                    </a:ext>
                  </a:extLst>
                </a:gridCol>
                <a:gridCol w="822960">
                  <a:extLst>
                    <a:ext uri="{9D8B030D-6E8A-4147-A177-3AD203B41FA5}">
                      <a16:colId xmlns:a16="http://schemas.microsoft.com/office/drawing/2014/main" val="3075851387"/>
                    </a:ext>
                  </a:extLst>
                </a:gridCol>
                <a:gridCol w="822960">
                  <a:extLst>
                    <a:ext uri="{9D8B030D-6E8A-4147-A177-3AD203B41FA5}">
                      <a16:colId xmlns:a16="http://schemas.microsoft.com/office/drawing/2014/main" val="1862797178"/>
                    </a:ext>
                  </a:extLst>
                </a:gridCol>
                <a:gridCol w="822960">
                  <a:extLst>
                    <a:ext uri="{9D8B030D-6E8A-4147-A177-3AD203B41FA5}">
                      <a16:colId xmlns:a16="http://schemas.microsoft.com/office/drawing/2014/main" val="2010869161"/>
                    </a:ext>
                  </a:extLst>
                </a:gridCol>
                <a:gridCol w="822960">
                  <a:extLst>
                    <a:ext uri="{9D8B030D-6E8A-4147-A177-3AD203B41FA5}">
                      <a16:colId xmlns:a16="http://schemas.microsoft.com/office/drawing/2014/main" val="1059139076"/>
                    </a:ext>
                  </a:extLst>
                </a:gridCol>
                <a:gridCol w="822960">
                  <a:extLst>
                    <a:ext uri="{9D8B030D-6E8A-4147-A177-3AD203B41FA5}">
                      <a16:colId xmlns:a16="http://schemas.microsoft.com/office/drawing/2014/main" val="2456396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216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- 2022-03-22 15:18:19</a:t>
                      </a:r>
                      <a:r>
                        <a:rPr kumimoji="0" lang="en-US" sz="1000" b="0" i="0" u="none" strike="noStrike" kern="1200" cap="none" spc="0" normalizeH="0" baseline="0" noProof="0">
                          <a:ln>
                            <a:noFill/>
                          </a:ln>
                          <a:solidFill>
                            <a:prstClr val="black"/>
                          </a:solidFill>
                          <a:effectLst/>
                          <a:uLnTx/>
                          <a:uFillTx/>
                          <a:latin typeface="+mn-lt"/>
                          <a:ea typeface="+mn-ea"/>
                          <a:cs typeface="+mn-cs"/>
                        </a:rPr>
                        <a:t>
 ¡Empieza la cuenta regresiva de vueltaaltascumbres y el team ya está listo para dejarlo todo! 
trekbikes trekbicycleargentina bontragerargentina santini_arg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276961545_667447501006897_4369552036970818566_n.jpg?_nc_cat=107&amp;ccb=1-5&amp;_nc_sid=8ae9d6&amp;_nc_ohc=3bd46kMk2AcAX-Yxq0l&amp;_nc_ht=scontent-iad3-1.cdninstagram.com&amp;edm=AL-3X8kEAAAA&amp;oh=00_AT-LMqccNuy6g_pEQ4rC1ZQ-9qLJxMMl9mLGFinbBx2BwQ&amp;oe=6259439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86410797"/>
                  </a:ext>
                </a:extLst>
              </a:tr>
            </a:tbl>
          </a:graphicData>
        </a:graphic>
      </p:graphicFrame>
      <p:sp>
        <p:nvSpPr>
          <p:cNvPr id="4" name="Text Placeholder 3">
            <a:extLst>
              <a:ext uri="{FF2B5EF4-FFF2-40B4-BE49-F238E27FC236}">
                <a16:creationId xmlns:a16="http://schemas.microsoft.com/office/drawing/2014/main" id="{831A1303-44DA-4868-8DA3-D4399C13C68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45434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B2C81-CB54-47E3-854F-E71CA43F90E2}"/>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3BF3D361-3520-4D2E-8347-551A7C9834FA}"/>
              </a:ext>
            </a:extLst>
          </p:cNvPr>
          <p:cNvGraphicFramePr>
            <a:graphicFrameLocks noGrp="1"/>
          </p:cNvGraphicFramePr>
          <p:nvPr>
            <p:ph type="tbl" sz="quarter" idx="13"/>
            <p:extLst>
              <p:ext uri="{D42A27DB-BD31-4B8C-83A1-F6EECF244321}">
                <p14:modId xmlns:p14="http://schemas.microsoft.com/office/powerpoint/2010/main" val="185205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4844426"/>
                    </a:ext>
                  </a:extLst>
                </a:gridCol>
                <a:gridCol w="1810512">
                  <a:extLst>
                    <a:ext uri="{9D8B030D-6E8A-4147-A177-3AD203B41FA5}">
                      <a16:colId xmlns:a16="http://schemas.microsoft.com/office/drawing/2014/main" val="725364234"/>
                    </a:ext>
                  </a:extLst>
                </a:gridCol>
                <a:gridCol w="822960">
                  <a:extLst>
                    <a:ext uri="{9D8B030D-6E8A-4147-A177-3AD203B41FA5}">
                      <a16:colId xmlns:a16="http://schemas.microsoft.com/office/drawing/2014/main" val="3717950082"/>
                    </a:ext>
                  </a:extLst>
                </a:gridCol>
                <a:gridCol w="822960">
                  <a:extLst>
                    <a:ext uri="{9D8B030D-6E8A-4147-A177-3AD203B41FA5}">
                      <a16:colId xmlns:a16="http://schemas.microsoft.com/office/drawing/2014/main" val="3780496540"/>
                    </a:ext>
                  </a:extLst>
                </a:gridCol>
                <a:gridCol w="822960">
                  <a:extLst>
                    <a:ext uri="{9D8B030D-6E8A-4147-A177-3AD203B41FA5}">
                      <a16:colId xmlns:a16="http://schemas.microsoft.com/office/drawing/2014/main" val="3988432817"/>
                    </a:ext>
                  </a:extLst>
                </a:gridCol>
                <a:gridCol w="822960">
                  <a:extLst>
                    <a:ext uri="{9D8B030D-6E8A-4147-A177-3AD203B41FA5}">
                      <a16:colId xmlns:a16="http://schemas.microsoft.com/office/drawing/2014/main" val="388715040"/>
                    </a:ext>
                  </a:extLst>
                </a:gridCol>
                <a:gridCol w="822960">
                  <a:extLst>
                    <a:ext uri="{9D8B030D-6E8A-4147-A177-3AD203B41FA5}">
                      <a16:colId xmlns:a16="http://schemas.microsoft.com/office/drawing/2014/main" val="380729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660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- 2022-03-27 13:38:36</a:t>
                      </a:r>
                      <a:r>
                        <a:rPr kumimoji="0" lang="en-US" sz="1000" b="0" i="0" u="none" strike="noStrike" kern="1200" cap="none" spc="0" normalizeH="0" baseline="0" noProof="0">
                          <a:ln>
                            <a:noFill/>
                          </a:ln>
                          <a:solidFill>
                            <a:prstClr val="black"/>
                          </a:solidFill>
                          <a:effectLst/>
                          <a:uLnTx/>
                          <a:uFillTx/>
                          <a:latin typeface="+mn-lt"/>
                          <a:ea typeface="+mn-ea"/>
                          <a:cs typeface="+mn-cs"/>
                        </a:rPr>
                        <a:t>
 Final del capeepic 
Dura prueba para el scottmtbracing y sus riders: jrf94 , larsrace y nschurter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277374909_362627182425058_2183594660757642995_n.webp?stp=dst-jpg&amp;_nc_cat=111&amp;ccb=1-5&amp;_nc_sid=8ae9d6&amp;_nc_ohc=OEd5DTJ8dCoAX_jwRwA&amp;_nc_ht=scontent-iad3-2.cdninstagram.com&amp;edm=AL-3X8kEAAAA&amp;oh=00_AT9vbDppPFZSDyu_izsItgEnXqbHrHxk5PLLBDElHKv-KQ&amp;oe=6258B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9395855"/>
                  </a:ext>
                </a:extLst>
              </a:tr>
            </a:tbl>
          </a:graphicData>
        </a:graphic>
      </p:graphicFrame>
      <p:sp>
        <p:nvSpPr>
          <p:cNvPr id="4" name="Text Placeholder 3">
            <a:extLst>
              <a:ext uri="{FF2B5EF4-FFF2-40B4-BE49-F238E27FC236}">
                <a16:creationId xmlns:a16="http://schemas.microsoft.com/office/drawing/2014/main" id="{9B679B62-66B6-433D-99B5-4D291EBB58D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754907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E6D2-FCE0-4FAC-B08B-A443572F4034}"/>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0160E753-96E9-473D-9832-983B6B2404B6}"/>
              </a:ext>
            </a:extLst>
          </p:cNvPr>
          <p:cNvGraphicFramePr>
            <a:graphicFrameLocks noGrp="1"/>
          </p:cNvGraphicFramePr>
          <p:nvPr>
            <p:ph type="tbl" sz="quarter" idx="13"/>
            <p:extLst>
              <p:ext uri="{D42A27DB-BD31-4B8C-83A1-F6EECF244321}">
                <p14:modId xmlns:p14="http://schemas.microsoft.com/office/powerpoint/2010/main" val="293986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6690573"/>
                    </a:ext>
                  </a:extLst>
                </a:gridCol>
                <a:gridCol w="1810512">
                  <a:extLst>
                    <a:ext uri="{9D8B030D-6E8A-4147-A177-3AD203B41FA5}">
                      <a16:colId xmlns:a16="http://schemas.microsoft.com/office/drawing/2014/main" val="1638443874"/>
                    </a:ext>
                  </a:extLst>
                </a:gridCol>
                <a:gridCol w="822960">
                  <a:extLst>
                    <a:ext uri="{9D8B030D-6E8A-4147-A177-3AD203B41FA5}">
                      <a16:colId xmlns:a16="http://schemas.microsoft.com/office/drawing/2014/main" val="3587479021"/>
                    </a:ext>
                  </a:extLst>
                </a:gridCol>
                <a:gridCol w="822960">
                  <a:extLst>
                    <a:ext uri="{9D8B030D-6E8A-4147-A177-3AD203B41FA5}">
                      <a16:colId xmlns:a16="http://schemas.microsoft.com/office/drawing/2014/main" val="2935835731"/>
                    </a:ext>
                  </a:extLst>
                </a:gridCol>
                <a:gridCol w="822960">
                  <a:extLst>
                    <a:ext uri="{9D8B030D-6E8A-4147-A177-3AD203B41FA5}">
                      <a16:colId xmlns:a16="http://schemas.microsoft.com/office/drawing/2014/main" val="149367925"/>
                    </a:ext>
                  </a:extLst>
                </a:gridCol>
                <a:gridCol w="822960">
                  <a:extLst>
                    <a:ext uri="{9D8B030D-6E8A-4147-A177-3AD203B41FA5}">
                      <a16:colId xmlns:a16="http://schemas.microsoft.com/office/drawing/2014/main" val="582564116"/>
                    </a:ext>
                  </a:extLst>
                </a:gridCol>
                <a:gridCol w="822960">
                  <a:extLst>
                    <a:ext uri="{9D8B030D-6E8A-4147-A177-3AD203B41FA5}">
                      <a16:colId xmlns:a16="http://schemas.microsoft.com/office/drawing/2014/main" val="188074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842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277983389_5203749786313245_1760489060638731336_n.jpg?_nc_cat=110&amp;ccb=1-5&amp;_nc_sid=8ae9d6&amp;_nc_ohc=22wzwHPRbSMAX-g5YeX&amp;_nc_ht=scontent-iad3-1.cdninstagram.com&amp;edm=AL-3X8kEAAAA&amp;oh=00_AT-05Jo8JFJ_HjKF0rjsa_1pJ_-E5ZNQZGfCq_HeiO-iRA&amp;oe=6259C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6041184"/>
                  </a:ext>
                </a:extLst>
              </a:tr>
            </a:tbl>
          </a:graphicData>
        </a:graphic>
      </p:graphicFrame>
      <p:sp>
        <p:nvSpPr>
          <p:cNvPr id="4" name="Text Placeholder 3">
            <a:extLst>
              <a:ext uri="{FF2B5EF4-FFF2-40B4-BE49-F238E27FC236}">
                <a16:creationId xmlns:a16="http://schemas.microsoft.com/office/drawing/2014/main" id="{3CC17BAF-A65A-4797-B185-7C8CC6650B1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238739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52CB2-1B31-427E-9BC4-B8DF1F9F6D69}"/>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4531A7FF-41E5-4D47-8FC8-6F3E6FAADA0A}"/>
              </a:ext>
            </a:extLst>
          </p:cNvPr>
          <p:cNvGraphicFramePr>
            <a:graphicFrameLocks noGrp="1"/>
          </p:cNvGraphicFramePr>
          <p:nvPr>
            <p:ph type="tbl" sz="quarter" idx="13"/>
            <p:extLst>
              <p:ext uri="{D42A27DB-BD31-4B8C-83A1-F6EECF244321}">
                <p14:modId xmlns:p14="http://schemas.microsoft.com/office/powerpoint/2010/main" val="265661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2961196"/>
                    </a:ext>
                  </a:extLst>
                </a:gridCol>
                <a:gridCol w="1810512">
                  <a:extLst>
                    <a:ext uri="{9D8B030D-6E8A-4147-A177-3AD203B41FA5}">
                      <a16:colId xmlns:a16="http://schemas.microsoft.com/office/drawing/2014/main" val="834773279"/>
                    </a:ext>
                  </a:extLst>
                </a:gridCol>
                <a:gridCol w="822960">
                  <a:extLst>
                    <a:ext uri="{9D8B030D-6E8A-4147-A177-3AD203B41FA5}">
                      <a16:colId xmlns:a16="http://schemas.microsoft.com/office/drawing/2014/main" val="1940497906"/>
                    </a:ext>
                  </a:extLst>
                </a:gridCol>
                <a:gridCol w="822960">
                  <a:extLst>
                    <a:ext uri="{9D8B030D-6E8A-4147-A177-3AD203B41FA5}">
                      <a16:colId xmlns:a16="http://schemas.microsoft.com/office/drawing/2014/main" val="1956542611"/>
                    </a:ext>
                  </a:extLst>
                </a:gridCol>
                <a:gridCol w="822960">
                  <a:extLst>
                    <a:ext uri="{9D8B030D-6E8A-4147-A177-3AD203B41FA5}">
                      <a16:colId xmlns:a16="http://schemas.microsoft.com/office/drawing/2014/main" val="3352529884"/>
                    </a:ext>
                  </a:extLst>
                </a:gridCol>
                <a:gridCol w="822960">
                  <a:extLst>
                    <a:ext uri="{9D8B030D-6E8A-4147-A177-3AD203B41FA5}">
                      <a16:colId xmlns:a16="http://schemas.microsoft.com/office/drawing/2014/main" val="1119466490"/>
                    </a:ext>
                  </a:extLst>
                </a:gridCol>
                <a:gridCol w="822960">
                  <a:extLst>
                    <a:ext uri="{9D8B030D-6E8A-4147-A177-3AD203B41FA5}">
                      <a16:colId xmlns:a16="http://schemas.microsoft.com/office/drawing/2014/main" val="3302840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949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- 2022-03-28 09:34:59</a:t>
                      </a:r>
                      <a:r>
                        <a:rPr kumimoji="0" lang="es-ES" sz="1000" b="0" i="0" u="none" strike="noStrike" kern="1200" cap="none" spc="0" normalizeH="0" baseline="0" noProof="0">
                          <a:ln>
                            <a:noFill/>
                          </a:ln>
                          <a:solidFill>
                            <a:prstClr val="black"/>
                          </a:solidFill>
                          <a:effectLst/>
                          <a:uLnTx/>
                          <a:uFillTx/>
                          <a:latin typeface="+mn-lt"/>
                          <a:ea typeface="+mn-ea"/>
                          <a:cs typeface="+mn-cs"/>
                        </a:rPr>
                        <a:t>
 ¡Qué carrera vueltaaltascumbres para el #Team! 
La general en varones se vistió con los colores del equipo en esta hermosa carrera. 
Descubrí todos los detalles de los podios en las próximas publicaciones.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277457772_375536377765859_5665725946026714678_n.jpg?_nc_cat=102&amp;ccb=1-5&amp;_nc_sid=8ae9d6&amp;_nc_ohc=aRpihyI53p8AX_vPd1F&amp;_nc_ht=scontent-iad3-1.cdninstagram.com&amp;edm=AL-3X8kEAAAA&amp;oh=00_AT9-WO9OZaPqFgSEX5v7v2Sf9AealQ0UTuD_Q4nZYdD42Q&amp;oe=625A4F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3264094"/>
                  </a:ext>
                </a:extLst>
              </a:tr>
            </a:tbl>
          </a:graphicData>
        </a:graphic>
      </p:graphicFrame>
      <p:sp>
        <p:nvSpPr>
          <p:cNvPr id="4" name="Text Placeholder 3">
            <a:extLst>
              <a:ext uri="{FF2B5EF4-FFF2-40B4-BE49-F238E27FC236}">
                <a16:creationId xmlns:a16="http://schemas.microsoft.com/office/drawing/2014/main" id="{DBA9B23C-7D06-498E-BF43-4D0A30F8E7D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29109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F076-0E0D-4F43-A79E-E73DA5376F86}"/>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34CFF662-3709-46C2-B1AE-20A4F8491E8E}"/>
              </a:ext>
            </a:extLst>
          </p:cNvPr>
          <p:cNvGraphicFramePr>
            <a:graphicFrameLocks noGrp="1"/>
          </p:cNvGraphicFramePr>
          <p:nvPr>
            <p:ph type="tbl" sz="quarter" idx="13"/>
            <p:extLst>
              <p:ext uri="{D42A27DB-BD31-4B8C-83A1-F6EECF244321}">
                <p14:modId xmlns:p14="http://schemas.microsoft.com/office/powerpoint/2010/main" val="280952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1786301"/>
                    </a:ext>
                  </a:extLst>
                </a:gridCol>
                <a:gridCol w="1810512">
                  <a:extLst>
                    <a:ext uri="{9D8B030D-6E8A-4147-A177-3AD203B41FA5}">
                      <a16:colId xmlns:a16="http://schemas.microsoft.com/office/drawing/2014/main" val="790298568"/>
                    </a:ext>
                  </a:extLst>
                </a:gridCol>
                <a:gridCol w="822960">
                  <a:extLst>
                    <a:ext uri="{9D8B030D-6E8A-4147-A177-3AD203B41FA5}">
                      <a16:colId xmlns:a16="http://schemas.microsoft.com/office/drawing/2014/main" val="1435349793"/>
                    </a:ext>
                  </a:extLst>
                </a:gridCol>
                <a:gridCol w="822960">
                  <a:extLst>
                    <a:ext uri="{9D8B030D-6E8A-4147-A177-3AD203B41FA5}">
                      <a16:colId xmlns:a16="http://schemas.microsoft.com/office/drawing/2014/main" val="3313938509"/>
                    </a:ext>
                  </a:extLst>
                </a:gridCol>
                <a:gridCol w="822960">
                  <a:extLst>
                    <a:ext uri="{9D8B030D-6E8A-4147-A177-3AD203B41FA5}">
                      <a16:colId xmlns:a16="http://schemas.microsoft.com/office/drawing/2014/main" val="716075794"/>
                    </a:ext>
                  </a:extLst>
                </a:gridCol>
                <a:gridCol w="822960">
                  <a:extLst>
                    <a:ext uri="{9D8B030D-6E8A-4147-A177-3AD203B41FA5}">
                      <a16:colId xmlns:a16="http://schemas.microsoft.com/office/drawing/2014/main" val="2156331652"/>
                    </a:ext>
                  </a:extLst>
                </a:gridCol>
                <a:gridCol w="822960">
                  <a:extLst>
                    <a:ext uri="{9D8B030D-6E8A-4147-A177-3AD203B41FA5}">
                      <a16:colId xmlns:a16="http://schemas.microsoft.com/office/drawing/2014/main" val="78845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974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- 2022-03-28 16:06:03</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277476130_338178205013384_5643068510926019903_n.webp?stp=dst-jpg&amp;_nc_cat=110&amp;ccb=1-5&amp;_nc_sid=8ae9d6&amp;_nc_ohc=dEMDUtRvOy8AX-ivPPu&amp;_nc_ht=scontent-lga3-1.cdninstagram.com&amp;edm=AL-3X8kEAAAA&amp;oh=00_AT9P2cMnY4xjbPcuorIOTNEQ0IwcxiCF6D6EG6nYuUiFTw&amp;oe=6258B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47286063"/>
                  </a:ext>
                </a:extLst>
              </a:tr>
            </a:tbl>
          </a:graphicData>
        </a:graphic>
      </p:graphicFrame>
      <p:sp>
        <p:nvSpPr>
          <p:cNvPr id="4" name="Text Placeholder 3">
            <a:extLst>
              <a:ext uri="{FF2B5EF4-FFF2-40B4-BE49-F238E27FC236}">
                <a16:creationId xmlns:a16="http://schemas.microsoft.com/office/drawing/2014/main" id="{CDB20428-F531-4FE3-8928-3CF08535F2B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510419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1798-1960-42B6-B71D-9FF40681D7C4}"/>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EA44C99C-0B03-4E7F-8475-8F109CC0E005}"/>
              </a:ext>
            </a:extLst>
          </p:cNvPr>
          <p:cNvGraphicFramePr>
            <a:graphicFrameLocks noGrp="1"/>
          </p:cNvGraphicFramePr>
          <p:nvPr>
            <p:ph type="tbl" sz="quarter" idx="13"/>
            <p:extLst>
              <p:ext uri="{D42A27DB-BD31-4B8C-83A1-F6EECF244321}">
                <p14:modId xmlns:p14="http://schemas.microsoft.com/office/powerpoint/2010/main" val="339150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2310596"/>
                    </a:ext>
                  </a:extLst>
                </a:gridCol>
                <a:gridCol w="1810512">
                  <a:extLst>
                    <a:ext uri="{9D8B030D-6E8A-4147-A177-3AD203B41FA5}">
                      <a16:colId xmlns:a16="http://schemas.microsoft.com/office/drawing/2014/main" val="3186323159"/>
                    </a:ext>
                  </a:extLst>
                </a:gridCol>
                <a:gridCol w="822960">
                  <a:extLst>
                    <a:ext uri="{9D8B030D-6E8A-4147-A177-3AD203B41FA5}">
                      <a16:colId xmlns:a16="http://schemas.microsoft.com/office/drawing/2014/main" val="3817843814"/>
                    </a:ext>
                  </a:extLst>
                </a:gridCol>
                <a:gridCol w="822960">
                  <a:extLst>
                    <a:ext uri="{9D8B030D-6E8A-4147-A177-3AD203B41FA5}">
                      <a16:colId xmlns:a16="http://schemas.microsoft.com/office/drawing/2014/main" val="1360482884"/>
                    </a:ext>
                  </a:extLst>
                </a:gridCol>
                <a:gridCol w="822960">
                  <a:extLst>
                    <a:ext uri="{9D8B030D-6E8A-4147-A177-3AD203B41FA5}">
                      <a16:colId xmlns:a16="http://schemas.microsoft.com/office/drawing/2014/main" val="382855217"/>
                    </a:ext>
                  </a:extLst>
                </a:gridCol>
                <a:gridCol w="822960">
                  <a:extLst>
                    <a:ext uri="{9D8B030D-6E8A-4147-A177-3AD203B41FA5}">
                      <a16:colId xmlns:a16="http://schemas.microsoft.com/office/drawing/2014/main" val="3016068768"/>
                    </a:ext>
                  </a:extLst>
                </a:gridCol>
                <a:gridCol w="822960">
                  <a:extLst>
                    <a:ext uri="{9D8B030D-6E8A-4147-A177-3AD203B41FA5}">
                      <a16:colId xmlns:a16="http://schemas.microsoft.com/office/drawing/2014/main" val="16627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187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277988208_670278977565914_3917856255510507076_n.jpg?_nc_cat=105&amp;ccb=1-5&amp;_nc_sid=8ae9d6&amp;_nc_ohc=BVoBDBkTehAAX8OgyjF&amp;_nc_ht=scontent-iad3-1.cdninstagram.com&amp;edm=AL-3X8kEAAAA&amp;oh=00_AT_1GB6ZGq1n7W0gWRuDAZEdbdJYdgxSmnGfdr0Xj_NruA&amp;oe=62589D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4992149"/>
                  </a:ext>
                </a:extLst>
              </a:tr>
            </a:tbl>
          </a:graphicData>
        </a:graphic>
      </p:graphicFrame>
      <p:sp>
        <p:nvSpPr>
          <p:cNvPr id="4" name="Text Placeholder 3">
            <a:extLst>
              <a:ext uri="{FF2B5EF4-FFF2-40B4-BE49-F238E27FC236}">
                <a16:creationId xmlns:a16="http://schemas.microsoft.com/office/drawing/2014/main" id="{2E26FD86-D5F6-4D6B-A1A0-92ED7768587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242574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6CB4-98B7-4AF8-9DD1-7979A18814C7}"/>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501E3A8A-6BB4-4605-B441-B7E5B438D4F5}"/>
              </a:ext>
            </a:extLst>
          </p:cNvPr>
          <p:cNvGraphicFramePr>
            <a:graphicFrameLocks noGrp="1"/>
          </p:cNvGraphicFramePr>
          <p:nvPr>
            <p:ph type="tbl" sz="quarter" idx="13"/>
            <p:extLst>
              <p:ext uri="{D42A27DB-BD31-4B8C-83A1-F6EECF244321}">
                <p14:modId xmlns:p14="http://schemas.microsoft.com/office/powerpoint/2010/main" val="199892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1503189"/>
                    </a:ext>
                  </a:extLst>
                </a:gridCol>
                <a:gridCol w="1810512">
                  <a:extLst>
                    <a:ext uri="{9D8B030D-6E8A-4147-A177-3AD203B41FA5}">
                      <a16:colId xmlns:a16="http://schemas.microsoft.com/office/drawing/2014/main" val="2648075765"/>
                    </a:ext>
                  </a:extLst>
                </a:gridCol>
                <a:gridCol w="822960">
                  <a:extLst>
                    <a:ext uri="{9D8B030D-6E8A-4147-A177-3AD203B41FA5}">
                      <a16:colId xmlns:a16="http://schemas.microsoft.com/office/drawing/2014/main" val="3409469650"/>
                    </a:ext>
                  </a:extLst>
                </a:gridCol>
                <a:gridCol w="822960">
                  <a:extLst>
                    <a:ext uri="{9D8B030D-6E8A-4147-A177-3AD203B41FA5}">
                      <a16:colId xmlns:a16="http://schemas.microsoft.com/office/drawing/2014/main" val="3155779925"/>
                    </a:ext>
                  </a:extLst>
                </a:gridCol>
                <a:gridCol w="822960">
                  <a:extLst>
                    <a:ext uri="{9D8B030D-6E8A-4147-A177-3AD203B41FA5}">
                      <a16:colId xmlns:a16="http://schemas.microsoft.com/office/drawing/2014/main" val="1977066744"/>
                    </a:ext>
                  </a:extLst>
                </a:gridCol>
                <a:gridCol w="822960">
                  <a:extLst>
                    <a:ext uri="{9D8B030D-6E8A-4147-A177-3AD203B41FA5}">
                      <a16:colId xmlns:a16="http://schemas.microsoft.com/office/drawing/2014/main" val="1040874726"/>
                    </a:ext>
                  </a:extLst>
                </a:gridCol>
                <a:gridCol w="822960">
                  <a:extLst>
                    <a:ext uri="{9D8B030D-6E8A-4147-A177-3AD203B41FA5}">
                      <a16:colId xmlns:a16="http://schemas.microsoft.com/office/drawing/2014/main" val="161458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965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- 2022-03-12 16:02:39</a:t>
                      </a:r>
                      <a:r>
                        <a:rPr kumimoji="0" lang="es-ES" sz="1000" b="0" i="0" u="none" strike="noStrike" kern="1200" cap="none" spc="0" normalizeH="0" baseline="0" noProof="0">
                          <a:ln>
                            <a:noFill/>
                          </a:ln>
                          <a:solidFill>
                            <a:prstClr val="black"/>
                          </a:solidFill>
                          <a:effectLst/>
                          <a:uLnTx/>
                          <a:uFillTx/>
                          <a:latin typeface="+mn-lt"/>
                          <a:ea typeface="+mn-ea"/>
                          <a:cs typeface="+mn-cs"/>
                        </a:rPr>
                        <a:t>
 Vení a Jet Park a probar la nueva Spark!!
No hace falta que seas usuario de Scott y es gratis.
Sólo tenés que traer tu casco.
Hoy y mañana hasta las 19 horas.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275668221_482452903463920_7574993848347008883_n.webp?stp=dst-jpg&amp;_nc_cat=107&amp;ccb=1-5&amp;_nc_sid=8ae9d6&amp;_nc_ohc=iWHE6GZPjn4AX_7B3qA&amp;_nc_ht=scontent-iad3-2.cdninstagram.com&amp;edm=AL-3X8kEAAAA&amp;oh=00_AT9sRTlzYDj-rxVvKj_E-x7JPiGZqFUTAl24InXgcv4sTw&amp;oe=62596853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4061904"/>
                  </a:ext>
                </a:extLst>
              </a:tr>
            </a:tbl>
          </a:graphicData>
        </a:graphic>
      </p:graphicFrame>
      <p:sp>
        <p:nvSpPr>
          <p:cNvPr id="4" name="Text Placeholder 3">
            <a:extLst>
              <a:ext uri="{FF2B5EF4-FFF2-40B4-BE49-F238E27FC236}">
                <a16:creationId xmlns:a16="http://schemas.microsoft.com/office/drawing/2014/main" id="{2C965655-0FFA-44E2-8328-F8A33BF5846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57461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8926-6CD6-4DFD-9A86-ECD4D2409D56}"/>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AE840AF0-8DF6-441D-A650-A817BF640540}"/>
              </a:ext>
            </a:extLst>
          </p:cNvPr>
          <p:cNvGraphicFramePr>
            <a:graphicFrameLocks noGrp="1"/>
          </p:cNvGraphicFramePr>
          <p:nvPr>
            <p:ph type="tbl" sz="quarter" idx="13"/>
            <p:extLst>
              <p:ext uri="{D42A27DB-BD31-4B8C-83A1-F6EECF244321}">
                <p14:modId xmlns:p14="http://schemas.microsoft.com/office/powerpoint/2010/main" val="393984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3093776"/>
                    </a:ext>
                  </a:extLst>
                </a:gridCol>
                <a:gridCol w="1810512">
                  <a:extLst>
                    <a:ext uri="{9D8B030D-6E8A-4147-A177-3AD203B41FA5}">
                      <a16:colId xmlns:a16="http://schemas.microsoft.com/office/drawing/2014/main" val="3232759556"/>
                    </a:ext>
                  </a:extLst>
                </a:gridCol>
                <a:gridCol w="822960">
                  <a:extLst>
                    <a:ext uri="{9D8B030D-6E8A-4147-A177-3AD203B41FA5}">
                      <a16:colId xmlns:a16="http://schemas.microsoft.com/office/drawing/2014/main" val="1171136934"/>
                    </a:ext>
                  </a:extLst>
                </a:gridCol>
                <a:gridCol w="822960">
                  <a:extLst>
                    <a:ext uri="{9D8B030D-6E8A-4147-A177-3AD203B41FA5}">
                      <a16:colId xmlns:a16="http://schemas.microsoft.com/office/drawing/2014/main" val="698175505"/>
                    </a:ext>
                  </a:extLst>
                </a:gridCol>
                <a:gridCol w="822960">
                  <a:extLst>
                    <a:ext uri="{9D8B030D-6E8A-4147-A177-3AD203B41FA5}">
                      <a16:colId xmlns:a16="http://schemas.microsoft.com/office/drawing/2014/main" val="1869090645"/>
                    </a:ext>
                  </a:extLst>
                </a:gridCol>
                <a:gridCol w="822960">
                  <a:extLst>
                    <a:ext uri="{9D8B030D-6E8A-4147-A177-3AD203B41FA5}">
                      <a16:colId xmlns:a16="http://schemas.microsoft.com/office/drawing/2014/main" val="610241748"/>
                    </a:ext>
                  </a:extLst>
                </a:gridCol>
                <a:gridCol w="822960">
                  <a:extLst>
                    <a:ext uri="{9D8B030D-6E8A-4147-A177-3AD203B41FA5}">
                      <a16:colId xmlns:a16="http://schemas.microsoft.com/office/drawing/2014/main" val="88704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68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- 2022-03-24 17:32:54</a:t>
                      </a:r>
                      <a:r>
                        <a:rPr kumimoji="0" lang="en-US" sz="1000" b="0" i="0" u="none" strike="noStrike" kern="1200" cap="none" spc="0" normalizeH="0" baseline="0" noProof="0">
                          <a:ln>
                            <a:noFill/>
                          </a:ln>
                          <a:solidFill>
                            <a:prstClr val="black"/>
                          </a:solidFill>
                          <a:effectLst/>
                          <a:uLnTx/>
                          <a:uFillTx/>
                          <a:latin typeface="+mn-lt"/>
                          <a:ea typeface="+mn-ea"/>
                          <a:cs typeface="+mn-cs"/>
                        </a:rPr>
                        <a:t>
 ¡La sonrisa de la Campeona Argentina de  Marathon XCM UCI, chiquita.cantelmi , por el inicio de la cuenta regresiva para  vueltaaltascumbres 22!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277028911_370198031628376_6259941040957988650_n.jpg?_nc_cat=103&amp;ccb=1-5&amp;_nc_sid=8ae9d6&amp;_nc_ohc=TlKIsEXmnHAAX-kdsiF&amp;_nc_ht=scontent-iad3-1.cdninstagram.com&amp;edm=AL-3X8kEAAAA&amp;oh=00_AT_c5Ez6qAV9sTK35dtizwKbSg5tLYZlGpBoe2OAAzSPzg&amp;oe=625A180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3504341"/>
                  </a:ext>
                </a:extLst>
              </a:tr>
            </a:tbl>
          </a:graphicData>
        </a:graphic>
      </p:graphicFrame>
      <p:sp>
        <p:nvSpPr>
          <p:cNvPr id="4" name="Text Placeholder 3">
            <a:extLst>
              <a:ext uri="{FF2B5EF4-FFF2-40B4-BE49-F238E27FC236}">
                <a16:creationId xmlns:a16="http://schemas.microsoft.com/office/drawing/2014/main" id="{EA6C04C8-9896-450E-9864-5345E534536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151585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926-64D5-40F6-98B0-85374525BD65}"/>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C4C0F4C3-1F0E-4935-A8D1-7DF2BB7208A4}"/>
              </a:ext>
            </a:extLst>
          </p:cNvPr>
          <p:cNvGraphicFramePr>
            <a:graphicFrameLocks noGrp="1"/>
          </p:cNvGraphicFramePr>
          <p:nvPr>
            <p:ph type="tbl" sz="quarter" idx="13"/>
            <p:extLst>
              <p:ext uri="{D42A27DB-BD31-4B8C-83A1-F6EECF244321}">
                <p14:modId xmlns:p14="http://schemas.microsoft.com/office/powerpoint/2010/main" val="154235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33763065"/>
                    </a:ext>
                  </a:extLst>
                </a:gridCol>
                <a:gridCol w="1810512">
                  <a:extLst>
                    <a:ext uri="{9D8B030D-6E8A-4147-A177-3AD203B41FA5}">
                      <a16:colId xmlns:a16="http://schemas.microsoft.com/office/drawing/2014/main" val="2380346595"/>
                    </a:ext>
                  </a:extLst>
                </a:gridCol>
                <a:gridCol w="822960">
                  <a:extLst>
                    <a:ext uri="{9D8B030D-6E8A-4147-A177-3AD203B41FA5}">
                      <a16:colId xmlns:a16="http://schemas.microsoft.com/office/drawing/2014/main" val="1949804600"/>
                    </a:ext>
                  </a:extLst>
                </a:gridCol>
                <a:gridCol w="822960">
                  <a:extLst>
                    <a:ext uri="{9D8B030D-6E8A-4147-A177-3AD203B41FA5}">
                      <a16:colId xmlns:a16="http://schemas.microsoft.com/office/drawing/2014/main" val="1427574506"/>
                    </a:ext>
                  </a:extLst>
                </a:gridCol>
                <a:gridCol w="822960">
                  <a:extLst>
                    <a:ext uri="{9D8B030D-6E8A-4147-A177-3AD203B41FA5}">
                      <a16:colId xmlns:a16="http://schemas.microsoft.com/office/drawing/2014/main" val="337374636"/>
                    </a:ext>
                  </a:extLst>
                </a:gridCol>
                <a:gridCol w="822960">
                  <a:extLst>
                    <a:ext uri="{9D8B030D-6E8A-4147-A177-3AD203B41FA5}">
                      <a16:colId xmlns:a16="http://schemas.microsoft.com/office/drawing/2014/main" val="4116443488"/>
                    </a:ext>
                  </a:extLst>
                </a:gridCol>
                <a:gridCol w="822960">
                  <a:extLst>
                    <a:ext uri="{9D8B030D-6E8A-4147-A177-3AD203B41FA5}">
                      <a16:colId xmlns:a16="http://schemas.microsoft.com/office/drawing/2014/main" val="1111793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93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- 2022-03-21 20:04:50</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subió a lo más alto del podio en su categoría en el rallymtbpilar! 
El nuevo integrante brilló en su Procaliber en un jornada emocionante. 
¡Felicitaciones a todos los participantes ! 
📸 ivan.digital 
trekbikes trekbicycleargentina bontragerargentina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277075526_335876225028431_5202544340644892909_n.jpg?_nc_cat=101&amp;ccb=1-5&amp;_nc_sid=8ae9d6&amp;_nc_ohc=8aiinqMCedAAX9_IX9f&amp;_nc_ht=scontent-iad3-1.cdninstagram.com&amp;edm=AL-3X8kEAAAA&amp;oh=00_AT9THZHRi6j256WNxtHeDopYZKj2Y0-E0qG27W2OBcMcmw&amp;oe=6259A4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930318"/>
                  </a:ext>
                </a:extLst>
              </a:tr>
            </a:tbl>
          </a:graphicData>
        </a:graphic>
      </p:graphicFrame>
      <p:sp>
        <p:nvSpPr>
          <p:cNvPr id="4" name="Text Placeholder 3">
            <a:extLst>
              <a:ext uri="{FF2B5EF4-FFF2-40B4-BE49-F238E27FC236}">
                <a16:creationId xmlns:a16="http://schemas.microsoft.com/office/drawing/2014/main" id="{8376A2C0-5ED0-43BB-A0DA-22DEE859C18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38618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6B573-549B-40E8-96E7-0E20ECDA04B0}"/>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6850D8CC-65C0-4190-8164-477134ECB0F5}"/>
              </a:ext>
            </a:extLst>
          </p:cNvPr>
          <p:cNvGraphicFramePr>
            <a:graphicFrameLocks noGrp="1"/>
          </p:cNvGraphicFramePr>
          <p:nvPr>
            <p:ph type="tbl" sz="quarter" idx="13"/>
            <p:extLst>
              <p:ext uri="{D42A27DB-BD31-4B8C-83A1-F6EECF244321}">
                <p14:modId xmlns:p14="http://schemas.microsoft.com/office/powerpoint/2010/main" val="203852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3466951"/>
                    </a:ext>
                  </a:extLst>
                </a:gridCol>
                <a:gridCol w="1810512">
                  <a:extLst>
                    <a:ext uri="{9D8B030D-6E8A-4147-A177-3AD203B41FA5}">
                      <a16:colId xmlns:a16="http://schemas.microsoft.com/office/drawing/2014/main" val="1498737205"/>
                    </a:ext>
                  </a:extLst>
                </a:gridCol>
                <a:gridCol w="822960">
                  <a:extLst>
                    <a:ext uri="{9D8B030D-6E8A-4147-A177-3AD203B41FA5}">
                      <a16:colId xmlns:a16="http://schemas.microsoft.com/office/drawing/2014/main" val="1913442900"/>
                    </a:ext>
                  </a:extLst>
                </a:gridCol>
                <a:gridCol w="822960">
                  <a:extLst>
                    <a:ext uri="{9D8B030D-6E8A-4147-A177-3AD203B41FA5}">
                      <a16:colId xmlns:a16="http://schemas.microsoft.com/office/drawing/2014/main" val="3514934789"/>
                    </a:ext>
                  </a:extLst>
                </a:gridCol>
                <a:gridCol w="822960">
                  <a:extLst>
                    <a:ext uri="{9D8B030D-6E8A-4147-A177-3AD203B41FA5}">
                      <a16:colId xmlns:a16="http://schemas.microsoft.com/office/drawing/2014/main" val="3790289071"/>
                    </a:ext>
                  </a:extLst>
                </a:gridCol>
                <a:gridCol w="822960">
                  <a:extLst>
                    <a:ext uri="{9D8B030D-6E8A-4147-A177-3AD203B41FA5}">
                      <a16:colId xmlns:a16="http://schemas.microsoft.com/office/drawing/2014/main" val="475234491"/>
                    </a:ext>
                  </a:extLst>
                </a:gridCol>
                <a:gridCol w="822960">
                  <a:extLst>
                    <a:ext uri="{9D8B030D-6E8A-4147-A177-3AD203B41FA5}">
                      <a16:colId xmlns:a16="http://schemas.microsoft.com/office/drawing/2014/main" val="391496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203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- 2022-03-14 20:27:12</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275836533_1032528531016113_7070225287468413133_n.jpg?_nc_cat=101&amp;ccb=1-5&amp;_nc_sid=8ae9d6&amp;_nc_ohc=ApSIiCYIoCkAX-hWlUB&amp;_nc_ht=scontent-iad3-2.cdninstagram.com&amp;edm=AL-3X8kEAAAA&amp;oh=00_AT9j8VUimK5KruayfS8KbZ6xJW-wcDgqGl8tuxDxCqL3kA&amp;oe=625A526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6177955"/>
                  </a:ext>
                </a:extLst>
              </a:tr>
            </a:tbl>
          </a:graphicData>
        </a:graphic>
      </p:graphicFrame>
      <p:sp>
        <p:nvSpPr>
          <p:cNvPr id="4" name="Text Placeholder 3">
            <a:extLst>
              <a:ext uri="{FF2B5EF4-FFF2-40B4-BE49-F238E27FC236}">
                <a16:creationId xmlns:a16="http://schemas.microsoft.com/office/drawing/2014/main" id="{3A428AC2-71C5-4A5B-965C-2D114D3BC8E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978800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7532-FA81-4745-BDCB-6BA38B469759}"/>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A742D63B-8395-4EB4-A2D4-985C4088FF1A}"/>
              </a:ext>
            </a:extLst>
          </p:cNvPr>
          <p:cNvGraphicFramePr>
            <a:graphicFrameLocks noGrp="1"/>
          </p:cNvGraphicFramePr>
          <p:nvPr>
            <p:ph type="tbl" sz="quarter" idx="13"/>
            <p:extLst>
              <p:ext uri="{D42A27DB-BD31-4B8C-83A1-F6EECF244321}">
                <p14:modId xmlns:p14="http://schemas.microsoft.com/office/powerpoint/2010/main" val="285263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5715598"/>
                    </a:ext>
                  </a:extLst>
                </a:gridCol>
                <a:gridCol w="1810512">
                  <a:extLst>
                    <a:ext uri="{9D8B030D-6E8A-4147-A177-3AD203B41FA5}">
                      <a16:colId xmlns:a16="http://schemas.microsoft.com/office/drawing/2014/main" val="1410008494"/>
                    </a:ext>
                  </a:extLst>
                </a:gridCol>
                <a:gridCol w="822960">
                  <a:extLst>
                    <a:ext uri="{9D8B030D-6E8A-4147-A177-3AD203B41FA5}">
                      <a16:colId xmlns:a16="http://schemas.microsoft.com/office/drawing/2014/main" val="3473842563"/>
                    </a:ext>
                  </a:extLst>
                </a:gridCol>
                <a:gridCol w="822960">
                  <a:extLst>
                    <a:ext uri="{9D8B030D-6E8A-4147-A177-3AD203B41FA5}">
                      <a16:colId xmlns:a16="http://schemas.microsoft.com/office/drawing/2014/main" val="524864996"/>
                    </a:ext>
                  </a:extLst>
                </a:gridCol>
                <a:gridCol w="822960">
                  <a:extLst>
                    <a:ext uri="{9D8B030D-6E8A-4147-A177-3AD203B41FA5}">
                      <a16:colId xmlns:a16="http://schemas.microsoft.com/office/drawing/2014/main" val="4092990076"/>
                    </a:ext>
                  </a:extLst>
                </a:gridCol>
                <a:gridCol w="822960">
                  <a:extLst>
                    <a:ext uri="{9D8B030D-6E8A-4147-A177-3AD203B41FA5}">
                      <a16:colId xmlns:a16="http://schemas.microsoft.com/office/drawing/2014/main" val="505632545"/>
                    </a:ext>
                  </a:extLst>
                </a:gridCol>
                <a:gridCol w="822960">
                  <a:extLst>
                    <a:ext uri="{9D8B030D-6E8A-4147-A177-3AD203B41FA5}">
                      <a16:colId xmlns:a16="http://schemas.microsoft.com/office/drawing/2014/main" val="46274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25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- 2022-03-16 18:14:20</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275851538_466782598565600_7037082414836297207_n.jpg?_nc_cat=109&amp;ccb=1-5&amp;_nc_sid=8ae9d6&amp;_nc_ohc=xaA7TREW4ZIAX-byvrX&amp;_nc_ht=scontent-lga3-1.cdninstagram.com&amp;edm=AL-3X8kEAAAA&amp;oh=00_AT85z0pj8u2lD1KUxPLFdJ28cOyUYiYWe5HJOdMStEckpQ&amp;oe=62586743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7269759"/>
                  </a:ext>
                </a:extLst>
              </a:tr>
            </a:tbl>
          </a:graphicData>
        </a:graphic>
      </p:graphicFrame>
      <p:sp>
        <p:nvSpPr>
          <p:cNvPr id="4" name="Text Placeholder 3">
            <a:extLst>
              <a:ext uri="{FF2B5EF4-FFF2-40B4-BE49-F238E27FC236}">
                <a16:creationId xmlns:a16="http://schemas.microsoft.com/office/drawing/2014/main" id="{2692534C-5D15-4F3A-AF19-6E85BF1D39A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623721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1C98-A2FA-4B86-95EA-948702D78163}"/>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31FD1672-935D-4864-98EC-32EB0F72C4FE}"/>
              </a:ext>
            </a:extLst>
          </p:cNvPr>
          <p:cNvGraphicFramePr>
            <a:graphicFrameLocks noGrp="1"/>
          </p:cNvGraphicFramePr>
          <p:nvPr>
            <p:ph type="tbl" sz="quarter" idx="13"/>
            <p:extLst>
              <p:ext uri="{D42A27DB-BD31-4B8C-83A1-F6EECF244321}">
                <p14:modId xmlns:p14="http://schemas.microsoft.com/office/powerpoint/2010/main" val="421273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9759500"/>
                    </a:ext>
                  </a:extLst>
                </a:gridCol>
                <a:gridCol w="1810512">
                  <a:extLst>
                    <a:ext uri="{9D8B030D-6E8A-4147-A177-3AD203B41FA5}">
                      <a16:colId xmlns:a16="http://schemas.microsoft.com/office/drawing/2014/main" val="47974939"/>
                    </a:ext>
                  </a:extLst>
                </a:gridCol>
                <a:gridCol w="822960">
                  <a:extLst>
                    <a:ext uri="{9D8B030D-6E8A-4147-A177-3AD203B41FA5}">
                      <a16:colId xmlns:a16="http://schemas.microsoft.com/office/drawing/2014/main" val="4194711269"/>
                    </a:ext>
                  </a:extLst>
                </a:gridCol>
                <a:gridCol w="822960">
                  <a:extLst>
                    <a:ext uri="{9D8B030D-6E8A-4147-A177-3AD203B41FA5}">
                      <a16:colId xmlns:a16="http://schemas.microsoft.com/office/drawing/2014/main" val="2703016166"/>
                    </a:ext>
                  </a:extLst>
                </a:gridCol>
                <a:gridCol w="822960">
                  <a:extLst>
                    <a:ext uri="{9D8B030D-6E8A-4147-A177-3AD203B41FA5}">
                      <a16:colId xmlns:a16="http://schemas.microsoft.com/office/drawing/2014/main" val="1252089258"/>
                    </a:ext>
                  </a:extLst>
                </a:gridCol>
                <a:gridCol w="822960">
                  <a:extLst>
                    <a:ext uri="{9D8B030D-6E8A-4147-A177-3AD203B41FA5}">
                      <a16:colId xmlns:a16="http://schemas.microsoft.com/office/drawing/2014/main" val="2585938585"/>
                    </a:ext>
                  </a:extLst>
                </a:gridCol>
                <a:gridCol w="822960">
                  <a:extLst>
                    <a:ext uri="{9D8B030D-6E8A-4147-A177-3AD203B41FA5}">
                      <a16:colId xmlns:a16="http://schemas.microsoft.com/office/drawing/2014/main" val="867220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414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- 2022-03-21 18:04:04</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277085222_1124233611668362_306093212625610484_n.jpg?_nc_cat=105&amp;ccb=1-5&amp;_nc_sid=8ae9d6&amp;_nc_ohc=jhJOhWFiazUAX9df2AS&amp;_nc_ht=scontent-lga3-1.cdninstagram.com&amp;edm=AL-3X8kEAAAA&amp;oh=00_AT9gAyT-IkEP7oAMtd0tmZir1y9k0cNLwDewuGDPMJtK_w&amp;oe=625A4D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4023712"/>
                  </a:ext>
                </a:extLst>
              </a:tr>
            </a:tbl>
          </a:graphicData>
        </a:graphic>
      </p:graphicFrame>
      <p:sp>
        <p:nvSpPr>
          <p:cNvPr id="4" name="Text Placeholder 3">
            <a:extLst>
              <a:ext uri="{FF2B5EF4-FFF2-40B4-BE49-F238E27FC236}">
                <a16:creationId xmlns:a16="http://schemas.microsoft.com/office/drawing/2014/main" id="{CE1E849E-03B8-4F20-BE46-AAD5DE4234D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9519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4C20C-6D14-43BD-ACDB-BF458A8F0186}"/>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C1E139AB-CBC6-4373-8273-0B90F0BB59B6}"/>
              </a:ext>
            </a:extLst>
          </p:cNvPr>
          <p:cNvGraphicFramePr>
            <a:graphicFrameLocks noGrp="1"/>
          </p:cNvGraphicFramePr>
          <p:nvPr>
            <p:ph type="tbl" sz="quarter" idx="13"/>
            <p:extLst>
              <p:ext uri="{D42A27DB-BD31-4B8C-83A1-F6EECF244321}">
                <p14:modId xmlns:p14="http://schemas.microsoft.com/office/powerpoint/2010/main" val="357083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1307620"/>
                    </a:ext>
                  </a:extLst>
                </a:gridCol>
                <a:gridCol w="1810512">
                  <a:extLst>
                    <a:ext uri="{9D8B030D-6E8A-4147-A177-3AD203B41FA5}">
                      <a16:colId xmlns:a16="http://schemas.microsoft.com/office/drawing/2014/main" val="294339274"/>
                    </a:ext>
                  </a:extLst>
                </a:gridCol>
                <a:gridCol w="822960">
                  <a:extLst>
                    <a:ext uri="{9D8B030D-6E8A-4147-A177-3AD203B41FA5}">
                      <a16:colId xmlns:a16="http://schemas.microsoft.com/office/drawing/2014/main" val="3315010109"/>
                    </a:ext>
                  </a:extLst>
                </a:gridCol>
                <a:gridCol w="822960">
                  <a:extLst>
                    <a:ext uri="{9D8B030D-6E8A-4147-A177-3AD203B41FA5}">
                      <a16:colId xmlns:a16="http://schemas.microsoft.com/office/drawing/2014/main" val="2156180613"/>
                    </a:ext>
                  </a:extLst>
                </a:gridCol>
                <a:gridCol w="822960">
                  <a:extLst>
                    <a:ext uri="{9D8B030D-6E8A-4147-A177-3AD203B41FA5}">
                      <a16:colId xmlns:a16="http://schemas.microsoft.com/office/drawing/2014/main" val="3388325594"/>
                    </a:ext>
                  </a:extLst>
                </a:gridCol>
                <a:gridCol w="822960">
                  <a:extLst>
                    <a:ext uri="{9D8B030D-6E8A-4147-A177-3AD203B41FA5}">
                      <a16:colId xmlns:a16="http://schemas.microsoft.com/office/drawing/2014/main" val="4012855518"/>
                    </a:ext>
                  </a:extLst>
                </a:gridCol>
                <a:gridCol w="822960">
                  <a:extLst>
                    <a:ext uri="{9D8B030D-6E8A-4147-A177-3AD203B41FA5}">
                      <a16:colId xmlns:a16="http://schemas.microsoft.com/office/drawing/2014/main" val="1998732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19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- 2022-03-16 10:30:17</a:t>
                      </a:r>
                      <a:r>
                        <a:rPr kumimoji="0" lang="es-ES" sz="1000" b="0" i="0" u="none" strike="noStrike" kern="1200" cap="none" spc="0" normalizeH="0" baseline="0" noProof="0">
                          <a:ln>
                            <a:noFill/>
                          </a:ln>
                          <a:solidFill>
                            <a:prstClr val="black"/>
                          </a:solidFill>
                          <a:effectLst/>
                          <a:uLnTx/>
                          <a:uFillTx/>
                          <a:latin typeface="+mn-lt"/>
                          <a:ea typeface="+mn-ea"/>
                          <a:cs typeface="+mn-cs"/>
                        </a:rPr>
                        <a:t>
 ¿Por qué la Aspect 950 puede ser Tu Primer Scott?
Por su cuadro de aluminio de alta calidad (no todos los aluminios son iguales), con una geometría enfocada en la comodidad, lo que te permitirá pasar más horas sobre la bici con menos fatiga corporal.
Acercate a nuestras tiendas a conocerla a un precio especial. #TuPrimerScott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275860745_259193793079180_3175767415111139861_n.jpg?_nc_cat=108&amp;ccb=1-5&amp;_nc_sid=8ae9d6&amp;_nc_ohc=WhJo52QCrS8AX9RTjCV&amp;_nc_ht=scontent-iad3-2.cdninstagram.com&amp;edm=AL-3X8kEAAAA&amp;oh=00_AT8pzwi45l0pYV897WXi4z5DiThoJoVmY9Ecks7q9m07ig&amp;oe=6259AE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4634016"/>
                  </a:ext>
                </a:extLst>
              </a:tr>
            </a:tbl>
          </a:graphicData>
        </a:graphic>
      </p:graphicFrame>
      <p:sp>
        <p:nvSpPr>
          <p:cNvPr id="4" name="Text Placeholder 3">
            <a:extLst>
              <a:ext uri="{FF2B5EF4-FFF2-40B4-BE49-F238E27FC236}">
                <a16:creationId xmlns:a16="http://schemas.microsoft.com/office/drawing/2014/main" id="{A7749615-7CBF-4CAF-A7AE-3F1D8325172F}"/>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28022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2F29-B124-4372-96AE-0E4DE252D81E}"/>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554AAF6C-45A5-4759-8202-DD3298C39167}"/>
              </a:ext>
            </a:extLst>
          </p:cNvPr>
          <p:cNvGraphicFramePr>
            <a:graphicFrameLocks noGrp="1"/>
          </p:cNvGraphicFramePr>
          <p:nvPr>
            <p:ph type="tbl" sz="quarter" idx="13"/>
            <p:extLst>
              <p:ext uri="{D42A27DB-BD31-4B8C-83A1-F6EECF244321}">
                <p14:modId xmlns:p14="http://schemas.microsoft.com/office/powerpoint/2010/main" val="365494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8837344"/>
                    </a:ext>
                  </a:extLst>
                </a:gridCol>
                <a:gridCol w="1810512">
                  <a:extLst>
                    <a:ext uri="{9D8B030D-6E8A-4147-A177-3AD203B41FA5}">
                      <a16:colId xmlns:a16="http://schemas.microsoft.com/office/drawing/2014/main" val="3529568855"/>
                    </a:ext>
                  </a:extLst>
                </a:gridCol>
                <a:gridCol w="822960">
                  <a:extLst>
                    <a:ext uri="{9D8B030D-6E8A-4147-A177-3AD203B41FA5}">
                      <a16:colId xmlns:a16="http://schemas.microsoft.com/office/drawing/2014/main" val="1892223897"/>
                    </a:ext>
                  </a:extLst>
                </a:gridCol>
                <a:gridCol w="822960">
                  <a:extLst>
                    <a:ext uri="{9D8B030D-6E8A-4147-A177-3AD203B41FA5}">
                      <a16:colId xmlns:a16="http://schemas.microsoft.com/office/drawing/2014/main" val="3661647919"/>
                    </a:ext>
                  </a:extLst>
                </a:gridCol>
                <a:gridCol w="822960">
                  <a:extLst>
                    <a:ext uri="{9D8B030D-6E8A-4147-A177-3AD203B41FA5}">
                      <a16:colId xmlns:a16="http://schemas.microsoft.com/office/drawing/2014/main" val="805339642"/>
                    </a:ext>
                  </a:extLst>
                </a:gridCol>
                <a:gridCol w="822960">
                  <a:extLst>
                    <a:ext uri="{9D8B030D-6E8A-4147-A177-3AD203B41FA5}">
                      <a16:colId xmlns:a16="http://schemas.microsoft.com/office/drawing/2014/main" val="667218865"/>
                    </a:ext>
                  </a:extLst>
                </a:gridCol>
                <a:gridCol w="822960">
                  <a:extLst>
                    <a:ext uri="{9D8B030D-6E8A-4147-A177-3AD203B41FA5}">
                      <a16:colId xmlns:a16="http://schemas.microsoft.com/office/drawing/2014/main" val="422480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38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- 2022-03-25 19:00:08</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277400995_666649511262597_1639389663217682676_n.jpg?_nc_cat=102&amp;ccb=1-5&amp;_nc_sid=8ae9d6&amp;_nc_ohc=aphqJTL-lyQAX_6kgYV&amp;_nc_ht=scontent-lga3-1.cdninstagram.com&amp;edm=AL-3X8kEAAAA&amp;oh=00_AT89ta_XK1bfzMxmcWAoEfaEVd1hl4lv-krhl8lRAuLJfQ&amp;oe=6259E1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4755547"/>
                  </a:ext>
                </a:extLst>
              </a:tr>
            </a:tbl>
          </a:graphicData>
        </a:graphic>
      </p:graphicFrame>
      <p:sp>
        <p:nvSpPr>
          <p:cNvPr id="4" name="Text Placeholder 3">
            <a:extLst>
              <a:ext uri="{FF2B5EF4-FFF2-40B4-BE49-F238E27FC236}">
                <a16:creationId xmlns:a16="http://schemas.microsoft.com/office/drawing/2014/main" id="{0F302BDE-BF39-4EAC-AD45-865C665588F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549286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B214-74F0-475B-BD09-9904806713B0}"/>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32831BF8-9023-4981-B461-A8B8BD832335}"/>
              </a:ext>
            </a:extLst>
          </p:cNvPr>
          <p:cNvGraphicFramePr>
            <a:graphicFrameLocks noGrp="1"/>
          </p:cNvGraphicFramePr>
          <p:nvPr>
            <p:ph type="tbl" sz="quarter" idx="13"/>
            <p:extLst>
              <p:ext uri="{D42A27DB-BD31-4B8C-83A1-F6EECF244321}">
                <p14:modId xmlns:p14="http://schemas.microsoft.com/office/powerpoint/2010/main" val="410795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43694259"/>
                    </a:ext>
                  </a:extLst>
                </a:gridCol>
                <a:gridCol w="1810512">
                  <a:extLst>
                    <a:ext uri="{9D8B030D-6E8A-4147-A177-3AD203B41FA5}">
                      <a16:colId xmlns:a16="http://schemas.microsoft.com/office/drawing/2014/main" val="2188488239"/>
                    </a:ext>
                  </a:extLst>
                </a:gridCol>
                <a:gridCol w="822960">
                  <a:extLst>
                    <a:ext uri="{9D8B030D-6E8A-4147-A177-3AD203B41FA5}">
                      <a16:colId xmlns:a16="http://schemas.microsoft.com/office/drawing/2014/main" val="3969889556"/>
                    </a:ext>
                  </a:extLst>
                </a:gridCol>
                <a:gridCol w="822960">
                  <a:extLst>
                    <a:ext uri="{9D8B030D-6E8A-4147-A177-3AD203B41FA5}">
                      <a16:colId xmlns:a16="http://schemas.microsoft.com/office/drawing/2014/main" val="245475118"/>
                    </a:ext>
                  </a:extLst>
                </a:gridCol>
                <a:gridCol w="822960">
                  <a:extLst>
                    <a:ext uri="{9D8B030D-6E8A-4147-A177-3AD203B41FA5}">
                      <a16:colId xmlns:a16="http://schemas.microsoft.com/office/drawing/2014/main" val="1528103944"/>
                    </a:ext>
                  </a:extLst>
                </a:gridCol>
                <a:gridCol w="822960">
                  <a:extLst>
                    <a:ext uri="{9D8B030D-6E8A-4147-A177-3AD203B41FA5}">
                      <a16:colId xmlns:a16="http://schemas.microsoft.com/office/drawing/2014/main" val="257298501"/>
                    </a:ext>
                  </a:extLst>
                </a:gridCol>
                <a:gridCol w="822960">
                  <a:extLst>
                    <a:ext uri="{9D8B030D-6E8A-4147-A177-3AD203B41FA5}">
                      <a16:colId xmlns:a16="http://schemas.microsoft.com/office/drawing/2014/main" val="1303122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059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- 2022-03-15 20:00:11</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275835493_3184575285158501_7549098516777145831_n.jpg?_nc_cat=109&amp;ccb=1-5&amp;_nc_sid=8ae9d6&amp;_nc_ohc=QIEcax1aXmUAX88Nxpz&amp;_nc_ht=scontent-iad3-2.cdninstagram.com&amp;edm=AL-3X8kEAAAA&amp;oh=00_AT8xppDPzcekyaN_I0YR395eHIU2dA8CmBLHKKh6LuIqkw&amp;oe=62597A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8348890"/>
                  </a:ext>
                </a:extLst>
              </a:tr>
            </a:tbl>
          </a:graphicData>
        </a:graphic>
      </p:graphicFrame>
      <p:sp>
        <p:nvSpPr>
          <p:cNvPr id="4" name="Text Placeholder 3">
            <a:extLst>
              <a:ext uri="{FF2B5EF4-FFF2-40B4-BE49-F238E27FC236}">
                <a16:creationId xmlns:a16="http://schemas.microsoft.com/office/drawing/2014/main" id="{7CEEDA1B-1CCB-4A55-8329-CB8F9EFCA40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45524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80B2E-0D2E-4C4B-AB46-1B7E1D60839B}"/>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DC671E89-9122-41C4-BBF8-A654C7EDB9E7}"/>
              </a:ext>
            </a:extLst>
          </p:cNvPr>
          <p:cNvGraphicFramePr>
            <a:graphicFrameLocks noGrp="1"/>
          </p:cNvGraphicFramePr>
          <p:nvPr>
            <p:ph type="tbl" sz="quarter" idx="13"/>
            <p:extLst>
              <p:ext uri="{D42A27DB-BD31-4B8C-83A1-F6EECF244321}">
                <p14:modId xmlns:p14="http://schemas.microsoft.com/office/powerpoint/2010/main" val="23357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5081096"/>
                    </a:ext>
                  </a:extLst>
                </a:gridCol>
                <a:gridCol w="1810512">
                  <a:extLst>
                    <a:ext uri="{9D8B030D-6E8A-4147-A177-3AD203B41FA5}">
                      <a16:colId xmlns:a16="http://schemas.microsoft.com/office/drawing/2014/main" val="2698342174"/>
                    </a:ext>
                  </a:extLst>
                </a:gridCol>
                <a:gridCol w="822960">
                  <a:extLst>
                    <a:ext uri="{9D8B030D-6E8A-4147-A177-3AD203B41FA5}">
                      <a16:colId xmlns:a16="http://schemas.microsoft.com/office/drawing/2014/main" val="3942236849"/>
                    </a:ext>
                  </a:extLst>
                </a:gridCol>
                <a:gridCol w="822960">
                  <a:extLst>
                    <a:ext uri="{9D8B030D-6E8A-4147-A177-3AD203B41FA5}">
                      <a16:colId xmlns:a16="http://schemas.microsoft.com/office/drawing/2014/main" val="1335328131"/>
                    </a:ext>
                  </a:extLst>
                </a:gridCol>
                <a:gridCol w="822960">
                  <a:extLst>
                    <a:ext uri="{9D8B030D-6E8A-4147-A177-3AD203B41FA5}">
                      <a16:colId xmlns:a16="http://schemas.microsoft.com/office/drawing/2014/main" val="1500933021"/>
                    </a:ext>
                  </a:extLst>
                </a:gridCol>
                <a:gridCol w="822960">
                  <a:extLst>
                    <a:ext uri="{9D8B030D-6E8A-4147-A177-3AD203B41FA5}">
                      <a16:colId xmlns:a16="http://schemas.microsoft.com/office/drawing/2014/main" val="3820392179"/>
                    </a:ext>
                  </a:extLst>
                </a:gridCol>
                <a:gridCol w="822960">
                  <a:extLst>
                    <a:ext uri="{9D8B030D-6E8A-4147-A177-3AD203B41FA5}">
                      <a16:colId xmlns:a16="http://schemas.microsoft.com/office/drawing/2014/main" val="2137150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51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- 2022-03-26 10:46:21</a:t>
                      </a:r>
                      <a:r>
                        <a:rPr kumimoji="0" lang="en-US" sz="1000" b="0" i="0" u="none" strike="noStrike" kern="1200" cap="none" spc="0" normalizeH="0" baseline="0" noProof="0">
                          <a:ln>
                            <a:noFill/>
                          </a:ln>
                          <a:solidFill>
                            <a:prstClr val="black"/>
                          </a:solidFill>
                          <a:effectLst/>
                          <a:uLnTx/>
                          <a:uFillTx/>
                          <a:latin typeface="+mn-lt"/>
                          <a:ea typeface="+mn-ea"/>
                          <a:cs typeface="+mn-cs"/>
                        </a:rPr>
                        <a:t>
 ¡Así comienza una de las fiestas más importantes del XCM argentino vueltaaltascumbres! 
Del 1 al 10 cuánto le pondrías a la #Super de sebaquiroga.coach !!!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277243490_105444852121333_7713304452113781124_n.jpg?_nc_cat=110&amp;ccb=1-5&amp;_nc_sid=8ae9d6&amp;_nc_ohc=6scZZ9q1WXgAX__2pCc&amp;_nc_oc=AQlqVM8rBoKjmNtvBWh-ouct13ksU48TCuzO4kAtN_Ovruuiu68gdJnlEeIK8wwFmts&amp;_nc_ht=scontent-iad3-1.cdninstagram.com&amp;edm=AL-3X8kEAAAA&amp;oh=00_AT_nie5ntOuhH0xyEv_0Qo1p1WNBv9oxRr56qMrfyZL_Tw&amp;oe=625A05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9208660"/>
                  </a:ext>
                </a:extLst>
              </a:tr>
            </a:tbl>
          </a:graphicData>
        </a:graphic>
      </p:graphicFrame>
      <p:sp>
        <p:nvSpPr>
          <p:cNvPr id="4" name="Text Placeholder 3">
            <a:extLst>
              <a:ext uri="{FF2B5EF4-FFF2-40B4-BE49-F238E27FC236}">
                <a16:creationId xmlns:a16="http://schemas.microsoft.com/office/drawing/2014/main" id="{D5666F83-F19D-48B3-95C7-DF93CB8F176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791005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3110</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2022-04-11T20:06:18Z</dcterms:created>
  <dcterms:modified xsi:type="dcterms:W3CDTF">2022-04-11T20:07:29Z</dcterms:modified>
</cp:coreProperties>
</file>