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6.0037000000000003</c:v>
                </c:pt>
                <c:pt idx="1">
                  <c:v>40</c:v>
                </c:pt>
                <c:pt idx="2">
                  <c:v>30</c:v>
                </c:pt>
                <c:pt idx="3">
                  <c:v>100</c:v>
                </c:pt>
                <c:pt idx="4">
                  <c:v>61.538499999999999</c:v>
                </c:pt>
                <c:pt idx="5">
                  <c:v>0.13039999999999999</c:v>
                </c:pt>
                <c:pt idx="6">
                  <c:v>0.9093</c:v>
                </c:pt>
                <c:pt idx="7">
                  <c:v>-18.646599999999999</c:v>
                </c:pt>
              </c:numCache>
            </c:numRef>
          </c:val>
          <c:extLst>
            <c:ext xmlns:c16="http://schemas.microsoft.com/office/drawing/2014/chart" uri="{C3380CC4-5D6E-409C-BE32-E72D297353CC}">
              <c16:uniqueId val="{00000000-8277-4B93-A7D8-B7D239F72DAF}"/>
            </c:ext>
          </c:extLst>
        </c:ser>
        <c:ser>
          <c:idx val="1"/>
          <c:order val="1"/>
          <c:tx>
            <c:strRef>
              <c:f>Sheet1!$C$1</c:f>
              <c:strCache>
                <c:ptCount val="1"/>
                <c:pt idx="0">
                  <c:v>olmobikes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40</c:v>
                </c:pt>
                <c:pt idx="2">
                  <c:v>0</c:v>
                </c:pt>
                <c:pt idx="3">
                  <c:v>0</c:v>
                </c:pt>
                <c:pt idx="4">
                  <c:v>30.769200000000001</c:v>
                </c:pt>
                <c:pt idx="5">
                  <c:v>100</c:v>
                </c:pt>
                <c:pt idx="6">
                  <c:v>100</c:v>
                </c:pt>
                <c:pt idx="7">
                  <c:v>100</c:v>
                </c:pt>
              </c:numCache>
            </c:numRef>
          </c:val>
          <c:extLst>
            <c:ext xmlns:c16="http://schemas.microsoft.com/office/drawing/2014/chart" uri="{C3380CC4-5D6E-409C-BE32-E72D297353CC}">
              <c16:uniqueId val="{00000001-8277-4B93-A7D8-B7D239F72DAF}"/>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3.8811</c:v>
                </c:pt>
                <c:pt idx="1">
                  <c:v>10</c:v>
                </c:pt>
                <c:pt idx="2">
                  <c:v>60</c:v>
                </c:pt>
                <c:pt idx="3">
                  <c:v>0</c:v>
                </c:pt>
                <c:pt idx="4">
                  <c:v>53.846200000000003</c:v>
                </c:pt>
                <c:pt idx="5">
                  <c:v>0.66559999999999997</c:v>
                </c:pt>
                <c:pt idx="6">
                  <c:v>7.2507999999999999</c:v>
                </c:pt>
                <c:pt idx="7">
                  <c:v>24.667300000000001</c:v>
                </c:pt>
              </c:numCache>
            </c:numRef>
          </c:val>
          <c:extLst>
            <c:ext xmlns:c16="http://schemas.microsoft.com/office/drawing/2014/chart" uri="{C3380CC4-5D6E-409C-BE32-E72D297353CC}">
              <c16:uniqueId val="{00000002-8277-4B93-A7D8-B7D239F72DAF}"/>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2.6288</c:v>
                </c:pt>
                <c:pt idx="1">
                  <c:v>50</c:v>
                </c:pt>
                <c:pt idx="2">
                  <c:v>20</c:v>
                </c:pt>
                <c:pt idx="3">
                  <c:v>100</c:v>
                </c:pt>
                <c:pt idx="4">
                  <c:v>61.538499999999999</c:v>
                </c:pt>
                <c:pt idx="5">
                  <c:v>0.29970000000000002</c:v>
                </c:pt>
                <c:pt idx="6">
                  <c:v>6.2342000000000004</c:v>
                </c:pt>
                <c:pt idx="7">
                  <c:v>12.5969</c:v>
                </c:pt>
              </c:numCache>
            </c:numRef>
          </c:val>
          <c:extLst>
            <c:ext xmlns:c16="http://schemas.microsoft.com/office/drawing/2014/chart" uri="{C3380CC4-5D6E-409C-BE32-E72D297353CC}">
              <c16:uniqueId val="{00000003-8277-4B93-A7D8-B7D239F72DAF}"/>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29.3475</c:v>
                </c:pt>
                <c:pt idx="1">
                  <c:v>100</c:v>
                </c:pt>
                <c:pt idx="2">
                  <c:v>30</c:v>
                </c:pt>
                <c:pt idx="3">
                  <c:v>0</c:v>
                </c:pt>
                <c:pt idx="4">
                  <c:v>100</c:v>
                </c:pt>
                <c:pt idx="5">
                  <c:v>0.9173</c:v>
                </c:pt>
                <c:pt idx="6">
                  <c:v>1.0404</c:v>
                </c:pt>
                <c:pt idx="7">
                  <c:v>5.1688999999999998</c:v>
                </c:pt>
              </c:numCache>
            </c:numRef>
          </c:val>
          <c:extLst>
            <c:ext xmlns:c16="http://schemas.microsoft.com/office/drawing/2014/chart" uri="{C3380CC4-5D6E-409C-BE32-E72D297353CC}">
              <c16:uniqueId val="{00000004-8277-4B93-A7D8-B7D239F72DAF}"/>
            </c:ext>
          </c:extLst>
        </c:ser>
        <c:ser>
          <c:idx val="5"/>
          <c:order val="5"/>
          <c:tx>
            <c:strRef>
              <c:f>Sheet1!$G$1</c:f>
              <c:strCache>
                <c:ptCount val="1"/>
                <c:pt idx="0">
                  <c:v>venzoarg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38.574300000000001</c:v>
                </c:pt>
                <c:pt idx="1">
                  <c:v>30</c:v>
                </c:pt>
                <c:pt idx="2">
                  <c:v>100</c:v>
                </c:pt>
                <c:pt idx="3">
                  <c:v>0</c:v>
                </c:pt>
                <c:pt idx="4">
                  <c:v>100</c:v>
                </c:pt>
                <c:pt idx="5">
                  <c:v>6.0731000000000002</c:v>
                </c:pt>
                <c:pt idx="6">
                  <c:v>3.2174</c:v>
                </c:pt>
                <c:pt idx="7">
                  <c:v>12.144299999999999</c:v>
                </c:pt>
              </c:numCache>
            </c:numRef>
          </c:val>
          <c:extLst>
            <c:ext xmlns:c16="http://schemas.microsoft.com/office/drawing/2014/chart" uri="{C3380CC4-5D6E-409C-BE32-E72D297353CC}">
              <c16:uniqueId val="{00000005-8277-4B93-A7D8-B7D239F72DAF}"/>
            </c:ext>
          </c:extLst>
        </c:ser>
        <c:dLbls>
          <c:showLegendKey val="0"/>
          <c:showVal val="0"/>
          <c:showCatName val="0"/>
          <c:showSerName val="0"/>
          <c:showPercent val="0"/>
          <c:showBubbleSize val="0"/>
        </c:dLbls>
        <c:axId val="370485544"/>
        <c:axId val="370486856"/>
      </c:radarChart>
      <c:catAx>
        <c:axId val="37048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86856"/>
        <c:crosses val="autoZero"/>
        <c:auto val="1"/>
        <c:lblAlgn val="ctr"/>
        <c:lblOffset val="100"/>
        <c:noMultiLvlLbl val="0"/>
      </c:catAx>
      <c:valAx>
        <c:axId val="37048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8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14540</c:v>
                </c:pt>
                <c:pt idx="1">
                  <c:v>14535</c:v>
                </c:pt>
                <c:pt idx="2">
                  <c:v>14530</c:v>
                </c:pt>
                <c:pt idx="3">
                  <c:v>14525</c:v>
                </c:pt>
                <c:pt idx="4">
                  <c:v>14515</c:v>
                </c:pt>
                <c:pt idx="5">
                  <c:v>14509</c:v>
                </c:pt>
                <c:pt idx="6">
                  <c:v>14504</c:v>
                </c:pt>
                <c:pt idx="7">
                  <c:v>14495</c:v>
                </c:pt>
                <c:pt idx="8">
                  <c:v>14485</c:v>
                </c:pt>
                <c:pt idx="9">
                  <c:v>14482</c:v>
                </c:pt>
                <c:pt idx="10">
                  <c:v>14476</c:v>
                </c:pt>
                <c:pt idx="11">
                  <c:v>14470</c:v>
                </c:pt>
                <c:pt idx="12">
                  <c:v>14460</c:v>
                </c:pt>
                <c:pt idx="13">
                  <c:v>14460</c:v>
                </c:pt>
                <c:pt idx="14">
                  <c:v>14452</c:v>
                </c:pt>
                <c:pt idx="15">
                  <c:v>14443</c:v>
                </c:pt>
                <c:pt idx="16">
                  <c:v>14433</c:v>
                </c:pt>
                <c:pt idx="17">
                  <c:v>14425</c:v>
                </c:pt>
                <c:pt idx="18">
                  <c:v>14412</c:v>
                </c:pt>
                <c:pt idx="19">
                  <c:v>14406</c:v>
                </c:pt>
                <c:pt idx="20">
                  <c:v>14402</c:v>
                </c:pt>
                <c:pt idx="21">
                  <c:v>14400</c:v>
                </c:pt>
                <c:pt idx="22">
                  <c:v>14391</c:v>
                </c:pt>
                <c:pt idx="23">
                  <c:v>14385</c:v>
                </c:pt>
                <c:pt idx="24">
                  <c:v>14387</c:v>
                </c:pt>
                <c:pt idx="25">
                  <c:v>14379</c:v>
                </c:pt>
                <c:pt idx="26">
                  <c:v>14375</c:v>
                </c:pt>
                <c:pt idx="27">
                  <c:v>14367</c:v>
                </c:pt>
                <c:pt idx="28">
                  <c:v>14364</c:v>
                </c:pt>
                <c:pt idx="29">
                  <c:v>14364</c:v>
                </c:pt>
                <c:pt idx="30">
                  <c:v>14363</c:v>
                </c:pt>
              </c:numCache>
            </c:numRef>
          </c:val>
          <c:smooth val="0"/>
          <c:extLst>
            <c:ext xmlns:c16="http://schemas.microsoft.com/office/drawing/2014/chart" uri="{C3380CC4-5D6E-409C-BE32-E72D297353CC}">
              <c16:uniqueId val="{00000000-0D2F-4E2A-8F01-8522D1C5C5F0}"/>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224066</c:v>
                </c:pt>
                <c:pt idx="1">
                  <c:v>224015</c:v>
                </c:pt>
                <c:pt idx="2">
                  <c:v>223969</c:v>
                </c:pt>
                <c:pt idx="3">
                  <c:v>223907</c:v>
                </c:pt>
                <c:pt idx="4">
                  <c:v>223852</c:v>
                </c:pt>
                <c:pt idx="5">
                  <c:v>223797</c:v>
                </c:pt>
                <c:pt idx="6">
                  <c:v>223757</c:v>
                </c:pt>
                <c:pt idx="7">
                  <c:v>223703</c:v>
                </c:pt>
                <c:pt idx="8">
                  <c:v>223662</c:v>
                </c:pt>
                <c:pt idx="9">
                  <c:v>225134</c:v>
                </c:pt>
                <c:pt idx="10">
                  <c:v>226842</c:v>
                </c:pt>
                <c:pt idx="11">
                  <c:v>229851</c:v>
                </c:pt>
                <c:pt idx="12">
                  <c:v>232538</c:v>
                </c:pt>
                <c:pt idx="13">
                  <c:v>234722</c:v>
                </c:pt>
                <c:pt idx="14">
                  <c:v>236127</c:v>
                </c:pt>
                <c:pt idx="15">
                  <c:v>239069</c:v>
                </c:pt>
                <c:pt idx="16">
                  <c:v>240431</c:v>
                </c:pt>
                <c:pt idx="17">
                  <c:v>240171</c:v>
                </c:pt>
                <c:pt idx="18">
                  <c:v>240034</c:v>
                </c:pt>
                <c:pt idx="19">
                  <c:v>239948</c:v>
                </c:pt>
                <c:pt idx="20">
                  <c:v>239881</c:v>
                </c:pt>
                <c:pt idx="21">
                  <c:v>239798</c:v>
                </c:pt>
                <c:pt idx="22">
                  <c:v>239725</c:v>
                </c:pt>
                <c:pt idx="23">
                  <c:v>239655</c:v>
                </c:pt>
                <c:pt idx="24">
                  <c:v>239594</c:v>
                </c:pt>
                <c:pt idx="25">
                  <c:v>239541</c:v>
                </c:pt>
                <c:pt idx="26">
                  <c:v>239475</c:v>
                </c:pt>
                <c:pt idx="27">
                  <c:v>239393</c:v>
                </c:pt>
                <c:pt idx="28">
                  <c:v>239343</c:v>
                </c:pt>
                <c:pt idx="29">
                  <c:v>239278</c:v>
                </c:pt>
                <c:pt idx="30">
                  <c:v>239237</c:v>
                </c:pt>
              </c:numCache>
            </c:numRef>
          </c:val>
          <c:smooth val="0"/>
          <c:extLst>
            <c:ext xmlns:c16="http://schemas.microsoft.com/office/drawing/2014/chart" uri="{C3380CC4-5D6E-409C-BE32-E72D297353CC}">
              <c16:uniqueId val="{00000001-0D2F-4E2A-8F01-8522D1C5C5F0}"/>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9139</c:v>
                </c:pt>
                <c:pt idx="1">
                  <c:v>9139</c:v>
                </c:pt>
                <c:pt idx="2">
                  <c:v>9148</c:v>
                </c:pt>
                <c:pt idx="3">
                  <c:v>9152</c:v>
                </c:pt>
                <c:pt idx="4">
                  <c:v>9155</c:v>
                </c:pt>
                <c:pt idx="5">
                  <c:v>9155</c:v>
                </c:pt>
                <c:pt idx="6">
                  <c:v>9160</c:v>
                </c:pt>
                <c:pt idx="7">
                  <c:v>9170</c:v>
                </c:pt>
                <c:pt idx="8">
                  <c:v>9173</c:v>
                </c:pt>
                <c:pt idx="9">
                  <c:v>9175</c:v>
                </c:pt>
                <c:pt idx="10">
                  <c:v>9181</c:v>
                </c:pt>
                <c:pt idx="11">
                  <c:v>9188</c:v>
                </c:pt>
                <c:pt idx="12">
                  <c:v>9196</c:v>
                </c:pt>
                <c:pt idx="13">
                  <c:v>9206</c:v>
                </c:pt>
                <c:pt idx="14">
                  <c:v>9210</c:v>
                </c:pt>
                <c:pt idx="15">
                  <c:v>9210</c:v>
                </c:pt>
                <c:pt idx="16">
                  <c:v>9217</c:v>
                </c:pt>
                <c:pt idx="17">
                  <c:v>9226</c:v>
                </c:pt>
                <c:pt idx="18">
                  <c:v>9229</c:v>
                </c:pt>
                <c:pt idx="19">
                  <c:v>9233</c:v>
                </c:pt>
                <c:pt idx="20">
                  <c:v>9233</c:v>
                </c:pt>
                <c:pt idx="21">
                  <c:v>9235</c:v>
                </c:pt>
                <c:pt idx="22">
                  <c:v>9236</c:v>
                </c:pt>
                <c:pt idx="23">
                  <c:v>9244</c:v>
                </c:pt>
                <c:pt idx="24">
                  <c:v>9249</c:v>
                </c:pt>
                <c:pt idx="25">
                  <c:v>9252</c:v>
                </c:pt>
                <c:pt idx="26">
                  <c:v>9258</c:v>
                </c:pt>
                <c:pt idx="27">
                  <c:v>9258</c:v>
                </c:pt>
                <c:pt idx="28">
                  <c:v>9269</c:v>
                </c:pt>
                <c:pt idx="29">
                  <c:v>9279</c:v>
                </c:pt>
                <c:pt idx="30">
                  <c:v>9285</c:v>
                </c:pt>
              </c:numCache>
            </c:numRef>
          </c:val>
          <c:smooth val="0"/>
          <c:extLst>
            <c:ext xmlns:c16="http://schemas.microsoft.com/office/drawing/2014/chart" uri="{C3380CC4-5D6E-409C-BE32-E72D297353CC}">
              <c16:uniqueId val="{00000002-0D2F-4E2A-8F01-8522D1C5C5F0}"/>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6237</c:v>
                </c:pt>
                <c:pt idx="1">
                  <c:v>6239</c:v>
                </c:pt>
                <c:pt idx="2">
                  <c:v>6244</c:v>
                </c:pt>
                <c:pt idx="3">
                  <c:v>6246</c:v>
                </c:pt>
                <c:pt idx="4">
                  <c:v>6245</c:v>
                </c:pt>
                <c:pt idx="5">
                  <c:v>6250</c:v>
                </c:pt>
                <c:pt idx="6">
                  <c:v>6250</c:v>
                </c:pt>
                <c:pt idx="7">
                  <c:v>6256</c:v>
                </c:pt>
                <c:pt idx="8">
                  <c:v>6256</c:v>
                </c:pt>
                <c:pt idx="9">
                  <c:v>6262</c:v>
                </c:pt>
                <c:pt idx="10">
                  <c:v>6260</c:v>
                </c:pt>
                <c:pt idx="11">
                  <c:v>6258</c:v>
                </c:pt>
                <c:pt idx="12">
                  <c:v>6258</c:v>
                </c:pt>
                <c:pt idx="13">
                  <c:v>6258</c:v>
                </c:pt>
                <c:pt idx="14">
                  <c:v>6260</c:v>
                </c:pt>
                <c:pt idx="15">
                  <c:v>6260</c:v>
                </c:pt>
                <c:pt idx="16">
                  <c:v>6264</c:v>
                </c:pt>
                <c:pt idx="17">
                  <c:v>6265</c:v>
                </c:pt>
                <c:pt idx="18">
                  <c:v>6270</c:v>
                </c:pt>
                <c:pt idx="19">
                  <c:v>6273</c:v>
                </c:pt>
                <c:pt idx="20">
                  <c:v>6270</c:v>
                </c:pt>
                <c:pt idx="21">
                  <c:v>6270</c:v>
                </c:pt>
                <c:pt idx="22">
                  <c:v>6272</c:v>
                </c:pt>
                <c:pt idx="23">
                  <c:v>6274</c:v>
                </c:pt>
                <c:pt idx="24">
                  <c:v>6275</c:v>
                </c:pt>
                <c:pt idx="25">
                  <c:v>6277</c:v>
                </c:pt>
                <c:pt idx="26">
                  <c:v>6283</c:v>
                </c:pt>
                <c:pt idx="27">
                  <c:v>6285</c:v>
                </c:pt>
                <c:pt idx="28">
                  <c:v>6286</c:v>
                </c:pt>
                <c:pt idx="29">
                  <c:v>6288</c:v>
                </c:pt>
                <c:pt idx="30">
                  <c:v>6289</c:v>
                </c:pt>
              </c:numCache>
            </c:numRef>
          </c:val>
          <c:smooth val="0"/>
          <c:extLst>
            <c:ext xmlns:c16="http://schemas.microsoft.com/office/drawing/2014/chart" uri="{C3380CC4-5D6E-409C-BE32-E72D297353CC}">
              <c16:uniqueId val="{00000003-0D2F-4E2A-8F01-8522D1C5C5F0}"/>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69969</c:v>
                </c:pt>
                <c:pt idx="1">
                  <c:v>69965</c:v>
                </c:pt>
                <c:pt idx="2">
                  <c:v>69982</c:v>
                </c:pt>
                <c:pt idx="3">
                  <c:v>69976</c:v>
                </c:pt>
                <c:pt idx="4">
                  <c:v>69970</c:v>
                </c:pt>
                <c:pt idx="5">
                  <c:v>69971</c:v>
                </c:pt>
                <c:pt idx="6">
                  <c:v>69973</c:v>
                </c:pt>
                <c:pt idx="7">
                  <c:v>69987</c:v>
                </c:pt>
                <c:pt idx="8">
                  <c:v>69999</c:v>
                </c:pt>
                <c:pt idx="9">
                  <c:v>70009</c:v>
                </c:pt>
                <c:pt idx="10">
                  <c:v>70026</c:v>
                </c:pt>
                <c:pt idx="11">
                  <c:v>70039</c:v>
                </c:pt>
                <c:pt idx="12">
                  <c:v>70054</c:v>
                </c:pt>
                <c:pt idx="13">
                  <c:v>70078</c:v>
                </c:pt>
                <c:pt idx="14">
                  <c:v>70090</c:v>
                </c:pt>
                <c:pt idx="15">
                  <c:v>70096</c:v>
                </c:pt>
                <c:pt idx="16">
                  <c:v>70119</c:v>
                </c:pt>
                <c:pt idx="17">
                  <c:v>70126</c:v>
                </c:pt>
                <c:pt idx="18">
                  <c:v>70127</c:v>
                </c:pt>
                <c:pt idx="19">
                  <c:v>70143</c:v>
                </c:pt>
                <c:pt idx="20">
                  <c:v>70146</c:v>
                </c:pt>
                <c:pt idx="21">
                  <c:v>70138</c:v>
                </c:pt>
                <c:pt idx="22">
                  <c:v>70137</c:v>
                </c:pt>
                <c:pt idx="23">
                  <c:v>70150</c:v>
                </c:pt>
                <c:pt idx="24">
                  <c:v>70150</c:v>
                </c:pt>
                <c:pt idx="25">
                  <c:v>70167</c:v>
                </c:pt>
                <c:pt idx="26">
                  <c:v>70164</c:v>
                </c:pt>
                <c:pt idx="27">
                  <c:v>70173</c:v>
                </c:pt>
                <c:pt idx="28">
                  <c:v>70183</c:v>
                </c:pt>
                <c:pt idx="29">
                  <c:v>70202</c:v>
                </c:pt>
                <c:pt idx="30">
                  <c:v>70210</c:v>
                </c:pt>
              </c:numCache>
            </c:numRef>
          </c:val>
          <c:smooth val="0"/>
          <c:extLst>
            <c:ext xmlns:c16="http://schemas.microsoft.com/office/drawing/2014/chart" uri="{C3380CC4-5D6E-409C-BE32-E72D297353CC}">
              <c16:uniqueId val="{00000004-0D2F-4E2A-8F01-8522D1C5C5F0}"/>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91547</c:v>
                </c:pt>
                <c:pt idx="1">
                  <c:v>91541</c:v>
                </c:pt>
                <c:pt idx="2">
                  <c:v>91584</c:v>
                </c:pt>
                <c:pt idx="3">
                  <c:v>91692</c:v>
                </c:pt>
                <c:pt idx="4">
                  <c:v>91720</c:v>
                </c:pt>
                <c:pt idx="5">
                  <c:v>91727</c:v>
                </c:pt>
                <c:pt idx="6">
                  <c:v>91755</c:v>
                </c:pt>
                <c:pt idx="7">
                  <c:v>91770</c:v>
                </c:pt>
                <c:pt idx="8">
                  <c:v>91784</c:v>
                </c:pt>
                <c:pt idx="9">
                  <c:v>91807</c:v>
                </c:pt>
                <c:pt idx="10">
                  <c:v>91822</c:v>
                </c:pt>
                <c:pt idx="11">
                  <c:v>91857</c:v>
                </c:pt>
                <c:pt idx="12">
                  <c:v>91889</c:v>
                </c:pt>
                <c:pt idx="13">
                  <c:v>91898</c:v>
                </c:pt>
                <c:pt idx="14">
                  <c:v>91936</c:v>
                </c:pt>
                <c:pt idx="15">
                  <c:v>91955</c:v>
                </c:pt>
                <c:pt idx="16">
                  <c:v>91969</c:v>
                </c:pt>
                <c:pt idx="17">
                  <c:v>91982</c:v>
                </c:pt>
                <c:pt idx="18">
                  <c:v>91994</c:v>
                </c:pt>
                <c:pt idx="19">
                  <c:v>92011</c:v>
                </c:pt>
                <c:pt idx="20">
                  <c:v>92028</c:v>
                </c:pt>
                <c:pt idx="21">
                  <c:v>92043</c:v>
                </c:pt>
                <c:pt idx="22">
                  <c:v>92059</c:v>
                </c:pt>
                <c:pt idx="23">
                  <c:v>92092</c:v>
                </c:pt>
                <c:pt idx="24">
                  <c:v>92144</c:v>
                </c:pt>
                <c:pt idx="25">
                  <c:v>92158</c:v>
                </c:pt>
                <c:pt idx="26">
                  <c:v>92180</c:v>
                </c:pt>
                <c:pt idx="27">
                  <c:v>92198</c:v>
                </c:pt>
                <c:pt idx="28">
                  <c:v>92226</c:v>
                </c:pt>
                <c:pt idx="29">
                  <c:v>92275</c:v>
                </c:pt>
                <c:pt idx="30">
                  <c:v>92284</c:v>
                </c:pt>
              </c:numCache>
            </c:numRef>
          </c:val>
          <c:smooth val="0"/>
          <c:extLst>
            <c:ext xmlns:c16="http://schemas.microsoft.com/office/drawing/2014/chart" uri="{C3380CC4-5D6E-409C-BE32-E72D297353CC}">
              <c16:uniqueId val="{00000005-0D2F-4E2A-8F01-8522D1C5C5F0}"/>
            </c:ext>
          </c:extLst>
        </c:ser>
        <c:dLbls>
          <c:showLegendKey val="0"/>
          <c:showVal val="0"/>
          <c:showCatName val="0"/>
          <c:showSerName val="0"/>
          <c:showPercent val="0"/>
          <c:showBubbleSize val="0"/>
        </c:dLbls>
        <c:smooth val="0"/>
        <c:axId val="423961480"/>
        <c:axId val="423962464"/>
      </c:lineChart>
      <c:dateAx>
        <c:axId val="42396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62464"/>
        <c:crosses val="autoZero"/>
        <c:auto val="1"/>
        <c:lblOffset val="100"/>
        <c:baseTimeUnit val="days"/>
      </c:dateAx>
      <c:valAx>
        <c:axId val="42396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6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-6</c:v>
                </c:pt>
                <c:pt idx="1">
                  <c:v>-5</c:v>
                </c:pt>
                <c:pt idx="2">
                  <c:v>-5</c:v>
                </c:pt>
                <c:pt idx="3">
                  <c:v>-5</c:v>
                </c:pt>
                <c:pt idx="4">
                  <c:v>-10</c:v>
                </c:pt>
                <c:pt idx="5">
                  <c:v>-6</c:v>
                </c:pt>
                <c:pt idx="6">
                  <c:v>-5</c:v>
                </c:pt>
                <c:pt idx="7">
                  <c:v>-9</c:v>
                </c:pt>
                <c:pt idx="8">
                  <c:v>-10</c:v>
                </c:pt>
                <c:pt idx="9">
                  <c:v>-3</c:v>
                </c:pt>
                <c:pt idx="10">
                  <c:v>-6</c:v>
                </c:pt>
                <c:pt idx="11">
                  <c:v>-6</c:v>
                </c:pt>
                <c:pt idx="12">
                  <c:v>-10</c:v>
                </c:pt>
                <c:pt idx="13">
                  <c:v>0</c:v>
                </c:pt>
                <c:pt idx="14">
                  <c:v>-8</c:v>
                </c:pt>
                <c:pt idx="15">
                  <c:v>-9</c:v>
                </c:pt>
                <c:pt idx="16">
                  <c:v>-10</c:v>
                </c:pt>
                <c:pt idx="17">
                  <c:v>-8</c:v>
                </c:pt>
                <c:pt idx="18">
                  <c:v>-13</c:v>
                </c:pt>
                <c:pt idx="19">
                  <c:v>-6</c:v>
                </c:pt>
                <c:pt idx="20">
                  <c:v>-4</c:v>
                </c:pt>
                <c:pt idx="21">
                  <c:v>-2</c:v>
                </c:pt>
                <c:pt idx="22">
                  <c:v>-9</c:v>
                </c:pt>
                <c:pt idx="23">
                  <c:v>-6</c:v>
                </c:pt>
                <c:pt idx="24">
                  <c:v>2</c:v>
                </c:pt>
                <c:pt idx="25">
                  <c:v>-8</c:v>
                </c:pt>
                <c:pt idx="26">
                  <c:v>-4</c:v>
                </c:pt>
                <c:pt idx="27">
                  <c:v>-8</c:v>
                </c:pt>
                <c:pt idx="28">
                  <c:v>-3</c:v>
                </c:pt>
                <c:pt idx="29">
                  <c:v>0</c:v>
                </c:pt>
                <c:pt idx="30">
                  <c:v>-1</c:v>
                </c:pt>
              </c:numCache>
            </c:numRef>
          </c:val>
          <c:smooth val="0"/>
          <c:extLst>
            <c:ext xmlns:c16="http://schemas.microsoft.com/office/drawing/2014/chart" uri="{C3380CC4-5D6E-409C-BE32-E72D297353CC}">
              <c16:uniqueId val="{00000000-7808-47F3-8825-11FF15220D85}"/>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-50</c:v>
                </c:pt>
                <c:pt idx="1">
                  <c:v>-51</c:v>
                </c:pt>
                <c:pt idx="2">
                  <c:v>-46</c:v>
                </c:pt>
                <c:pt idx="3">
                  <c:v>-62</c:v>
                </c:pt>
                <c:pt idx="4">
                  <c:v>-55</c:v>
                </c:pt>
                <c:pt idx="5">
                  <c:v>-55</c:v>
                </c:pt>
                <c:pt idx="6">
                  <c:v>-40</c:v>
                </c:pt>
                <c:pt idx="7">
                  <c:v>-54</c:v>
                </c:pt>
                <c:pt idx="8">
                  <c:v>-41</c:v>
                </c:pt>
                <c:pt idx="9">
                  <c:v>1472</c:v>
                </c:pt>
                <c:pt idx="10">
                  <c:v>1708</c:v>
                </c:pt>
                <c:pt idx="11">
                  <c:v>3009</c:v>
                </c:pt>
                <c:pt idx="12">
                  <c:v>2687</c:v>
                </c:pt>
                <c:pt idx="13">
                  <c:v>2184</c:v>
                </c:pt>
                <c:pt idx="14">
                  <c:v>1405</c:v>
                </c:pt>
                <c:pt idx="15">
                  <c:v>2942</c:v>
                </c:pt>
                <c:pt idx="16">
                  <c:v>1362</c:v>
                </c:pt>
                <c:pt idx="17">
                  <c:v>-260</c:v>
                </c:pt>
                <c:pt idx="18">
                  <c:v>-137</c:v>
                </c:pt>
                <c:pt idx="19">
                  <c:v>-86</c:v>
                </c:pt>
                <c:pt idx="20">
                  <c:v>-67</c:v>
                </c:pt>
                <c:pt idx="21">
                  <c:v>-83</c:v>
                </c:pt>
                <c:pt idx="22">
                  <c:v>-73</c:v>
                </c:pt>
                <c:pt idx="23">
                  <c:v>-70</c:v>
                </c:pt>
                <c:pt idx="24">
                  <c:v>-61</c:v>
                </c:pt>
                <c:pt idx="25">
                  <c:v>-53</c:v>
                </c:pt>
                <c:pt idx="26">
                  <c:v>-66</c:v>
                </c:pt>
                <c:pt idx="27">
                  <c:v>-82</c:v>
                </c:pt>
                <c:pt idx="28">
                  <c:v>-50</c:v>
                </c:pt>
                <c:pt idx="29">
                  <c:v>-65</c:v>
                </c:pt>
                <c:pt idx="30">
                  <c:v>-41</c:v>
                </c:pt>
              </c:numCache>
            </c:numRef>
          </c:val>
          <c:smooth val="0"/>
          <c:extLst>
            <c:ext xmlns:c16="http://schemas.microsoft.com/office/drawing/2014/chart" uri="{C3380CC4-5D6E-409C-BE32-E72D297353CC}">
              <c16:uniqueId val="{00000001-7808-47F3-8825-11FF15220D85}"/>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6</c:v>
                </c:pt>
                <c:pt idx="1">
                  <c:v>0</c:v>
                </c:pt>
                <c:pt idx="2">
                  <c:v>9</c:v>
                </c:pt>
                <c:pt idx="3">
                  <c:v>4</c:v>
                </c:pt>
                <c:pt idx="4">
                  <c:v>3</c:v>
                </c:pt>
                <c:pt idx="5">
                  <c:v>0</c:v>
                </c:pt>
                <c:pt idx="6">
                  <c:v>5</c:v>
                </c:pt>
                <c:pt idx="7">
                  <c:v>10</c:v>
                </c:pt>
                <c:pt idx="8">
                  <c:v>3</c:v>
                </c:pt>
                <c:pt idx="9">
                  <c:v>2</c:v>
                </c:pt>
                <c:pt idx="10">
                  <c:v>6</c:v>
                </c:pt>
                <c:pt idx="11">
                  <c:v>7</c:v>
                </c:pt>
                <c:pt idx="12">
                  <c:v>8</c:v>
                </c:pt>
                <c:pt idx="13">
                  <c:v>10</c:v>
                </c:pt>
                <c:pt idx="14">
                  <c:v>4</c:v>
                </c:pt>
                <c:pt idx="15">
                  <c:v>0</c:v>
                </c:pt>
                <c:pt idx="16">
                  <c:v>7</c:v>
                </c:pt>
                <c:pt idx="17">
                  <c:v>9</c:v>
                </c:pt>
                <c:pt idx="18">
                  <c:v>3</c:v>
                </c:pt>
                <c:pt idx="19">
                  <c:v>4</c:v>
                </c:pt>
                <c:pt idx="20">
                  <c:v>0</c:v>
                </c:pt>
                <c:pt idx="21">
                  <c:v>2</c:v>
                </c:pt>
                <c:pt idx="22">
                  <c:v>1</c:v>
                </c:pt>
                <c:pt idx="23">
                  <c:v>8</c:v>
                </c:pt>
                <c:pt idx="24">
                  <c:v>5</c:v>
                </c:pt>
                <c:pt idx="25">
                  <c:v>3</c:v>
                </c:pt>
                <c:pt idx="26">
                  <c:v>6</c:v>
                </c:pt>
                <c:pt idx="27">
                  <c:v>0</c:v>
                </c:pt>
                <c:pt idx="28">
                  <c:v>11</c:v>
                </c:pt>
                <c:pt idx="29">
                  <c:v>10</c:v>
                </c:pt>
                <c:pt idx="30">
                  <c:v>6</c:v>
                </c:pt>
              </c:numCache>
            </c:numRef>
          </c:val>
          <c:smooth val="0"/>
          <c:extLst>
            <c:ext xmlns:c16="http://schemas.microsoft.com/office/drawing/2014/chart" uri="{C3380CC4-5D6E-409C-BE32-E72D297353CC}">
              <c16:uniqueId val="{00000002-7808-47F3-8825-11FF15220D85}"/>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1</c:v>
                </c:pt>
                <c:pt idx="1">
                  <c:v>2</c:v>
                </c:pt>
                <c:pt idx="2">
                  <c:v>5</c:v>
                </c:pt>
                <c:pt idx="3">
                  <c:v>2</c:v>
                </c:pt>
                <c:pt idx="4">
                  <c:v>-1</c:v>
                </c:pt>
                <c:pt idx="5">
                  <c:v>5</c:v>
                </c:pt>
                <c:pt idx="6">
                  <c:v>0</c:v>
                </c:pt>
                <c:pt idx="7">
                  <c:v>6</c:v>
                </c:pt>
                <c:pt idx="8">
                  <c:v>0</c:v>
                </c:pt>
                <c:pt idx="9">
                  <c:v>6</c:v>
                </c:pt>
                <c:pt idx="10">
                  <c:v>-2</c:v>
                </c:pt>
                <c:pt idx="11">
                  <c:v>-2</c:v>
                </c:pt>
                <c:pt idx="12">
                  <c:v>0</c:v>
                </c:pt>
                <c:pt idx="13">
                  <c:v>0</c:v>
                </c:pt>
                <c:pt idx="14">
                  <c:v>2</c:v>
                </c:pt>
                <c:pt idx="15">
                  <c:v>0</c:v>
                </c:pt>
                <c:pt idx="16">
                  <c:v>4</c:v>
                </c:pt>
                <c:pt idx="17">
                  <c:v>1</c:v>
                </c:pt>
                <c:pt idx="18">
                  <c:v>5</c:v>
                </c:pt>
                <c:pt idx="19">
                  <c:v>3</c:v>
                </c:pt>
                <c:pt idx="20">
                  <c:v>-3</c:v>
                </c:pt>
                <c:pt idx="21">
                  <c:v>0</c:v>
                </c:pt>
                <c:pt idx="22">
                  <c:v>2</c:v>
                </c:pt>
                <c:pt idx="23">
                  <c:v>2</c:v>
                </c:pt>
                <c:pt idx="24">
                  <c:v>1</c:v>
                </c:pt>
                <c:pt idx="25">
                  <c:v>2</c:v>
                </c:pt>
                <c:pt idx="26">
                  <c:v>6</c:v>
                </c:pt>
                <c:pt idx="27">
                  <c:v>2</c:v>
                </c:pt>
                <c:pt idx="28">
                  <c:v>1</c:v>
                </c:pt>
                <c:pt idx="29">
                  <c:v>2</c:v>
                </c:pt>
                <c:pt idx="30">
                  <c:v>1</c:v>
                </c:pt>
              </c:numCache>
            </c:numRef>
          </c:val>
          <c:smooth val="0"/>
          <c:extLst>
            <c:ext xmlns:c16="http://schemas.microsoft.com/office/drawing/2014/chart" uri="{C3380CC4-5D6E-409C-BE32-E72D297353CC}">
              <c16:uniqueId val="{00000003-7808-47F3-8825-11FF15220D85}"/>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3</c:v>
                </c:pt>
                <c:pt idx="1">
                  <c:v>-4</c:v>
                </c:pt>
                <c:pt idx="2">
                  <c:v>17</c:v>
                </c:pt>
                <c:pt idx="3">
                  <c:v>-6</c:v>
                </c:pt>
                <c:pt idx="4">
                  <c:v>-6</c:v>
                </c:pt>
                <c:pt idx="5">
                  <c:v>1</c:v>
                </c:pt>
                <c:pt idx="6">
                  <c:v>2</c:v>
                </c:pt>
                <c:pt idx="7">
                  <c:v>14</c:v>
                </c:pt>
                <c:pt idx="8">
                  <c:v>12</c:v>
                </c:pt>
                <c:pt idx="9">
                  <c:v>10</c:v>
                </c:pt>
                <c:pt idx="10">
                  <c:v>17</c:v>
                </c:pt>
                <c:pt idx="11">
                  <c:v>13</c:v>
                </c:pt>
                <c:pt idx="12">
                  <c:v>15</c:v>
                </c:pt>
                <c:pt idx="13">
                  <c:v>24</c:v>
                </c:pt>
                <c:pt idx="14">
                  <c:v>12</c:v>
                </c:pt>
                <c:pt idx="15">
                  <c:v>6</c:v>
                </c:pt>
                <c:pt idx="16">
                  <c:v>23</c:v>
                </c:pt>
                <c:pt idx="17">
                  <c:v>7</c:v>
                </c:pt>
                <c:pt idx="18">
                  <c:v>1</c:v>
                </c:pt>
                <c:pt idx="19">
                  <c:v>16</c:v>
                </c:pt>
                <c:pt idx="20">
                  <c:v>3</c:v>
                </c:pt>
                <c:pt idx="21">
                  <c:v>-8</c:v>
                </c:pt>
                <c:pt idx="22">
                  <c:v>-1</c:v>
                </c:pt>
                <c:pt idx="23">
                  <c:v>13</c:v>
                </c:pt>
                <c:pt idx="24">
                  <c:v>0</c:v>
                </c:pt>
                <c:pt idx="25">
                  <c:v>17</c:v>
                </c:pt>
                <c:pt idx="26">
                  <c:v>-3</c:v>
                </c:pt>
                <c:pt idx="27">
                  <c:v>9</c:v>
                </c:pt>
                <c:pt idx="28">
                  <c:v>10</c:v>
                </c:pt>
                <c:pt idx="29">
                  <c:v>19</c:v>
                </c:pt>
                <c:pt idx="30">
                  <c:v>8</c:v>
                </c:pt>
              </c:numCache>
            </c:numRef>
          </c:val>
          <c:smooth val="0"/>
          <c:extLst>
            <c:ext xmlns:c16="http://schemas.microsoft.com/office/drawing/2014/chart" uri="{C3380CC4-5D6E-409C-BE32-E72D297353CC}">
              <c16:uniqueId val="{00000004-7808-47F3-8825-11FF15220D85}"/>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13</c:v>
                </c:pt>
                <c:pt idx="1">
                  <c:v>-6</c:v>
                </c:pt>
                <c:pt idx="2">
                  <c:v>43</c:v>
                </c:pt>
                <c:pt idx="3">
                  <c:v>108</c:v>
                </c:pt>
                <c:pt idx="4">
                  <c:v>28</c:v>
                </c:pt>
                <c:pt idx="5">
                  <c:v>7</c:v>
                </c:pt>
                <c:pt idx="6">
                  <c:v>28</c:v>
                </c:pt>
                <c:pt idx="7">
                  <c:v>15</c:v>
                </c:pt>
                <c:pt idx="8">
                  <c:v>14</c:v>
                </c:pt>
                <c:pt idx="9">
                  <c:v>23</c:v>
                </c:pt>
                <c:pt idx="10">
                  <c:v>15</c:v>
                </c:pt>
                <c:pt idx="11">
                  <c:v>35</c:v>
                </c:pt>
                <c:pt idx="12">
                  <c:v>32</c:v>
                </c:pt>
                <c:pt idx="13">
                  <c:v>9</c:v>
                </c:pt>
                <c:pt idx="14">
                  <c:v>38</c:v>
                </c:pt>
                <c:pt idx="15">
                  <c:v>19</c:v>
                </c:pt>
                <c:pt idx="16">
                  <c:v>14</c:v>
                </c:pt>
                <c:pt idx="17">
                  <c:v>13</c:v>
                </c:pt>
                <c:pt idx="18">
                  <c:v>12</c:v>
                </c:pt>
                <c:pt idx="19">
                  <c:v>17</c:v>
                </c:pt>
                <c:pt idx="20">
                  <c:v>17</c:v>
                </c:pt>
                <c:pt idx="21">
                  <c:v>15</c:v>
                </c:pt>
                <c:pt idx="22">
                  <c:v>16</c:v>
                </c:pt>
                <c:pt idx="23">
                  <c:v>33</c:v>
                </c:pt>
                <c:pt idx="24">
                  <c:v>52</c:v>
                </c:pt>
                <c:pt idx="25">
                  <c:v>14</c:v>
                </c:pt>
                <c:pt idx="26">
                  <c:v>22</c:v>
                </c:pt>
                <c:pt idx="27">
                  <c:v>18</c:v>
                </c:pt>
                <c:pt idx="28">
                  <c:v>28</c:v>
                </c:pt>
                <c:pt idx="29">
                  <c:v>49</c:v>
                </c:pt>
                <c:pt idx="30">
                  <c:v>9</c:v>
                </c:pt>
              </c:numCache>
            </c:numRef>
          </c:val>
          <c:smooth val="0"/>
          <c:extLst>
            <c:ext xmlns:c16="http://schemas.microsoft.com/office/drawing/2014/chart" uri="{C3380CC4-5D6E-409C-BE32-E72D297353CC}">
              <c16:uniqueId val="{00000005-7808-47F3-8825-11FF15220D85}"/>
            </c:ext>
          </c:extLst>
        </c:ser>
        <c:dLbls>
          <c:showLegendKey val="0"/>
          <c:showVal val="0"/>
          <c:showCatName val="0"/>
          <c:showSerName val="0"/>
          <c:showPercent val="0"/>
          <c:showBubbleSize val="0"/>
        </c:dLbls>
        <c:smooth val="0"/>
        <c:axId val="423948032"/>
        <c:axId val="423947376"/>
      </c:lineChart>
      <c:dateAx>
        <c:axId val="42394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7376"/>
        <c:crosses val="autoZero"/>
        <c:auto val="1"/>
        <c:lblOffset val="100"/>
        <c:baseTimeUnit val="days"/>
      </c:dateAx>
      <c:valAx>
        <c:axId val="42394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-9</c:v>
                </c:pt>
                <c:pt idx="3">
                  <c:v>-7</c:v>
                </c:pt>
                <c:pt idx="4">
                  <c:v>-4</c:v>
                </c:pt>
                <c:pt idx="5">
                  <c:v>-6</c:v>
                </c:pt>
                <c:pt idx="6">
                  <c:v>-7</c:v>
                </c:pt>
              </c:numCache>
            </c:numRef>
          </c:val>
          <c:extLst>
            <c:ext xmlns:c16="http://schemas.microsoft.com/office/drawing/2014/chart" uri="{C3380CC4-5D6E-409C-BE32-E72D297353CC}">
              <c16:uniqueId val="{00000000-25EE-47F5-B831-58368B1AD0AD}"/>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535</c:v>
                </c:pt>
                <c:pt idx="1">
                  <c:v>331</c:v>
                </c:pt>
                <c:pt idx="2">
                  <c:v>691</c:v>
                </c:pt>
                <c:pt idx="3">
                  <c:v>620</c:v>
                </c:pt>
                <c:pt idx="4">
                  <c:v>499</c:v>
                </c:pt>
                <c:pt idx="5">
                  <c:v>234</c:v>
                </c:pt>
                <c:pt idx="6">
                  <c:v>542</c:v>
                </c:pt>
              </c:numCache>
            </c:numRef>
          </c:val>
          <c:extLst>
            <c:ext xmlns:c16="http://schemas.microsoft.com/office/drawing/2014/chart" uri="{C3380CC4-5D6E-409C-BE32-E72D297353CC}">
              <c16:uniqueId val="{00000001-25EE-47F5-B831-58368B1AD0AD}"/>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6</c:v>
                </c:pt>
                <c:pt idx="2">
                  <c:v>4</c:v>
                </c:pt>
                <c:pt idx="3">
                  <c:v>5</c:v>
                </c:pt>
                <c:pt idx="4">
                  <c:v>4</c:v>
                </c:pt>
                <c:pt idx="5">
                  <c:v>7</c:v>
                </c:pt>
                <c:pt idx="6">
                  <c:v>3</c:v>
                </c:pt>
              </c:numCache>
            </c:numRef>
          </c:val>
          <c:extLst>
            <c:ext xmlns:c16="http://schemas.microsoft.com/office/drawing/2014/chart" uri="{C3380CC4-5D6E-409C-BE32-E72D297353CC}">
              <c16:uniqueId val="{00000002-25EE-47F5-B831-58368B1AD0AD}"/>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1</c:v>
                </c:pt>
                <c:pt idx="3">
                  <c:v>4</c:v>
                </c:pt>
                <c:pt idx="4">
                  <c:v>0</c:v>
                </c:pt>
                <c:pt idx="5">
                  <c:v>2</c:v>
                </c:pt>
                <c:pt idx="6">
                  <c:v>1</c:v>
                </c:pt>
              </c:numCache>
            </c:numRef>
          </c:val>
          <c:extLst>
            <c:ext xmlns:c16="http://schemas.microsoft.com/office/drawing/2014/chart" uri="{C3380CC4-5D6E-409C-BE32-E72D297353CC}">
              <c16:uniqueId val="{00000003-25EE-47F5-B831-58368B1AD0AD}"/>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c:v>
                </c:pt>
                <c:pt idx="1">
                  <c:v>5</c:v>
                </c:pt>
                <c:pt idx="2">
                  <c:v>6</c:v>
                </c:pt>
                <c:pt idx="3">
                  <c:v>7</c:v>
                </c:pt>
                <c:pt idx="4">
                  <c:v>10</c:v>
                </c:pt>
                <c:pt idx="5">
                  <c:v>6</c:v>
                </c:pt>
                <c:pt idx="6">
                  <c:v>6</c:v>
                </c:pt>
              </c:numCache>
            </c:numRef>
          </c:val>
          <c:extLst>
            <c:ext xmlns:c16="http://schemas.microsoft.com/office/drawing/2014/chart" uri="{C3380CC4-5D6E-409C-BE32-E72D297353CC}">
              <c16:uniqueId val="{00000004-25EE-47F5-B831-58368B1AD0AD}"/>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24</c:v>
                </c:pt>
                <c:pt idx="1">
                  <c:v>47</c:v>
                </c:pt>
                <c:pt idx="2">
                  <c:v>22</c:v>
                </c:pt>
                <c:pt idx="3">
                  <c:v>20</c:v>
                </c:pt>
                <c:pt idx="4">
                  <c:v>18</c:v>
                </c:pt>
                <c:pt idx="5">
                  <c:v>22</c:v>
                </c:pt>
                <c:pt idx="6">
                  <c:v>18</c:v>
                </c:pt>
              </c:numCache>
            </c:numRef>
          </c:val>
          <c:extLst>
            <c:ext xmlns:c16="http://schemas.microsoft.com/office/drawing/2014/chart" uri="{C3380CC4-5D6E-409C-BE32-E72D297353CC}">
              <c16:uniqueId val="{00000005-25EE-47F5-B831-58368B1AD0AD}"/>
            </c:ext>
          </c:extLst>
        </c:ser>
        <c:dLbls>
          <c:showLegendKey val="0"/>
          <c:showVal val="0"/>
          <c:showCatName val="0"/>
          <c:showSerName val="0"/>
          <c:showPercent val="0"/>
          <c:showBubbleSize val="0"/>
        </c:dLbls>
        <c:gapWidth val="219"/>
        <c:overlap val="-27"/>
        <c:axId val="423952952"/>
        <c:axId val="423955248"/>
      </c:barChart>
      <c:catAx>
        <c:axId val="42395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55248"/>
        <c:crosses val="autoZero"/>
        <c:auto val="1"/>
        <c:lblAlgn val="ctr"/>
        <c:lblOffset val="100"/>
        <c:noMultiLvlLbl val="0"/>
      </c:catAx>
      <c:valAx>
        <c:axId val="42395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5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2</c:v>
                </c:pt>
                <c:pt idx="4">
                  <c:v>2</c:v>
                </c:pt>
                <c:pt idx="5">
                  <c:v>0</c:v>
                </c:pt>
                <c:pt idx="6">
                  <c:v>1</c:v>
                </c:pt>
              </c:numCache>
            </c:numRef>
          </c:val>
          <c:extLst>
            <c:ext xmlns:c16="http://schemas.microsoft.com/office/drawing/2014/chart" uri="{C3380CC4-5D6E-409C-BE32-E72D297353CC}">
              <c16:uniqueId val="{00000000-7399-450D-B0CD-79577BA0FF26}"/>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1-7399-450D-B0CD-79577BA0FF26}"/>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0</c:v>
                </c:pt>
                <c:pt idx="4">
                  <c:v>1</c:v>
                </c:pt>
                <c:pt idx="5">
                  <c:v>0</c:v>
                </c:pt>
                <c:pt idx="6">
                  <c:v>0</c:v>
                </c:pt>
              </c:numCache>
            </c:numRef>
          </c:val>
          <c:extLst>
            <c:ext xmlns:c16="http://schemas.microsoft.com/office/drawing/2014/chart" uri="{C3380CC4-5D6E-409C-BE32-E72D297353CC}">
              <c16:uniqueId val="{00000002-7399-450D-B0CD-79577BA0FF26}"/>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2</c:v>
                </c:pt>
                <c:pt idx="2">
                  <c:v>2</c:v>
                </c:pt>
                <c:pt idx="3">
                  <c:v>2</c:v>
                </c:pt>
                <c:pt idx="4">
                  <c:v>1</c:v>
                </c:pt>
                <c:pt idx="5">
                  <c:v>0</c:v>
                </c:pt>
                <c:pt idx="6">
                  <c:v>1</c:v>
                </c:pt>
              </c:numCache>
            </c:numRef>
          </c:val>
          <c:extLst>
            <c:ext xmlns:c16="http://schemas.microsoft.com/office/drawing/2014/chart" uri="{C3380CC4-5D6E-409C-BE32-E72D297353CC}">
              <c16:uniqueId val="{00000003-7399-450D-B0CD-79577BA0FF26}"/>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2</c:v>
                </c:pt>
                <c:pt idx="3">
                  <c:v>4</c:v>
                </c:pt>
                <c:pt idx="4">
                  <c:v>1</c:v>
                </c:pt>
                <c:pt idx="5">
                  <c:v>3</c:v>
                </c:pt>
                <c:pt idx="6">
                  <c:v>0</c:v>
                </c:pt>
              </c:numCache>
            </c:numRef>
          </c:val>
          <c:extLst>
            <c:ext xmlns:c16="http://schemas.microsoft.com/office/drawing/2014/chart" uri="{C3380CC4-5D6E-409C-BE32-E72D297353CC}">
              <c16:uniqueId val="{00000004-7399-450D-B0CD-79577BA0FF26}"/>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2</c:v>
                </c:pt>
                <c:pt idx="2">
                  <c:v>2</c:v>
                </c:pt>
                <c:pt idx="3">
                  <c:v>0</c:v>
                </c:pt>
                <c:pt idx="4">
                  <c:v>4</c:v>
                </c:pt>
                <c:pt idx="5">
                  <c:v>3</c:v>
                </c:pt>
                <c:pt idx="6">
                  <c:v>1</c:v>
                </c:pt>
              </c:numCache>
            </c:numRef>
          </c:val>
          <c:extLst>
            <c:ext xmlns:c16="http://schemas.microsoft.com/office/drawing/2014/chart" uri="{C3380CC4-5D6E-409C-BE32-E72D297353CC}">
              <c16:uniqueId val="{00000005-7399-450D-B0CD-79577BA0FF26}"/>
            </c:ext>
          </c:extLst>
        </c:ser>
        <c:dLbls>
          <c:showLegendKey val="0"/>
          <c:showVal val="0"/>
          <c:showCatName val="0"/>
          <c:showSerName val="0"/>
          <c:showPercent val="0"/>
          <c:showBubbleSize val="0"/>
        </c:dLbls>
        <c:gapWidth val="219"/>
        <c:overlap val="-27"/>
        <c:axId val="367270752"/>
        <c:axId val="367268128"/>
      </c:barChart>
      <c:catAx>
        <c:axId val="36727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68128"/>
        <c:crosses val="autoZero"/>
        <c:auto val="1"/>
        <c:lblAlgn val="ctr"/>
        <c:lblOffset val="100"/>
        <c:noMultiLvlLbl val="0"/>
      </c:catAx>
      <c:valAx>
        <c:axId val="36726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7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5.5359490692685601E-2</c:v>
                </c:pt>
                <c:pt idx="2">
                  <c:v>6.9199363365856997E-2</c:v>
                </c:pt>
                <c:pt idx="3">
                  <c:v>0.15223859940488499</c:v>
                </c:pt>
                <c:pt idx="4">
                  <c:v>8.9959172375614099E-2</c:v>
                </c:pt>
                <c:pt idx="6">
                  <c:v>0.11071898138537099</c:v>
                </c:pt>
              </c:numCache>
            </c:numRef>
          </c:val>
          <c:extLst>
            <c:ext xmlns:c16="http://schemas.microsoft.com/office/drawing/2014/chart" uri="{C3380CC4-5D6E-409C-BE32-E72D297353CC}">
              <c16:uniqueId val="{00000000-7880-4E41-8456-2288D86F5DA2}"/>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37.287557575836097</c:v>
                </c:pt>
                <c:pt idx="1">
                  <c:v>0.24821822482959299</c:v>
                </c:pt>
                <c:pt idx="2">
                  <c:v>0.119576431787473</c:v>
                </c:pt>
                <c:pt idx="4">
                  <c:v>8.89268770693845E-2</c:v>
                </c:pt>
              </c:numCache>
            </c:numRef>
          </c:val>
          <c:extLst>
            <c:ext xmlns:c16="http://schemas.microsoft.com/office/drawing/2014/chart" uri="{C3380CC4-5D6E-409C-BE32-E72D297353CC}">
              <c16:uniqueId val="{00000001-7880-4E41-8456-2288D86F5DA2}"/>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0.86300477637863704</c:v>
                </c:pt>
                <c:pt idx="1">
                  <c:v>0.63504125054277005</c:v>
                </c:pt>
                <c:pt idx="2">
                  <c:v>1.1778115501519799</c:v>
                </c:pt>
                <c:pt idx="4">
                  <c:v>0.96613113330438505</c:v>
                </c:pt>
              </c:numCache>
            </c:numRef>
          </c:val>
          <c:extLst>
            <c:ext xmlns:c16="http://schemas.microsoft.com/office/drawing/2014/chart" uri="{C3380CC4-5D6E-409C-BE32-E72D297353CC}">
              <c16:uniqueId val="{00000002-7880-4E41-8456-2288D86F5DA2}"/>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0.24748523072010201</c:v>
                </c:pt>
                <c:pt idx="2">
                  <c:v>0.35126935973175799</c:v>
                </c:pt>
                <c:pt idx="3">
                  <c:v>0.38320293788919002</c:v>
                </c:pt>
                <c:pt idx="4">
                  <c:v>1.70844643142264</c:v>
                </c:pt>
                <c:pt idx="6">
                  <c:v>0.51093725051892103</c:v>
                </c:pt>
              </c:numCache>
            </c:numRef>
          </c:val>
          <c:extLst>
            <c:ext xmlns:c16="http://schemas.microsoft.com/office/drawing/2014/chart" uri="{C3380CC4-5D6E-409C-BE32-E72D297353CC}">
              <c16:uniqueId val="{00000003-7880-4E41-8456-2288D86F5DA2}"/>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7.5618142647205705E-2</c:v>
                </c:pt>
                <c:pt idx="1">
                  <c:v>0.119847622308779</c:v>
                </c:pt>
                <c:pt idx="2">
                  <c:v>9.5592746365335504E-2</c:v>
                </c:pt>
                <c:pt idx="3">
                  <c:v>5.956712180228E-2</c:v>
                </c:pt>
                <c:pt idx="4">
                  <c:v>4.4229479661573097E-2</c:v>
                </c:pt>
                <c:pt idx="5">
                  <c:v>0.118420864900341</c:v>
                </c:pt>
              </c:numCache>
            </c:numRef>
          </c:val>
          <c:extLst>
            <c:ext xmlns:c16="http://schemas.microsoft.com/office/drawing/2014/chart" uri="{C3380CC4-5D6E-409C-BE32-E72D297353CC}">
              <c16:uniqueId val="{00000004-7880-4E41-8456-2288D86F5DA2}"/>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0.43192079638796699</c:v>
                </c:pt>
                <c:pt idx="1">
                  <c:v>0.68759179676875404</c:v>
                </c:pt>
                <c:pt idx="2">
                  <c:v>0.22901593863896</c:v>
                </c:pt>
                <c:pt idx="4">
                  <c:v>0.54017298591089602</c:v>
                </c:pt>
                <c:pt idx="5">
                  <c:v>0.38078659631181</c:v>
                </c:pt>
                <c:pt idx="6">
                  <c:v>0.20888864711962099</c:v>
                </c:pt>
              </c:numCache>
            </c:numRef>
          </c:val>
          <c:extLst>
            <c:ext xmlns:c16="http://schemas.microsoft.com/office/drawing/2014/chart" uri="{C3380CC4-5D6E-409C-BE32-E72D297353CC}">
              <c16:uniqueId val="{00000005-7880-4E41-8456-2288D86F5DA2}"/>
            </c:ext>
          </c:extLst>
        </c:ser>
        <c:dLbls>
          <c:showLegendKey val="0"/>
          <c:showVal val="0"/>
          <c:showCatName val="0"/>
          <c:showSerName val="0"/>
          <c:showPercent val="0"/>
          <c:showBubbleSize val="0"/>
        </c:dLbls>
        <c:gapWidth val="219"/>
        <c:overlap val="-27"/>
        <c:axId val="367269112"/>
        <c:axId val="367271408"/>
      </c:barChart>
      <c:catAx>
        <c:axId val="36726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71408"/>
        <c:crosses val="autoZero"/>
        <c:auto val="1"/>
        <c:lblAlgn val="ctr"/>
        <c:lblOffset val="100"/>
        <c:noMultiLvlLbl val="0"/>
      </c:catAx>
      <c:valAx>
        <c:axId val="36727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6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0</c:v>
                </c:pt>
                <c:pt idx="15">
                  <c:v>0</c:v>
                </c:pt>
                <c:pt idx="16">
                  <c:v>0</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1C6-466D-A0D0-55DA9A70C185}"/>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1</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D1C6-466D-A0D0-55DA9A70C185}"/>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1C6-466D-A0D0-55DA9A70C185}"/>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1C6-466D-A0D0-55DA9A70C185}"/>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1</c:v>
                </c:pt>
                <c:pt idx="12">
                  <c:v>3</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1C6-466D-A0D0-55DA9A70C185}"/>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5-D1C6-466D-A0D0-55DA9A70C185}"/>
            </c:ext>
          </c:extLst>
        </c:ser>
        <c:dLbls>
          <c:showLegendKey val="0"/>
          <c:showVal val="0"/>
          <c:showCatName val="0"/>
          <c:showSerName val="0"/>
          <c:showPercent val="0"/>
          <c:showBubbleSize val="0"/>
        </c:dLbls>
        <c:smooth val="0"/>
        <c:axId val="367272720"/>
        <c:axId val="367276328"/>
      </c:lineChart>
      <c:catAx>
        <c:axId val="36727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76328"/>
        <c:crosses val="autoZero"/>
        <c:auto val="1"/>
        <c:lblAlgn val="ctr"/>
        <c:lblOffset val="100"/>
        <c:noMultiLvlLbl val="0"/>
      </c:catAx>
      <c:valAx>
        <c:axId val="36727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7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0.11069600110696</c:v>
                </c:pt>
                <c:pt idx="11">
                  <c:v>5.5348000553479999E-2</c:v>
                </c:pt>
                <c:pt idx="12">
                  <c:v>0.103777501037775</c:v>
                </c:pt>
                <c:pt idx="13">
                  <c:v>0</c:v>
                </c:pt>
                <c:pt idx="14">
                  <c:v>0</c:v>
                </c:pt>
                <c:pt idx="15">
                  <c:v>0</c:v>
                </c:pt>
                <c:pt idx="16">
                  <c:v>0</c:v>
                </c:pt>
                <c:pt idx="17">
                  <c:v>0.103777501037775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25D-4357-AAEE-C07F749B9459}"/>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37.284821382323003</c:v>
                </c:pt>
                <c:pt idx="13">
                  <c:v>0</c:v>
                </c:pt>
                <c:pt idx="14">
                  <c:v>0.119567657164563</c:v>
                </c:pt>
                <c:pt idx="15">
                  <c:v>8.89203515375451E-2</c:v>
                </c:pt>
                <c:pt idx="16">
                  <c:v>0</c:v>
                </c:pt>
                <c:pt idx="17">
                  <c:v>0</c:v>
                </c:pt>
                <c:pt idx="18">
                  <c:v>0.248200010359653</c:v>
                </c:pt>
                <c:pt idx="19">
                  <c:v>0</c:v>
                </c:pt>
                <c:pt idx="20">
                  <c:v>0</c:v>
                </c:pt>
                <c:pt idx="21">
                  <c:v>0</c:v>
                </c:pt>
                <c:pt idx="22">
                  <c:v>0</c:v>
                </c:pt>
                <c:pt idx="23">
                  <c:v>0</c:v>
                </c:pt>
              </c:numCache>
            </c:numRef>
          </c:val>
          <c:smooth val="0"/>
          <c:extLst>
            <c:ext xmlns:c16="http://schemas.microsoft.com/office/drawing/2014/chart" uri="{C3380CC4-5D6E-409C-BE32-E72D297353CC}">
              <c16:uniqueId val="{00000001-E25D-4357-AAEE-C07F749B9459}"/>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0.54282922592552396</c:v>
                </c:pt>
                <c:pt idx="10">
                  <c:v>0.72739116274020199</c:v>
                </c:pt>
                <c:pt idx="11">
                  <c:v>1.3190750189990199</c:v>
                </c:pt>
                <c:pt idx="12">
                  <c:v>0</c:v>
                </c:pt>
                <c:pt idx="13">
                  <c:v>0</c:v>
                </c:pt>
                <c:pt idx="14">
                  <c:v>0.95537943762892197</c:v>
                </c:pt>
                <c:pt idx="15">
                  <c:v>0</c:v>
                </c:pt>
                <c:pt idx="16">
                  <c:v>0.72739116274020199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25D-4357-AAEE-C07F749B9459}"/>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0.51093725051892103</c:v>
                </c:pt>
                <c:pt idx="11">
                  <c:v>0</c:v>
                </c:pt>
                <c:pt idx="12">
                  <c:v>0</c:v>
                </c:pt>
                <c:pt idx="13">
                  <c:v>0</c:v>
                </c:pt>
                <c:pt idx="14">
                  <c:v>0</c:v>
                </c:pt>
                <c:pt idx="15">
                  <c:v>0</c:v>
                </c:pt>
                <c:pt idx="16">
                  <c:v>0.96599073926233403</c:v>
                </c:pt>
                <c:pt idx="17">
                  <c:v>0.34807600191601501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E25D-4357-AAEE-C07F749B9459}"/>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6.4207747734893295E-2</c:v>
                </c:pt>
                <c:pt idx="10">
                  <c:v>7.8951749066609594E-2</c:v>
                </c:pt>
                <c:pt idx="11">
                  <c:v>0.12556181779268</c:v>
                </c:pt>
                <c:pt idx="12">
                  <c:v>0.14220827090913399</c:v>
                </c:pt>
                <c:pt idx="13">
                  <c:v>6.1354070057787001E-2</c:v>
                </c:pt>
                <c:pt idx="14">
                  <c:v>0</c:v>
                </c:pt>
                <c:pt idx="15">
                  <c:v>5.7073553542127398E-2</c:v>
                </c:pt>
                <c:pt idx="16">
                  <c:v>0</c:v>
                </c:pt>
                <c:pt idx="17">
                  <c:v>0</c:v>
                </c:pt>
                <c:pt idx="18">
                  <c:v>0</c:v>
                </c:pt>
                <c:pt idx="19">
                  <c:v>0</c:v>
                </c:pt>
                <c:pt idx="20">
                  <c:v>4.4232003995148698E-2</c:v>
                </c:pt>
                <c:pt idx="21">
                  <c:v>0</c:v>
                </c:pt>
                <c:pt idx="22">
                  <c:v>0</c:v>
                </c:pt>
                <c:pt idx="23">
                  <c:v>0</c:v>
                </c:pt>
              </c:numCache>
            </c:numRef>
          </c:val>
          <c:smooth val="0"/>
          <c:extLst>
            <c:ext xmlns:c16="http://schemas.microsoft.com/office/drawing/2014/chart" uri="{C3380CC4-5D6E-409C-BE32-E72D297353CC}">
              <c16:uniqueId val="{00000004-E25D-4357-AAEE-C07F749B9459}"/>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0.37426696985192498</c:v>
                </c:pt>
                <c:pt idx="2">
                  <c:v>0.52114499581125595</c:v>
                </c:pt>
                <c:pt idx="3">
                  <c:v>0</c:v>
                </c:pt>
                <c:pt idx="4">
                  <c:v>0</c:v>
                </c:pt>
                <c:pt idx="5">
                  <c:v>0</c:v>
                </c:pt>
                <c:pt idx="6">
                  <c:v>0</c:v>
                </c:pt>
                <c:pt idx="7">
                  <c:v>0</c:v>
                </c:pt>
                <c:pt idx="8">
                  <c:v>0</c:v>
                </c:pt>
                <c:pt idx="9">
                  <c:v>0.48850543448695999</c:v>
                </c:pt>
                <c:pt idx="10">
                  <c:v>0.61362375289676097</c:v>
                </c:pt>
                <c:pt idx="11">
                  <c:v>0.57554426468508302</c:v>
                </c:pt>
                <c:pt idx="12">
                  <c:v>0</c:v>
                </c:pt>
                <c:pt idx="13">
                  <c:v>0.43193019485818102</c:v>
                </c:pt>
                <c:pt idx="14">
                  <c:v>0</c:v>
                </c:pt>
                <c:pt idx="15">
                  <c:v>0</c:v>
                </c:pt>
                <c:pt idx="16">
                  <c:v>0</c:v>
                </c:pt>
                <c:pt idx="17">
                  <c:v>0.215421104740352</c:v>
                </c:pt>
                <c:pt idx="18">
                  <c:v>0.30245993493847401</c:v>
                </c:pt>
                <c:pt idx="19">
                  <c:v>0</c:v>
                </c:pt>
                <c:pt idx="20">
                  <c:v>0.20889319247549301</c:v>
                </c:pt>
                <c:pt idx="21">
                  <c:v>0.24262073917726501</c:v>
                </c:pt>
                <c:pt idx="22">
                  <c:v>0</c:v>
                </c:pt>
                <c:pt idx="23">
                  <c:v>0</c:v>
                </c:pt>
              </c:numCache>
            </c:numRef>
          </c:val>
          <c:smooth val="0"/>
          <c:extLst>
            <c:ext xmlns:c16="http://schemas.microsoft.com/office/drawing/2014/chart" uri="{C3380CC4-5D6E-409C-BE32-E72D297353CC}">
              <c16:uniqueId val="{00000005-E25D-4357-AAEE-C07F749B9459}"/>
            </c:ext>
          </c:extLst>
        </c:ser>
        <c:dLbls>
          <c:showLegendKey val="0"/>
          <c:showVal val="0"/>
          <c:showCatName val="0"/>
          <c:showSerName val="0"/>
          <c:showPercent val="0"/>
          <c:showBubbleSize val="0"/>
        </c:dLbls>
        <c:smooth val="0"/>
        <c:axId val="367279280"/>
        <c:axId val="367282888"/>
      </c:lineChart>
      <c:catAx>
        <c:axId val="36727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82888"/>
        <c:crosses val="autoZero"/>
        <c:auto val="1"/>
        <c:lblAlgn val="ctr"/>
        <c:lblOffset val="100"/>
        <c:noMultiLvlLbl val="0"/>
      </c:catAx>
      <c:valAx>
        <c:axId val="36728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3</c:v>
                </c:pt>
                <c:pt idx="1">
                  <c:v>0</c:v>
                </c:pt>
                <c:pt idx="2">
                  <c:v>6</c:v>
                </c:pt>
                <c:pt idx="3">
                  <c:v>2</c:v>
                </c:pt>
                <c:pt idx="4">
                  <c:v>3</c:v>
                </c:pt>
                <c:pt idx="5">
                  <c:v>10</c:v>
                </c:pt>
              </c:numCache>
            </c:numRef>
          </c:val>
          <c:extLst>
            <c:ext xmlns:c16="http://schemas.microsoft.com/office/drawing/2014/chart" uri="{C3380CC4-5D6E-409C-BE32-E72D297353CC}">
              <c16:uniqueId val="{00000000-C614-4596-8224-8A8C1B029D86}"/>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4</c:v>
                </c:pt>
                <c:pt idx="1">
                  <c:v>4</c:v>
                </c:pt>
                <c:pt idx="2">
                  <c:v>1</c:v>
                </c:pt>
                <c:pt idx="3">
                  <c:v>5</c:v>
                </c:pt>
                <c:pt idx="4">
                  <c:v>10</c:v>
                </c:pt>
                <c:pt idx="5">
                  <c:v>3</c:v>
                </c:pt>
              </c:numCache>
            </c:numRef>
          </c:val>
          <c:extLst>
            <c:ext xmlns:c16="http://schemas.microsoft.com/office/drawing/2014/chart" uri="{C3380CC4-5D6E-409C-BE32-E72D297353CC}">
              <c16:uniqueId val="{00000001-C614-4596-8224-8A8C1B029D86}"/>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1</c:v>
                </c:pt>
                <c:pt idx="1">
                  <c:v>0</c:v>
                </c:pt>
                <c:pt idx="2">
                  <c:v>0</c:v>
                </c:pt>
                <c:pt idx="3">
                  <c:v>1</c:v>
                </c:pt>
                <c:pt idx="4">
                  <c:v>0</c:v>
                </c:pt>
                <c:pt idx="5">
                  <c:v>0</c:v>
                </c:pt>
              </c:numCache>
            </c:numRef>
          </c:val>
          <c:extLst>
            <c:ext xmlns:c16="http://schemas.microsoft.com/office/drawing/2014/chart" uri="{C3380CC4-5D6E-409C-BE32-E72D297353CC}">
              <c16:uniqueId val="{00000002-C614-4596-8224-8A8C1B029D86}"/>
            </c:ext>
          </c:extLst>
        </c:ser>
        <c:dLbls>
          <c:showLegendKey val="0"/>
          <c:showVal val="0"/>
          <c:showCatName val="0"/>
          <c:showSerName val="0"/>
          <c:showPercent val="0"/>
          <c:showBubbleSize val="0"/>
        </c:dLbls>
        <c:gapWidth val="150"/>
        <c:overlap val="100"/>
        <c:axId val="423961152"/>
        <c:axId val="423962792"/>
      </c:barChart>
      <c:catAx>
        <c:axId val="42396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62792"/>
        <c:crosses val="autoZero"/>
        <c:auto val="1"/>
        <c:lblAlgn val="ctr"/>
        <c:lblOffset val="100"/>
        <c:noMultiLvlLbl val="0"/>
      </c:catAx>
      <c:valAx>
        <c:axId val="423962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6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46</c:v>
                </c:pt>
                <c:pt idx="1">
                  <c:v>87435</c:v>
                </c:pt>
                <c:pt idx="2">
                  <c:v>63</c:v>
                </c:pt>
                <c:pt idx="3">
                  <c:v>207</c:v>
                </c:pt>
                <c:pt idx="4">
                  <c:v>688</c:v>
                </c:pt>
                <c:pt idx="5">
                  <c:v>837</c:v>
                </c:pt>
              </c:numCache>
            </c:numRef>
          </c:val>
          <c:extLst>
            <c:ext xmlns:c16="http://schemas.microsoft.com/office/drawing/2014/chart" uri="{C3380CC4-5D6E-409C-BE32-E72D297353CC}">
              <c16:uniqueId val="{00000000-1F68-47CF-9791-B28897E2E325}"/>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16</c:v>
                </c:pt>
                <c:pt idx="1">
                  <c:v>0</c:v>
                </c:pt>
                <c:pt idx="2">
                  <c:v>0</c:v>
                </c:pt>
                <c:pt idx="3">
                  <c:v>14</c:v>
                </c:pt>
                <c:pt idx="4">
                  <c:v>0</c:v>
                </c:pt>
                <c:pt idx="5">
                  <c:v>0</c:v>
                </c:pt>
              </c:numCache>
            </c:numRef>
          </c:val>
          <c:extLst>
            <c:ext xmlns:c16="http://schemas.microsoft.com/office/drawing/2014/chart" uri="{C3380CC4-5D6E-409C-BE32-E72D297353CC}">
              <c16:uniqueId val="{00000001-1F68-47CF-9791-B28897E2E325}"/>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52</c:v>
                </c:pt>
                <c:pt idx="1">
                  <c:v>0</c:v>
                </c:pt>
                <c:pt idx="2">
                  <c:v>519</c:v>
                </c:pt>
                <c:pt idx="3">
                  <c:v>41</c:v>
                </c:pt>
                <c:pt idx="4">
                  <c:v>114</c:v>
                </c:pt>
                <c:pt idx="5">
                  <c:v>4473</c:v>
                </c:pt>
              </c:numCache>
            </c:numRef>
          </c:val>
          <c:extLst>
            <c:ext xmlns:c16="http://schemas.microsoft.com/office/drawing/2014/chart" uri="{C3380CC4-5D6E-409C-BE32-E72D297353CC}">
              <c16:uniqueId val="{00000002-1F68-47CF-9791-B28897E2E325}"/>
            </c:ext>
          </c:extLst>
        </c:ser>
        <c:dLbls>
          <c:showLegendKey val="0"/>
          <c:showVal val="0"/>
          <c:showCatName val="0"/>
          <c:showSerName val="0"/>
          <c:showPercent val="0"/>
          <c:showBubbleSize val="0"/>
        </c:dLbls>
        <c:gapWidth val="150"/>
        <c:overlap val="100"/>
        <c:axId val="423950000"/>
        <c:axId val="423940160"/>
      </c:barChart>
      <c:catAx>
        <c:axId val="42395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0160"/>
        <c:crosses val="autoZero"/>
        <c:auto val="1"/>
        <c:lblAlgn val="ctr"/>
        <c:lblOffset val="100"/>
        <c:noMultiLvlLbl val="0"/>
      </c:catAx>
      <c:valAx>
        <c:axId val="423940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5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0.11995348585263201</c:v>
                </c:pt>
                <c:pt idx="1">
                  <c:v>7.96131304081035E-2</c:v>
                </c:pt>
                <c:pt idx="2">
                  <c:v>0.11065006915629</c:v>
                </c:pt>
              </c:numCache>
            </c:numRef>
          </c:val>
          <c:extLst>
            <c:ext xmlns:c16="http://schemas.microsoft.com/office/drawing/2014/chart" uri="{C3380CC4-5D6E-409C-BE32-E72D297353CC}">
              <c16:uniqueId val="{00000000-6C5D-41AB-8784-2FCE901658CF}"/>
            </c:ext>
          </c:extLst>
        </c:ser>
        <c:ser>
          <c:idx val="1"/>
          <c:order val="1"/>
          <c:tx>
            <c:strRef>
              <c:f>Sheet1!$C$1</c:f>
              <c:strCache>
                <c:ptCount val="1"/>
                <c:pt idx="0">
                  <c:v>olmobikes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9.7062956192839707</c:v>
                </c:pt>
                <c:pt idx="2">
                  <c:v>0</c:v>
                </c:pt>
              </c:numCache>
            </c:numRef>
          </c:val>
          <c:extLst>
            <c:ext xmlns:c16="http://schemas.microsoft.com/office/drawing/2014/chart" uri="{C3380CC4-5D6E-409C-BE32-E72D297353CC}">
              <c16:uniqueId val="{00000001-6C5D-41AB-8784-2FCE901658CF}"/>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0.94034908253937299</c:v>
                </c:pt>
                <c:pt idx="1">
                  <c:v>0.68814855270344</c:v>
                </c:pt>
                <c:pt idx="2">
                  <c:v>0</c:v>
                </c:pt>
              </c:numCache>
            </c:numRef>
          </c:val>
          <c:extLst>
            <c:ext xmlns:c16="http://schemas.microsoft.com/office/drawing/2014/chart" uri="{C3380CC4-5D6E-409C-BE32-E72D297353CC}">
              <c16:uniqueId val="{00000002-6C5D-41AB-8784-2FCE901658CF}"/>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0.32709533071650998</c:v>
                </c:pt>
                <c:pt idx="1">
                  <c:v>0.66201333031486798</c:v>
                </c:pt>
                <c:pt idx="2">
                  <c:v>0.22328548644338</c:v>
                </c:pt>
              </c:numCache>
            </c:numRef>
          </c:val>
          <c:extLst>
            <c:ext xmlns:c16="http://schemas.microsoft.com/office/drawing/2014/chart" uri="{C3380CC4-5D6E-409C-BE32-E72D297353CC}">
              <c16:uniqueId val="{00000003-6C5D-41AB-8784-2FCE901658CF}"/>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5.4227082392106302E-2</c:v>
                </c:pt>
                <c:pt idx="1">
                  <c:v>9.8176608775426902E-2</c:v>
                </c:pt>
                <c:pt idx="2">
                  <c:v>0</c:v>
                </c:pt>
              </c:numCache>
            </c:numRef>
          </c:val>
          <c:extLst>
            <c:ext xmlns:c16="http://schemas.microsoft.com/office/drawing/2014/chart" uri="{C3380CC4-5D6E-409C-BE32-E72D297353CC}">
              <c16:uniqueId val="{00000004-6C5D-41AB-8784-2FCE901658CF}"/>
            </c:ext>
          </c:extLst>
        </c:ser>
        <c:ser>
          <c:idx val="5"/>
          <c:order val="5"/>
          <c:tx>
            <c:strRef>
              <c:f>Sheet1!$G$1</c:f>
              <c:strCache>
                <c:ptCount val="1"/>
                <c:pt idx="0">
                  <c:v>venzoarg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0.48648374948338102</c:v>
                </c:pt>
                <c:pt idx="1">
                  <c:v>0.30314898340392699</c:v>
                </c:pt>
                <c:pt idx="2">
                  <c:v>0</c:v>
                </c:pt>
              </c:numCache>
            </c:numRef>
          </c:val>
          <c:extLst>
            <c:ext xmlns:c16="http://schemas.microsoft.com/office/drawing/2014/chart" uri="{C3380CC4-5D6E-409C-BE32-E72D297353CC}">
              <c16:uniqueId val="{00000005-6C5D-41AB-8784-2FCE901658CF}"/>
            </c:ext>
          </c:extLst>
        </c:ser>
        <c:dLbls>
          <c:showLegendKey val="0"/>
          <c:showVal val="0"/>
          <c:showCatName val="0"/>
          <c:showSerName val="0"/>
          <c:showPercent val="0"/>
          <c:showBubbleSize val="0"/>
        </c:dLbls>
        <c:gapWidth val="219"/>
        <c:overlap val="-27"/>
        <c:axId val="331402952"/>
        <c:axId val="331399344"/>
      </c:barChart>
      <c:catAx>
        <c:axId val="33140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99344"/>
        <c:crosses val="autoZero"/>
        <c:auto val="1"/>
        <c:lblAlgn val="ctr"/>
        <c:lblOffset val="100"/>
        <c:noMultiLvlLbl val="0"/>
      </c:catAx>
      <c:valAx>
        <c:axId val="33139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0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110</c:v>
                </c:pt>
                <c:pt idx="1">
                  <c:v>25636</c:v>
                </c:pt>
                <c:pt idx="2">
                  <c:v>537</c:v>
                </c:pt>
                <c:pt idx="3">
                  <c:v>260</c:v>
                </c:pt>
                <c:pt idx="4">
                  <c:v>788</c:v>
                </c:pt>
                <c:pt idx="5">
                  <c:v>5179</c:v>
                </c:pt>
              </c:numCache>
            </c:numRef>
          </c:val>
          <c:extLst>
            <c:ext xmlns:c16="http://schemas.microsoft.com/office/drawing/2014/chart" uri="{C3380CC4-5D6E-409C-BE32-E72D297353CC}">
              <c16:uniqueId val="{00000000-6ACE-4EFD-AEC1-E201BC305B89}"/>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4</c:v>
                </c:pt>
                <c:pt idx="1">
                  <c:v>61799</c:v>
                </c:pt>
                <c:pt idx="2">
                  <c:v>45</c:v>
                </c:pt>
                <c:pt idx="3">
                  <c:v>2</c:v>
                </c:pt>
                <c:pt idx="4">
                  <c:v>14</c:v>
                </c:pt>
                <c:pt idx="5">
                  <c:v>131</c:v>
                </c:pt>
              </c:numCache>
            </c:numRef>
          </c:val>
          <c:extLst>
            <c:ext xmlns:c16="http://schemas.microsoft.com/office/drawing/2014/chart" uri="{C3380CC4-5D6E-409C-BE32-E72D297353CC}">
              <c16:uniqueId val="{00000001-6ACE-4EFD-AEC1-E201BC305B89}"/>
            </c:ext>
          </c:extLst>
        </c:ser>
        <c:dLbls>
          <c:showLegendKey val="0"/>
          <c:showVal val="0"/>
          <c:showCatName val="0"/>
          <c:showSerName val="0"/>
          <c:showPercent val="0"/>
          <c:showBubbleSize val="0"/>
        </c:dLbls>
        <c:gapWidth val="150"/>
        <c:overlap val="100"/>
        <c:axId val="426974816"/>
        <c:axId val="426978752"/>
      </c:barChart>
      <c:catAx>
        <c:axId val="42697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78752"/>
        <c:crosses val="autoZero"/>
        <c:auto val="1"/>
        <c:lblAlgn val="ctr"/>
        <c:lblOffset val="100"/>
        <c:noMultiLvlLbl val="0"/>
      </c:catAx>
      <c:valAx>
        <c:axId val="426978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7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17BA4-2448-4676-9CDF-7ECE4A01A32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1997CD7E-FB0B-40C2-9EF4-AF7AA253D2F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00968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23220-CBB2-4360-8812-FD3DE1B55117}"/>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875186DB-11ED-4087-901A-A58D7881DCD4}"/>
              </a:ext>
            </a:extLst>
          </p:cNvPr>
          <p:cNvGraphicFramePr>
            <a:graphicFrameLocks noGrp="1"/>
          </p:cNvGraphicFramePr>
          <p:nvPr>
            <p:ph type="tbl" sz="quarter" idx="13"/>
            <p:extLst>
              <p:ext uri="{D42A27DB-BD31-4B8C-83A1-F6EECF244321}">
                <p14:modId xmlns:p14="http://schemas.microsoft.com/office/powerpoint/2010/main" val="2708630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0975592"/>
                    </a:ext>
                  </a:extLst>
                </a:gridCol>
                <a:gridCol w="658368">
                  <a:extLst>
                    <a:ext uri="{9D8B030D-6E8A-4147-A177-3AD203B41FA5}">
                      <a16:colId xmlns:a16="http://schemas.microsoft.com/office/drawing/2014/main" val="1192725031"/>
                    </a:ext>
                  </a:extLst>
                </a:gridCol>
                <a:gridCol w="658368">
                  <a:extLst>
                    <a:ext uri="{9D8B030D-6E8A-4147-A177-3AD203B41FA5}">
                      <a16:colId xmlns:a16="http://schemas.microsoft.com/office/drawing/2014/main" val="3992781474"/>
                    </a:ext>
                  </a:extLst>
                </a:gridCol>
                <a:gridCol w="658368">
                  <a:extLst>
                    <a:ext uri="{9D8B030D-6E8A-4147-A177-3AD203B41FA5}">
                      <a16:colId xmlns:a16="http://schemas.microsoft.com/office/drawing/2014/main" val="2404520233"/>
                    </a:ext>
                  </a:extLst>
                </a:gridCol>
                <a:gridCol w="658368">
                  <a:extLst>
                    <a:ext uri="{9D8B030D-6E8A-4147-A177-3AD203B41FA5}">
                      <a16:colId xmlns:a16="http://schemas.microsoft.com/office/drawing/2014/main" val="1337218756"/>
                    </a:ext>
                  </a:extLst>
                </a:gridCol>
                <a:gridCol w="658368">
                  <a:extLst>
                    <a:ext uri="{9D8B030D-6E8A-4147-A177-3AD203B41FA5}">
                      <a16:colId xmlns:a16="http://schemas.microsoft.com/office/drawing/2014/main" val="20495936"/>
                    </a:ext>
                  </a:extLst>
                </a:gridCol>
                <a:gridCol w="658368">
                  <a:extLst>
                    <a:ext uri="{9D8B030D-6E8A-4147-A177-3AD203B41FA5}">
                      <a16:colId xmlns:a16="http://schemas.microsoft.com/office/drawing/2014/main" val="3004624363"/>
                    </a:ext>
                  </a:extLst>
                </a:gridCol>
                <a:gridCol w="658368">
                  <a:extLst>
                    <a:ext uri="{9D8B030D-6E8A-4147-A177-3AD203B41FA5}">
                      <a16:colId xmlns:a16="http://schemas.microsoft.com/office/drawing/2014/main" val="3340978992"/>
                    </a:ext>
                  </a:extLst>
                </a:gridCol>
                <a:gridCol w="658368">
                  <a:extLst>
                    <a:ext uri="{9D8B030D-6E8A-4147-A177-3AD203B41FA5}">
                      <a16:colId xmlns:a16="http://schemas.microsoft.com/office/drawing/2014/main" val="473764671"/>
                    </a:ext>
                  </a:extLst>
                </a:gridCol>
                <a:gridCol w="658368">
                  <a:extLst>
                    <a:ext uri="{9D8B030D-6E8A-4147-A177-3AD203B41FA5}">
                      <a16:colId xmlns:a16="http://schemas.microsoft.com/office/drawing/2014/main" val="15711217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82131353"/>
                  </a:ext>
                </a:extLst>
              </a:tr>
              <a:tr h="370840">
                <a:tc>
                  <a:txBody>
                    <a:bodyPr/>
                    <a:lstStyle/>
                    <a:p>
                      <a:r>
                        <a:rPr lang="en-US" sz="1000"/>
                        <a:t>olmobikes</a:t>
                      </a:r>
                    </a:p>
                  </a:txBody>
                  <a:tcPr/>
                </a:tc>
                <a:tc>
                  <a:txBody>
                    <a:bodyPr/>
                    <a:lstStyle/>
                    <a:p>
                      <a:r>
                        <a:rPr lang="en-US" sz="1000"/>
                        <a:t>239237</a:t>
                      </a:r>
                    </a:p>
                  </a:txBody>
                  <a:tcPr/>
                </a:tc>
                <a:tc>
                  <a:txBody>
                    <a:bodyPr/>
                    <a:lstStyle/>
                    <a:p>
                      <a:r>
                        <a:rPr lang="en-US" sz="1000"/>
                        <a:t>15121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25636</a:t>
                      </a:r>
                    </a:p>
                  </a:txBody>
                  <a:tcPr/>
                </a:tc>
                <a:tc>
                  <a:txBody>
                    <a:bodyPr/>
                    <a:lstStyle/>
                    <a:p>
                      <a:r>
                        <a:rPr lang="en-US" sz="1000"/>
                        <a:t>61799</a:t>
                      </a:r>
                    </a:p>
                  </a:txBody>
                  <a:tcPr/>
                </a:tc>
                <a:tc>
                  <a:txBody>
                    <a:bodyPr/>
                    <a:lstStyle/>
                    <a:p>
                      <a:r>
                        <a:rPr lang="en-US" sz="1000"/>
                        <a:t>9.4351 %</a:t>
                      </a:r>
                    </a:p>
                  </a:txBody>
                  <a:tcPr/>
                </a:tc>
                <a:extLst>
                  <a:ext uri="{0D108BD9-81ED-4DB2-BD59-A6C34878D82A}">
                    <a16:rowId xmlns:a16="http://schemas.microsoft.com/office/drawing/2014/main" val="2390586060"/>
                  </a:ext>
                </a:extLst>
              </a:tr>
              <a:tr h="370840">
                <a:tc>
                  <a:txBody>
                    <a:bodyPr/>
                    <a:lstStyle/>
                    <a:p>
                      <a:r>
                        <a:rPr lang="en-US" sz="1000"/>
                        <a:t>venzoarg</a:t>
                      </a:r>
                    </a:p>
                  </a:txBody>
                  <a:tcPr/>
                </a:tc>
                <a:tc>
                  <a:txBody>
                    <a:bodyPr/>
                    <a:lstStyle/>
                    <a:p>
                      <a:r>
                        <a:rPr lang="en-US" sz="1000"/>
                        <a:t>92284</a:t>
                      </a:r>
                    </a:p>
                  </a:txBody>
                  <a:tcPr/>
                </a:tc>
                <a:tc>
                  <a:txBody>
                    <a:bodyPr/>
                    <a:lstStyle/>
                    <a:p>
                      <a:r>
                        <a:rPr lang="en-US" sz="1000"/>
                        <a:t>750</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13</a:t>
                      </a:r>
                    </a:p>
                  </a:txBody>
                  <a:tcPr/>
                </a:tc>
                <a:tc>
                  <a:txBody>
                    <a:bodyPr/>
                    <a:lstStyle/>
                    <a:p>
                      <a:r>
                        <a:rPr lang="en-US" sz="1000"/>
                        <a:t>5179</a:t>
                      </a:r>
                    </a:p>
                  </a:txBody>
                  <a:tcPr/>
                </a:tc>
                <a:tc>
                  <a:txBody>
                    <a:bodyPr/>
                    <a:lstStyle/>
                    <a:p>
                      <a:r>
                        <a:rPr lang="en-US" sz="1000"/>
                        <a:t>131</a:t>
                      </a:r>
                    </a:p>
                  </a:txBody>
                  <a:tcPr/>
                </a:tc>
                <a:tc>
                  <a:txBody>
                    <a:bodyPr/>
                    <a:lstStyle/>
                    <a:p>
                      <a:r>
                        <a:rPr lang="en-US" sz="1000"/>
                        <a:t>0.4444 %</a:t>
                      </a:r>
                    </a:p>
                  </a:txBody>
                  <a:tcPr/>
                </a:tc>
                <a:extLst>
                  <a:ext uri="{0D108BD9-81ED-4DB2-BD59-A6C34878D82A}">
                    <a16:rowId xmlns:a16="http://schemas.microsoft.com/office/drawing/2014/main" val="185400270"/>
                  </a:ext>
                </a:extLst>
              </a:tr>
              <a:tr h="370840">
                <a:tc>
                  <a:txBody>
                    <a:bodyPr/>
                    <a:lstStyle/>
                    <a:p>
                      <a:r>
                        <a:rPr lang="en-US" sz="1000"/>
                        <a:t>topmega_oficial</a:t>
                      </a:r>
                    </a:p>
                  </a:txBody>
                  <a:tcPr/>
                </a:tc>
                <a:tc>
                  <a:txBody>
                    <a:bodyPr/>
                    <a:lstStyle/>
                    <a:p>
                      <a:r>
                        <a:rPr lang="en-US" sz="1000"/>
                        <a:t>70210</a:t>
                      </a:r>
                    </a:p>
                  </a:txBody>
                  <a:tcPr/>
                </a:tc>
                <a:tc>
                  <a:txBody>
                    <a:bodyPr/>
                    <a:lstStyle/>
                    <a:p>
                      <a:r>
                        <a:rPr lang="en-US" sz="1000"/>
                        <a:t>244</a:t>
                      </a:r>
                    </a:p>
                  </a:txBody>
                  <a:tcPr/>
                </a:tc>
                <a:tc>
                  <a:txBody>
                    <a:bodyPr/>
                    <a:lstStyle/>
                    <a:p>
                      <a:r>
                        <a:rPr lang="en-US" sz="1000"/>
                        <a:t>10</a:t>
                      </a:r>
                    </a:p>
                  </a:txBody>
                  <a:tcPr/>
                </a:tc>
                <a:tc>
                  <a:txBody>
                    <a:bodyPr/>
                    <a:lstStyle/>
                    <a:p>
                      <a:r>
                        <a:rPr lang="en-US" sz="1000"/>
                        <a:t>3</a:t>
                      </a:r>
                    </a:p>
                  </a:txBody>
                  <a:tcPr/>
                </a:tc>
                <a:tc>
                  <a:txBody>
                    <a:bodyPr/>
                    <a:lstStyle/>
                    <a:p>
                      <a:r>
                        <a:rPr lang="en-US" sz="1000"/>
                        <a:t>0</a:t>
                      </a:r>
                    </a:p>
                  </a:txBody>
                  <a:tcPr/>
                </a:tc>
                <a:tc>
                  <a:txBody>
                    <a:bodyPr/>
                    <a:lstStyle/>
                    <a:p>
                      <a:r>
                        <a:rPr lang="en-US" sz="1000"/>
                        <a:t>13</a:t>
                      </a:r>
                    </a:p>
                  </a:txBody>
                  <a:tcPr/>
                </a:tc>
                <a:tc>
                  <a:txBody>
                    <a:bodyPr/>
                    <a:lstStyle/>
                    <a:p>
                      <a:r>
                        <a:rPr lang="en-US" sz="1000"/>
                        <a:t>788</a:t>
                      </a:r>
                    </a:p>
                  </a:txBody>
                  <a:tcPr/>
                </a:tc>
                <a:tc>
                  <a:txBody>
                    <a:bodyPr/>
                    <a:lstStyle/>
                    <a:p>
                      <a:r>
                        <a:rPr lang="en-US" sz="1000"/>
                        <a:t>14</a:t>
                      </a:r>
                    </a:p>
                  </a:txBody>
                  <a:tcPr/>
                </a:tc>
                <a:tc>
                  <a:txBody>
                    <a:bodyPr/>
                    <a:lstStyle/>
                    <a:p>
                      <a:r>
                        <a:rPr lang="en-US" sz="1000"/>
                        <a:t>0.0880 %</a:t>
                      </a:r>
                    </a:p>
                  </a:txBody>
                  <a:tcPr/>
                </a:tc>
                <a:extLst>
                  <a:ext uri="{0D108BD9-81ED-4DB2-BD59-A6C34878D82A}">
                    <a16:rowId xmlns:a16="http://schemas.microsoft.com/office/drawing/2014/main" val="35408478"/>
                  </a:ext>
                </a:extLst>
              </a:tr>
              <a:tr h="370840">
                <a:tc>
                  <a:txBody>
                    <a:bodyPr/>
                    <a:lstStyle/>
                    <a:p>
                      <a:r>
                        <a:rPr lang="en-US" sz="1000"/>
                        <a:t>teknialbikes</a:t>
                      </a:r>
                    </a:p>
                  </a:txBody>
                  <a:tcPr/>
                </a:tc>
                <a:tc>
                  <a:txBody>
                    <a:bodyPr/>
                    <a:lstStyle/>
                    <a:p>
                      <a:r>
                        <a:rPr lang="en-US" sz="1000"/>
                        <a:t>14363</a:t>
                      </a:r>
                    </a:p>
                  </a:txBody>
                  <a:tcPr/>
                </a:tc>
                <a:tc>
                  <a:txBody>
                    <a:bodyPr/>
                    <a:lstStyle/>
                    <a:p>
                      <a:r>
                        <a:rPr lang="en-US" sz="1000"/>
                        <a:t>-183</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8</a:t>
                      </a:r>
                    </a:p>
                  </a:txBody>
                  <a:tcPr/>
                </a:tc>
                <a:tc>
                  <a:txBody>
                    <a:bodyPr/>
                    <a:lstStyle/>
                    <a:p>
                      <a:r>
                        <a:rPr lang="en-US" sz="1000"/>
                        <a:t>110</a:t>
                      </a:r>
                    </a:p>
                  </a:txBody>
                  <a:tcPr/>
                </a:tc>
                <a:tc>
                  <a:txBody>
                    <a:bodyPr/>
                    <a:lstStyle/>
                    <a:p>
                      <a:r>
                        <a:rPr lang="en-US" sz="1000"/>
                        <a:t>4</a:t>
                      </a:r>
                    </a:p>
                  </a:txBody>
                  <a:tcPr/>
                </a:tc>
                <a:tc>
                  <a:txBody>
                    <a:bodyPr/>
                    <a:lstStyle/>
                    <a:p>
                      <a:r>
                        <a:rPr lang="en-US" sz="1000"/>
                        <a:t>0.0986 %</a:t>
                      </a:r>
                    </a:p>
                  </a:txBody>
                  <a:tcPr/>
                </a:tc>
                <a:extLst>
                  <a:ext uri="{0D108BD9-81ED-4DB2-BD59-A6C34878D82A}">
                    <a16:rowId xmlns:a16="http://schemas.microsoft.com/office/drawing/2014/main" val="350265763"/>
                  </a:ext>
                </a:extLst>
              </a:tr>
              <a:tr h="370840">
                <a:tc>
                  <a:txBody>
                    <a:bodyPr/>
                    <a:lstStyle/>
                    <a:p>
                      <a:r>
                        <a:rPr lang="en-US" sz="1000"/>
                        <a:t>raleigh.bicicletas</a:t>
                      </a:r>
                    </a:p>
                  </a:txBody>
                  <a:tcPr/>
                </a:tc>
                <a:tc>
                  <a:txBody>
                    <a:bodyPr/>
                    <a:lstStyle/>
                    <a:p>
                      <a:r>
                        <a:rPr lang="en-US" sz="1000"/>
                        <a:t>9285</a:t>
                      </a:r>
                    </a:p>
                  </a:txBody>
                  <a:tcPr/>
                </a:tc>
                <a:tc>
                  <a:txBody>
                    <a:bodyPr/>
                    <a:lstStyle/>
                    <a:p>
                      <a:r>
                        <a:rPr lang="en-US" sz="1000"/>
                        <a:t>152</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537</a:t>
                      </a:r>
                    </a:p>
                  </a:txBody>
                  <a:tcPr/>
                </a:tc>
                <a:tc>
                  <a:txBody>
                    <a:bodyPr/>
                    <a:lstStyle/>
                    <a:p>
                      <a:r>
                        <a:rPr lang="en-US" sz="1000"/>
                        <a:t>45</a:t>
                      </a:r>
                    </a:p>
                  </a:txBody>
                  <a:tcPr/>
                </a:tc>
                <a:tc>
                  <a:txBody>
                    <a:bodyPr/>
                    <a:lstStyle/>
                    <a:p>
                      <a:r>
                        <a:rPr lang="en-US" sz="1000"/>
                        <a:t>0.9028 %</a:t>
                      </a:r>
                    </a:p>
                  </a:txBody>
                  <a:tcPr/>
                </a:tc>
                <a:extLst>
                  <a:ext uri="{0D108BD9-81ED-4DB2-BD59-A6C34878D82A}">
                    <a16:rowId xmlns:a16="http://schemas.microsoft.com/office/drawing/2014/main" val="353862849"/>
                  </a:ext>
                </a:extLst>
              </a:tr>
              <a:tr h="370840">
                <a:tc>
                  <a:txBody>
                    <a:bodyPr/>
                    <a:lstStyle/>
                    <a:p>
                      <a:r>
                        <a:rPr lang="en-US" sz="1000"/>
                        <a:t>motomelbicicletas</a:t>
                      </a:r>
                    </a:p>
                  </a:txBody>
                  <a:tcPr/>
                </a:tc>
                <a:tc>
                  <a:txBody>
                    <a:bodyPr/>
                    <a:lstStyle/>
                    <a:p>
                      <a:r>
                        <a:rPr lang="en-US" sz="1000"/>
                        <a:t>6289</a:t>
                      </a:r>
                    </a:p>
                  </a:txBody>
                  <a:tcPr/>
                </a:tc>
                <a:tc>
                  <a:txBody>
                    <a:bodyPr/>
                    <a:lstStyle/>
                    <a:p>
                      <a:r>
                        <a:rPr lang="en-US" sz="1000"/>
                        <a:t>53</a:t>
                      </a:r>
                    </a:p>
                  </a:txBody>
                  <a:tcPr/>
                </a:tc>
                <a:tc>
                  <a:txBody>
                    <a:bodyPr/>
                    <a:lstStyle/>
                    <a:p>
                      <a:r>
                        <a:rPr lang="en-US" sz="1000"/>
                        <a:t>5</a:t>
                      </a:r>
                    </a:p>
                  </a:txBody>
                  <a:tcPr/>
                </a:tc>
                <a:tc>
                  <a:txBody>
                    <a:bodyPr/>
                    <a:lstStyle/>
                    <a:p>
                      <a:r>
                        <a:rPr lang="en-US" sz="1000"/>
                        <a:t>2</a:t>
                      </a:r>
                    </a:p>
                  </a:txBody>
                  <a:tcPr/>
                </a:tc>
                <a:tc>
                  <a:txBody>
                    <a:bodyPr/>
                    <a:lstStyle/>
                    <a:p>
                      <a:r>
                        <a:rPr lang="en-US" sz="1000"/>
                        <a:t>1</a:t>
                      </a:r>
                    </a:p>
                  </a:txBody>
                  <a:tcPr/>
                </a:tc>
                <a:tc>
                  <a:txBody>
                    <a:bodyPr/>
                    <a:lstStyle/>
                    <a:p>
                      <a:r>
                        <a:rPr lang="en-US" sz="1000"/>
                        <a:t>8</a:t>
                      </a:r>
                    </a:p>
                  </a:txBody>
                  <a:tcPr/>
                </a:tc>
                <a:tc>
                  <a:txBody>
                    <a:bodyPr/>
                    <a:lstStyle/>
                    <a:p>
                      <a:r>
                        <a:rPr lang="en-US" sz="1000"/>
                        <a:t>260</a:t>
                      </a:r>
                    </a:p>
                  </a:txBody>
                  <a:tcPr/>
                </a:tc>
                <a:tc>
                  <a:txBody>
                    <a:bodyPr/>
                    <a:lstStyle/>
                    <a:p>
                      <a:r>
                        <a:rPr lang="en-US" sz="1000"/>
                        <a:t>2</a:t>
                      </a:r>
                    </a:p>
                  </a:txBody>
                  <a:tcPr/>
                </a:tc>
                <a:tc>
                  <a:txBody>
                    <a:bodyPr/>
                    <a:lstStyle/>
                    <a:p>
                      <a:r>
                        <a:rPr lang="en-US" sz="1000"/>
                        <a:t>0.5230 %</a:t>
                      </a:r>
                    </a:p>
                  </a:txBody>
                  <a:tcPr/>
                </a:tc>
                <a:extLst>
                  <a:ext uri="{0D108BD9-81ED-4DB2-BD59-A6C34878D82A}">
                    <a16:rowId xmlns:a16="http://schemas.microsoft.com/office/drawing/2014/main" val="2929857879"/>
                  </a:ext>
                </a:extLst>
              </a:tr>
            </a:tbl>
          </a:graphicData>
        </a:graphic>
      </p:graphicFrame>
      <p:sp>
        <p:nvSpPr>
          <p:cNvPr id="4" name="Text Placeholder 3">
            <a:extLst>
              <a:ext uri="{FF2B5EF4-FFF2-40B4-BE49-F238E27FC236}">
                <a16:creationId xmlns:a16="http://schemas.microsoft.com/office/drawing/2014/main" id="{C92A1B21-50CE-459C-8AF4-671A32FB082C}"/>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996837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B34FF-C58A-447A-8B41-81E8F4A9E8AC}"/>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9D956F8A-A587-4460-8434-2CC045E2E468}"/>
              </a:ext>
            </a:extLst>
          </p:cNvPr>
          <p:cNvGraphicFramePr>
            <a:graphicFrameLocks noGrp="1"/>
          </p:cNvGraphicFramePr>
          <p:nvPr>
            <p:ph type="chart" sz="quarter" idx="13"/>
            <p:extLst>
              <p:ext uri="{D42A27DB-BD31-4B8C-83A1-F6EECF244321}">
                <p14:modId xmlns:p14="http://schemas.microsoft.com/office/powerpoint/2010/main" val="3672639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57F17-9B4F-41DD-AEFB-1EF2484D5095}"/>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3869B01-5279-48C5-9FBB-5A01602554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31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27EB1-2EF2-403E-82F2-03BE5449B8C3}"/>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33A47340-7E5C-4BAA-A017-E4B08BD70E43}"/>
              </a:ext>
            </a:extLst>
          </p:cNvPr>
          <p:cNvGraphicFramePr>
            <a:graphicFrameLocks noGrp="1"/>
          </p:cNvGraphicFramePr>
          <p:nvPr>
            <p:ph type="chart" sz="quarter" idx="13"/>
            <p:extLst>
              <p:ext uri="{D42A27DB-BD31-4B8C-83A1-F6EECF244321}">
                <p14:modId xmlns:p14="http://schemas.microsoft.com/office/powerpoint/2010/main" val="85665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9C345-15C2-44D6-AA33-1F842E810C00}"/>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60AB505-45E4-44BE-AB04-EA2376973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782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24F89-69FF-4B23-BD2A-CB6A1542D253}"/>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8E7B3D37-9438-4833-8EBB-023EA053207F}"/>
              </a:ext>
            </a:extLst>
          </p:cNvPr>
          <p:cNvGraphicFramePr>
            <a:graphicFrameLocks noGrp="1"/>
          </p:cNvGraphicFramePr>
          <p:nvPr>
            <p:ph type="chart" sz="quarter" idx="13"/>
            <p:extLst>
              <p:ext uri="{D42A27DB-BD31-4B8C-83A1-F6EECF244321}">
                <p14:modId xmlns:p14="http://schemas.microsoft.com/office/powerpoint/2010/main" val="3160149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F5F0F-7E85-4E0F-96B3-4AFE6E2759B0}"/>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A52BD87-AC9D-4EF2-8D03-09B3B1F3F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60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8B9C0-2474-403F-A48C-A16140F42D10}"/>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123BFC87-3AEE-4F7F-8D4C-CC5737A0F309}"/>
              </a:ext>
            </a:extLst>
          </p:cNvPr>
          <p:cNvGraphicFramePr>
            <a:graphicFrameLocks noGrp="1"/>
          </p:cNvGraphicFramePr>
          <p:nvPr>
            <p:ph type="chart" sz="quarter" idx="13"/>
            <p:extLst>
              <p:ext uri="{D42A27DB-BD31-4B8C-83A1-F6EECF244321}">
                <p14:modId xmlns:p14="http://schemas.microsoft.com/office/powerpoint/2010/main" val="1352950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5A71F-DF59-4533-A635-7D03408770A3}"/>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9A2D5F29-A690-4D30-A535-68B0EBFFFB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99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41297-24E5-40AD-BC44-3A7586BCEDB4}"/>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62289E10-1F4A-4BEF-B96E-FD2F0184CEF4}"/>
              </a:ext>
            </a:extLst>
          </p:cNvPr>
          <p:cNvGraphicFramePr>
            <a:graphicFrameLocks noGrp="1"/>
          </p:cNvGraphicFramePr>
          <p:nvPr>
            <p:ph type="chart" sz="quarter" idx="13"/>
            <p:extLst>
              <p:ext uri="{D42A27DB-BD31-4B8C-83A1-F6EECF244321}">
                <p14:modId xmlns:p14="http://schemas.microsoft.com/office/powerpoint/2010/main" val="304743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0F7EBA-0EC3-44FC-893F-B819E7B0877F}"/>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D0E185DE-FF24-48E2-8F83-80A5E77052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4394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65202-DDB7-420B-BA98-2A6D772DFD1B}"/>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A0702344-2974-434B-8965-8035C36139B8}"/>
              </a:ext>
            </a:extLst>
          </p:cNvPr>
          <p:cNvGraphicFramePr>
            <a:graphicFrameLocks noGrp="1"/>
          </p:cNvGraphicFramePr>
          <p:nvPr>
            <p:ph type="chart" sz="quarter" idx="13"/>
            <p:extLst>
              <p:ext uri="{D42A27DB-BD31-4B8C-83A1-F6EECF244321}">
                <p14:modId xmlns:p14="http://schemas.microsoft.com/office/powerpoint/2010/main" val="3820379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5320E-5350-4C17-A9BD-A684DB56C83E}"/>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AAA7FED-FE05-47E6-B926-BF61460F7D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271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A252-4A07-419A-87CF-AE70BFB11F2D}"/>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4F0FD486-B1B6-481B-936F-3A5E00144716}"/>
              </a:ext>
            </a:extLst>
          </p:cNvPr>
          <p:cNvGraphicFramePr>
            <a:graphicFrameLocks noGrp="1"/>
          </p:cNvGraphicFramePr>
          <p:nvPr>
            <p:ph type="chart" sz="quarter" idx="13"/>
            <p:extLst>
              <p:ext uri="{D42A27DB-BD31-4B8C-83A1-F6EECF244321}">
                <p14:modId xmlns:p14="http://schemas.microsoft.com/office/powerpoint/2010/main" val="2682248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C6682C-CE37-408F-9148-A483E04DE9DC}"/>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D56E013-9CE1-4C41-A725-0D6AEAB57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123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4ECC5-9183-4EC7-AD43-2F217F437339}"/>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7E7E9A97-1729-47D3-AE27-36DCE710327B}"/>
              </a:ext>
            </a:extLst>
          </p:cNvPr>
          <p:cNvGraphicFramePr>
            <a:graphicFrameLocks noGrp="1"/>
          </p:cNvGraphicFramePr>
          <p:nvPr>
            <p:ph type="chart" sz="quarter" idx="13"/>
            <p:extLst>
              <p:ext uri="{D42A27DB-BD31-4B8C-83A1-F6EECF244321}">
                <p14:modId xmlns:p14="http://schemas.microsoft.com/office/powerpoint/2010/main" val="2968791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AF165-A456-4E0D-B4FE-2B4736CA82AA}"/>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8D46E8DB-421E-4720-A9DB-00A51282E9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9657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704BD-9D63-48C2-BC1A-C41E2B05A27B}"/>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2C6D8F05-A2E6-48E9-A003-B201143A4A14}"/>
              </a:ext>
            </a:extLst>
          </p:cNvPr>
          <p:cNvGraphicFramePr>
            <a:graphicFrameLocks noGrp="1"/>
          </p:cNvGraphicFramePr>
          <p:nvPr>
            <p:ph type="chart" sz="quarter" idx="13"/>
            <p:extLst>
              <p:ext uri="{D42A27DB-BD31-4B8C-83A1-F6EECF244321}">
                <p14:modId xmlns:p14="http://schemas.microsoft.com/office/powerpoint/2010/main" val="1950019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63DC0-1753-4E2C-8E3E-B6769EFD5929}"/>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E59A3124-AFBA-4156-B4FB-323978B6E3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695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C2A55-AF93-42F2-AD99-8875E6E3791C}"/>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586D9F5B-081B-4162-807C-0B3EBA3DE01A}"/>
              </a:ext>
            </a:extLst>
          </p:cNvPr>
          <p:cNvGraphicFramePr>
            <a:graphicFrameLocks noGrp="1"/>
          </p:cNvGraphicFramePr>
          <p:nvPr>
            <p:ph type="chart" sz="quarter" idx="13"/>
            <p:extLst>
              <p:ext uri="{D42A27DB-BD31-4B8C-83A1-F6EECF244321}">
                <p14:modId xmlns:p14="http://schemas.microsoft.com/office/powerpoint/2010/main" val="1589095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F15DC-1AF4-4610-B7E8-D7C51C7463F8}"/>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A75C8B76-C9CE-4884-9A09-3F51799447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432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DD88-F138-4525-9CE8-6B3C007692A1}"/>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9939A991-32A8-4FF5-BC7F-3C23515FB0B9}"/>
              </a:ext>
            </a:extLst>
          </p:cNvPr>
          <p:cNvGraphicFramePr>
            <a:graphicFrameLocks noGrp="1"/>
          </p:cNvGraphicFramePr>
          <p:nvPr>
            <p:ph type="chart" sz="quarter" idx="13"/>
            <p:extLst>
              <p:ext uri="{D42A27DB-BD31-4B8C-83A1-F6EECF244321}">
                <p14:modId xmlns:p14="http://schemas.microsoft.com/office/powerpoint/2010/main" val="273143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7A580-4650-4E6B-B3C9-69B21077D3DF}"/>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2314E3E4-DA58-4BFC-9413-F8E2E43B84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245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09DC4-45DE-4F7B-A83B-D97C0938B455}"/>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BB5D792D-7FF6-4375-AA16-88C207FB38D8}"/>
              </a:ext>
            </a:extLst>
          </p:cNvPr>
          <p:cNvGraphicFramePr>
            <a:graphicFrameLocks noGrp="1"/>
          </p:cNvGraphicFramePr>
          <p:nvPr>
            <p:ph type="chart" sz="quarter" idx="13"/>
            <p:extLst>
              <p:ext uri="{D42A27DB-BD31-4B8C-83A1-F6EECF244321}">
                <p14:modId xmlns:p14="http://schemas.microsoft.com/office/powerpoint/2010/main" val="259445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268F4E-28BE-42E2-ADD1-D746F967272A}"/>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B812E740-91D9-4C79-A4C5-78CBAF57DD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3456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41395-7087-4506-B6D5-B44D85C89164}"/>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0B71DB91-A1E2-43BE-B307-BC3686EEA5EC}"/>
              </a:ext>
            </a:extLst>
          </p:cNvPr>
          <p:cNvGraphicFramePr>
            <a:graphicFrameLocks noGrp="1"/>
          </p:cNvGraphicFramePr>
          <p:nvPr>
            <p:ph type="tbl" sz="quarter" idx="13"/>
            <p:extLst>
              <p:ext uri="{D42A27DB-BD31-4B8C-83A1-F6EECF244321}">
                <p14:modId xmlns:p14="http://schemas.microsoft.com/office/powerpoint/2010/main" val="214236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4930754"/>
                    </a:ext>
                  </a:extLst>
                </a:gridCol>
                <a:gridCol w="1399032">
                  <a:extLst>
                    <a:ext uri="{9D8B030D-6E8A-4147-A177-3AD203B41FA5}">
                      <a16:colId xmlns:a16="http://schemas.microsoft.com/office/drawing/2014/main" val="72219915"/>
                    </a:ext>
                  </a:extLst>
                </a:gridCol>
                <a:gridCol w="1399032">
                  <a:extLst>
                    <a:ext uri="{9D8B030D-6E8A-4147-A177-3AD203B41FA5}">
                      <a16:colId xmlns:a16="http://schemas.microsoft.com/office/drawing/2014/main" val="3677894167"/>
                    </a:ext>
                  </a:extLst>
                </a:gridCol>
                <a:gridCol w="1399032">
                  <a:extLst>
                    <a:ext uri="{9D8B030D-6E8A-4147-A177-3AD203B41FA5}">
                      <a16:colId xmlns:a16="http://schemas.microsoft.com/office/drawing/2014/main" val="4115302946"/>
                    </a:ext>
                  </a:extLst>
                </a:gridCol>
                <a:gridCol w="1399032">
                  <a:extLst>
                    <a:ext uri="{9D8B030D-6E8A-4147-A177-3AD203B41FA5}">
                      <a16:colId xmlns:a16="http://schemas.microsoft.com/office/drawing/2014/main" val="69861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5704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190.43333333333</a:t>
                      </a:r>
                    </a:p>
                  </a:txBody>
                  <a:tcPr/>
                </a:tc>
                <a:extLst>
                  <a:ext uri="{0D108BD9-81ED-4DB2-BD59-A6C34878D82A}">
                    <a16:rowId xmlns:a16="http://schemas.microsoft.com/office/drawing/2014/main" val="2255231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235.07692307692</a:t>
                      </a:r>
                    </a:p>
                  </a:txBody>
                  <a:tcPr/>
                </a:tc>
                <a:extLst>
                  <a:ext uri="{0D108BD9-81ED-4DB2-BD59-A6C34878D82A}">
                    <a16:rowId xmlns:a16="http://schemas.microsoft.com/office/drawing/2014/main" val="14152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extLst>
                  <a:ext uri="{0D108BD9-81ED-4DB2-BD59-A6C34878D82A}">
                    <a16:rowId xmlns:a16="http://schemas.microsoft.com/office/drawing/2014/main" val="26769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287.75</a:t>
                      </a:r>
                    </a:p>
                  </a:txBody>
                  <a:tcPr/>
                </a:tc>
                <a:extLst>
                  <a:ext uri="{0D108BD9-81ED-4DB2-BD59-A6C34878D82A}">
                    <a16:rowId xmlns:a16="http://schemas.microsoft.com/office/drawing/2014/main" val="38863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132.82352941176</a:t>
                      </a:r>
                    </a:p>
                  </a:txBody>
                  <a:tcPr/>
                </a:tc>
                <a:extLst>
                  <a:ext uri="{0D108BD9-81ED-4DB2-BD59-A6C34878D82A}">
                    <a16:rowId xmlns:a16="http://schemas.microsoft.com/office/drawing/2014/main" val="239021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72746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#movilidadsustentable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63.571428571429</a:t>
                      </a:r>
                    </a:p>
                  </a:txBody>
                  <a:tcPr/>
                </a:tc>
                <a:extLst>
                  <a:ext uri="{0D108BD9-81ED-4DB2-BD59-A6C34878D82A}">
                    <a16:rowId xmlns:a16="http://schemas.microsoft.com/office/drawing/2014/main" val="387756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152074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305831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1245675169"/>
                  </a:ext>
                </a:extLst>
              </a:tr>
            </a:tbl>
          </a:graphicData>
        </a:graphic>
      </p:graphicFrame>
      <p:sp>
        <p:nvSpPr>
          <p:cNvPr id="4" name="Text Placeholder 3">
            <a:extLst>
              <a:ext uri="{FF2B5EF4-FFF2-40B4-BE49-F238E27FC236}">
                <a16:creationId xmlns:a16="http://schemas.microsoft.com/office/drawing/2014/main" id="{5608FDFE-858A-4CAF-B80E-ED17B9D7072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82188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5B1DF-353A-4046-A244-2AFE85C305CE}"/>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CB510368-7AB1-47BC-A04C-AC85ED3DCFE1}"/>
              </a:ext>
            </a:extLst>
          </p:cNvPr>
          <p:cNvGraphicFramePr>
            <a:graphicFrameLocks noGrp="1"/>
          </p:cNvGraphicFramePr>
          <p:nvPr>
            <p:ph type="tbl" sz="quarter" idx="13"/>
            <p:extLst>
              <p:ext uri="{D42A27DB-BD31-4B8C-83A1-F6EECF244321}">
                <p14:modId xmlns:p14="http://schemas.microsoft.com/office/powerpoint/2010/main" val="394040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5690005"/>
                    </a:ext>
                  </a:extLst>
                </a:gridCol>
                <a:gridCol w="1399032">
                  <a:extLst>
                    <a:ext uri="{9D8B030D-6E8A-4147-A177-3AD203B41FA5}">
                      <a16:colId xmlns:a16="http://schemas.microsoft.com/office/drawing/2014/main" val="2308399822"/>
                    </a:ext>
                  </a:extLst>
                </a:gridCol>
                <a:gridCol w="1399032">
                  <a:extLst>
                    <a:ext uri="{9D8B030D-6E8A-4147-A177-3AD203B41FA5}">
                      <a16:colId xmlns:a16="http://schemas.microsoft.com/office/drawing/2014/main" val="2891807594"/>
                    </a:ext>
                  </a:extLst>
                </a:gridCol>
                <a:gridCol w="1399032">
                  <a:extLst>
                    <a:ext uri="{9D8B030D-6E8A-4147-A177-3AD203B41FA5}">
                      <a16:colId xmlns:a16="http://schemas.microsoft.com/office/drawing/2014/main" val="171161272"/>
                    </a:ext>
                  </a:extLst>
                </a:gridCol>
                <a:gridCol w="1399032">
                  <a:extLst>
                    <a:ext uri="{9D8B030D-6E8A-4147-A177-3AD203B41FA5}">
                      <a16:colId xmlns:a16="http://schemas.microsoft.com/office/drawing/2014/main" val="2423615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8929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417239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180977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3834877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408377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266776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390486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318963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319.15384615385</a:t>
                      </a:r>
                    </a:p>
                  </a:txBody>
                  <a:tcPr/>
                </a:tc>
                <a:extLst>
                  <a:ext uri="{0D108BD9-81ED-4DB2-BD59-A6C34878D82A}">
                    <a16:rowId xmlns:a16="http://schemas.microsoft.com/office/drawing/2014/main" val="157315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85.416666666667</a:t>
                      </a:r>
                    </a:p>
                  </a:txBody>
                  <a:tcPr/>
                </a:tc>
                <a:extLst>
                  <a:ext uri="{0D108BD9-81ED-4DB2-BD59-A6C34878D82A}">
                    <a16:rowId xmlns:a16="http://schemas.microsoft.com/office/drawing/2014/main" val="406702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403.09090909091</a:t>
                      </a:r>
                    </a:p>
                  </a:txBody>
                  <a:tcPr/>
                </a:tc>
                <a:extLst>
                  <a:ext uri="{0D108BD9-81ED-4DB2-BD59-A6C34878D82A}">
                    <a16:rowId xmlns:a16="http://schemas.microsoft.com/office/drawing/2014/main" val="647484464"/>
                  </a:ext>
                </a:extLst>
              </a:tr>
            </a:tbl>
          </a:graphicData>
        </a:graphic>
      </p:graphicFrame>
      <p:sp>
        <p:nvSpPr>
          <p:cNvPr id="4" name="Text Placeholder 3">
            <a:extLst>
              <a:ext uri="{FF2B5EF4-FFF2-40B4-BE49-F238E27FC236}">
                <a16:creationId xmlns:a16="http://schemas.microsoft.com/office/drawing/2014/main" id="{98E051FF-F14F-4450-8790-0C0EB671DD6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23106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81A0-35DC-47C6-8FE8-EC2256979753}"/>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D93FB44E-3C89-4FD6-817D-9E7FCC4D1C55}"/>
              </a:ext>
            </a:extLst>
          </p:cNvPr>
          <p:cNvGraphicFramePr>
            <a:graphicFrameLocks noGrp="1"/>
          </p:cNvGraphicFramePr>
          <p:nvPr>
            <p:ph type="tbl" sz="quarter" idx="13"/>
            <p:extLst>
              <p:ext uri="{D42A27DB-BD31-4B8C-83A1-F6EECF244321}">
                <p14:modId xmlns:p14="http://schemas.microsoft.com/office/powerpoint/2010/main" val="193034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4682987"/>
                    </a:ext>
                  </a:extLst>
                </a:gridCol>
                <a:gridCol w="1810512">
                  <a:extLst>
                    <a:ext uri="{9D8B030D-6E8A-4147-A177-3AD203B41FA5}">
                      <a16:colId xmlns:a16="http://schemas.microsoft.com/office/drawing/2014/main" val="736251603"/>
                    </a:ext>
                  </a:extLst>
                </a:gridCol>
                <a:gridCol w="822960">
                  <a:extLst>
                    <a:ext uri="{9D8B030D-6E8A-4147-A177-3AD203B41FA5}">
                      <a16:colId xmlns:a16="http://schemas.microsoft.com/office/drawing/2014/main" val="2992217670"/>
                    </a:ext>
                  </a:extLst>
                </a:gridCol>
                <a:gridCol w="822960">
                  <a:extLst>
                    <a:ext uri="{9D8B030D-6E8A-4147-A177-3AD203B41FA5}">
                      <a16:colId xmlns:a16="http://schemas.microsoft.com/office/drawing/2014/main" val="619572865"/>
                    </a:ext>
                  </a:extLst>
                </a:gridCol>
                <a:gridCol w="822960">
                  <a:extLst>
                    <a:ext uri="{9D8B030D-6E8A-4147-A177-3AD203B41FA5}">
                      <a16:colId xmlns:a16="http://schemas.microsoft.com/office/drawing/2014/main" val="3017758175"/>
                    </a:ext>
                  </a:extLst>
                </a:gridCol>
                <a:gridCol w="822960">
                  <a:extLst>
                    <a:ext uri="{9D8B030D-6E8A-4147-A177-3AD203B41FA5}">
                      <a16:colId xmlns:a16="http://schemas.microsoft.com/office/drawing/2014/main" val="763451521"/>
                    </a:ext>
                  </a:extLst>
                </a:gridCol>
                <a:gridCol w="822960">
                  <a:extLst>
                    <a:ext uri="{9D8B030D-6E8A-4147-A177-3AD203B41FA5}">
                      <a16:colId xmlns:a16="http://schemas.microsoft.com/office/drawing/2014/main" val="161155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628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- 2022-03-21 12:58:01</a:t>
                      </a:r>
                      <a:r>
                        <a:rPr kumimoji="0" lang="es-ES" sz="1000" b="0" i="0" u="none" strike="noStrike" kern="1200" cap="none" spc="0" normalizeH="0" baseline="0" noProof="0">
                          <a:ln>
                            <a:noFill/>
                          </a:ln>
                          <a:solidFill>
                            <a:prstClr val="black"/>
                          </a:solidFill>
                          <a:effectLst/>
                          <a:uLnTx/>
                          <a:uFillTx/>
                          <a:latin typeface="+mn-lt"/>
                          <a:ea typeface="+mn-ea"/>
                          <a:cs typeface="+mn-cs"/>
                        </a:rPr>
                        <a:t>
 ¿Querés ganar esta bici tremenda, para pedalear a full durante el otoño? 🚲🍂 Para participar, sólo tenés que hacer dos cosas:
1️⃣ Seguirnos en olmobikes
2️⃣ Etiquetar al menos a 3 amigxs en este post (pueden ser más).
⚠️¡OJO con las cuentas fake! Jamás te pediremos que llenes formularios, o que nos des datos de tarjetas de crédito. El ganador se anunciará EL 28 DE MARZO en nuestras historias. Si otra cuenta "parecida" te envía mensajes o te envía solicitud para seguirte, por favor denunciala.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276141056_1824837691240598_5043336965032869230_n.jpg?_nc_cat=108&amp;ccb=1-5&amp;_nc_sid=8ae9d6&amp;_nc_ohc=JepMMdQvz0YAX-Mjbip&amp;_nc_ht=scontent-iad3-1.cdninstagram.com&amp;edm=AL-3X8kEAAAA&amp;oh=00_AT8aYXaCFnv_o5tewjtaARSVHOMrXK3PJZp_fICYFKr1Pg&amp;oe=62591469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9033589"/>
                  </a:ext>
                </a:extLst>
              </a:tr>
            </a:tbl>
          </a:graphicData>
        </a:graphic>
      </p:graphicFrame>
      <p:sp>
        <p:nvSpPr>
          <p:cNvPr id="4" name="Text Placeholder 3">
            <a:extLst>
              <a:ext uri="{FF2B5EF4-FFF2-40B4-BE49-F238E27FC236}">
                <a16:creationId xmlns:a16="http://schemas.microsoft.com/office/drawing/2014/main" id="{749D1EF6-6500-47A0-A14B-54C08DF2AC1C}"/>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265627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14A8F-7CA6-4181-956F-B91ED98CE5AC}"/>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F3B00EA5-448A-4019-828D-72404588BB2C}"/>
              </a:ext>
            </a:extLst>
          </p:cNvPr>
          <p:cNvGraphicFramePr>
            <a:graphicFrameLocks noGrp="1"/>
          </p:cNvGraphicFramePr>
          <p:nvPr>
            <p:ph type="tbl" sz="quarter" idx="13"/>
            <p:extLst>
              <p:ext uri="{D42A27DB-BD31-4B8C-83A1-F6EECF244321}">
                <p14:modId xmlns:p14="http://schemas.microsoft.com/office/powerpoint/2010/main" val="3595934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2828329"/>
                    </a:ext>
                  </a:extLst>
                </a:gridCol>
                <a:gridCol w="1810512">
                  <a:extLst>
                    <a:ext uri="{9D8B030D-6E8A-4147-A177-3AD203B41FA5}">
                      <a16:colId xmlns:a16="http://schemas.microsoft.com/office/drawing/2014/main" val="288833714"/>
                    </a:ext>
                  </a:extLst>
                </a:gridCol>
                <a:gridCol w="822960">
                  <a:extLst>
                    <a:ext uri="{9D8B030D-6E8A-4147-A177-3AD203B41FA5}">
                      <a16:colId xmlns:a16="http://schemas.microsoft.com/office/drawing/2014/main" val="536453251"/>
                    </a:ext>
                  </a:extLst>
                </a:gridCol>
                <a:gridCol w="822960">
                  <a:extLst>
                    <a:ext uri="{9D8B030D-6E8A-4147-A177-3AD203B41FA5}">
                      <a16:colId xmlns:a16="http://schemas.microsoft.com/office/drawing/2014/main" val="3064124187"/>
                    </a:ext>
                  </a:extLst>
                </a:gridCol>
                <a:gridCol w="822960">
                  <a:extLst>
                    <a:ext uri="{9D8B030D-6E8A-4147-A177-3AD203B41FA5}">
                      <a16:colId xmlns:a16="http://schemas.microsoft.com/office/drawing/2014/main" val="329561245"/>
                    </a:ext>
                  </a:extLst>
                </a:gridCol>
                <a:gridCol w="822960">
                  <a:extLst>
                    <a:ext uri="{9D8B030D-6E8A-4147-A177-3AD203B41FA5}">
                      <a16:colId xmlns:a16="http://schemas.microsoft.com/office/drawing/2014/main" val="3684329366"/>
                    </a:ext>
                  </a:extLst>
                </a:gridCol>
                <a:gridCol w="822960">
                  <a:extLst>
                    <a:ext uri="{9D8B030D-6E8A-4147-A177-3AD203B41FA5}">
                      <a16:colId xmlns:a16="http://schemas.microsoft.com/office/drawing/2014/main" val="317128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396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- 2022-03-22 10:52:53</a:t>
                      </a:r>
                      <a:r>
                        <a:rPr kumimoji="0" lang="en-US" sz="1000" b="0" i="0" u="none" strike="noStrike" kern="1200" cap="none" spc="0" normalizeH="0" baseline="0" noProof="0">
                          <a:ln>
                            <a:noFill/>
                          </a:ln>
                          <a:solidFill>
                            <a:prstClr val="black"/>
                          </a:solidFill>
                          <a:effectLst/>
                          <a:uLnTx/>
                          <a:uFillTx/>
                          <a:latin typeface="+mn-lt"/>
                          <a:ea typeface="+mn-ea"/>
                          <a:cs typeface="+mn-cs"/>
                        </a:rPr>
                        <a:t>
 #VenzoXtreme
Las tan esperadas #doblesvenzo ya están acá!
Con una exclusiva paleta de colores perlados y el estilo #venzo que nos caracteriza 🔥
Hermosas y poderosas!
Las venzo #xtreme  ya están disponibles en #bicicleteriasvenzo 🔥
Encargá la tuya en tu tienda oficial más cercana. 
www.venzoargentina.com.ar/tiendas
.
.
#somosvenzo #venzoargentina #venzoarg #vivivenzo #mtb #cycling #ciclismoargentino #cyclinglife #mtblife #mountainbike #teamvenzo #grupocarloskarabitian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277215868_691357798888015_138114372479150402_n.jpg?_nc_cat=106&amp;ccb=1-5&amp;_nc_sid=8ae9d6&amp;_nc_ohc=p9eul5PzOvcAX-EkLz_&amp;_nc_ht=scontent-iad3-1.cdninstagram.com&amp;edm=AL-3X8kEAAAA&amp;oh=00_AT81ckXyn1p8jPEZQsvvwKZ_cN0F3ReKnWUdoBW_v5LsBA&amp;oe=62590429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41936694"/>
                  </a:ext>
                </a:extLst>
              </a:tr>
            </a:tbl>
          </a:graphicData>
        </a:graphic>
      </p:graphicFrame>
      <p:sp>
        <p:nvSpPr>
          <p:cNvPr id="4" name="Text Placeholder 3">
            <a:extLst>
              <a:ext uri="{FF2B5EF4-FFF2-40B4-BE49-F238E27FC236}">
                <a16:creationId xmlns:a16="http://schemas.microsoft.com/office/drawing/2014/main" id="{C96C8B54-5A4E-4E00-9133-793B75E53A4C}"/>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291913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288BD-1AB7-49C7-AA2A-F4AFDEADCCC3}"/>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943AE759-FC8D-44DC-9A40-188F35E788EB}"/>
              </a:ext>
            </a:extLst>
          </p:cNvPr>
          <p:cNvGraphicFramePr>
            <a:graphicFrameLocks noGrp="1"/>
          </p:cNvGraphicFramePr>
          <p:nvPr>
            <p:ph type="tbl" sz="quarter" idx="13"/>
            <p:extLst>
              <p:ext uri="{D42A27DB-BD31-4B8C-83A1-F6EECF244321}">
                <p14:modId xmlns:p14="http://schemas.microsoft.com/office/powerpoint/2010/main" val="3362387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3808848"/>
                    </a:ext>
                  </a:extLst>
                </a:gridCol>
                <a:gridCol w="1810512">
                  <a:extLst>
                    <a:ext uri="{9D8B030D-6E8A-4147-A177-3AD203B41FA5}">
                      <a16:colId xmlns:a16="http://schemas.microsoft.com/office/drawing/2014/main" val="4239779409"/>
                    </a:ext>
                  </a:extLst>
                </a:gridCol>
                <a:gridCol w="822960">
                  <a:extLst>
                    <a:ext uri="{9D8B030D-6E8A-4147-A177-3AD203B41FA5}">
                      <a16:colId xmlns:a16="http://schemas.microsoft.com/office/drawing/2014/main" val="2233068707"/>
                    </a:ext>
                  </a:extLst>
                </a:gridCol>
                <a:gridCol w="822960">
                  <a:extLst>
                    <a:ext uri="{9D8B030D-6E8A-4147-A177-3AD203B41FA5}">
                      <a16:colId xmlns:a16="http://schemas.microsoft.com/office/drawing/2014/main" val="3802272012"/>
                    </a:ext>
                  </a:extLst>
                </a:gridCol>
                <a:gridCol w="822960">
                  <a:extLst>
                    <a:ext uri="{9D8B030D-6E8A-4147-A177-3AD203B41FA5}">
                      <a16:colId xmlns:a16="http://schemas.microsoft.com/office/drawing/2014/main" val="4088649124"/>
                    </a:ext>
                  </a:extLst>
                </a:gridCol>
                <a:gridCol w="822960">
                  <a:extLst>
                    <a:ext uri="{9D8B030D-6E8A-4147-A177-3AD203B41FA5}">
                      <a16:colId xmlns:a16="http://schemas.microsoft.com/office/drawing/2014/main" val="3336236931"/>
                    </a:ext>
                  </a:extLst>
                </a:gridCol>
                <a:gridCol w="822960">
                  <a:extLst>
                    <a:ext uri="{9D8B030D-6E8A-4147-A177-3AD203B41FA5}">
                      <a16:colId xmlns:a16="http://schemas.microsoft.com/office/drawing/2014/main" val="1288293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066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- 2022-03-25 11:05:52</a:t>
                      </a:r>
                      <a:r>
                        <a:rPr kumimoji="0" lang="en-US" sz="1000" b="0" i="0" u="none" strike="noStrike" kern="1200" cap="none" spc="0" normalizeH="0" baseline="0" noProof="0">
                          <a:ln>
                            <a:noFill/>
                          </a:ln>
                          <a:solidFill>
                            <a:prstClr val="black"/>
                          </a:solidFill>
                          <a:effectLst/>
                          <a:uLnTx/>
                          <a:uFillTx/>
                          <a:latin typeface="+mn-lt"/>
                          <a:ea typeface="+mn-ea"/>
                          <a:cs typeface="+mn-cs"/>
                        </a:rPr>
                        <a:t>
 🔥 #VenzoXtreme 🔥
.
Te mostramos en exclusiva la nueva paleta de colores perlados, con el estilo que nos caracteriza. 🔥
.
Las #venzo #xtreme son las  nuevas favoritas de la #familiavenzo.
.
Te invitamos este fin de semana a ver las #doblesvenzo en nuestro #puntovenzo de vueltaaltascumbres
.
.
Conseguilas en tu #bicicleteriavenzo más cercana.
.
www.venzoargentina.com.ar/tiendas
.
.
#somosvenzo #venzobikes #venzobike #cycling #mtb #cyclinglife #mtblife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277119705_653110682588574_234942032674564800_n.jpg?_nc_cat=110&amp;ccb=1-5&amp;_nc_sid=8ae9d6&amp;_nc_ohc=uH9n5ZuHH9UAX8HkFkg&amp;_nc_oc=AQm7U3XF_V3E5LkOVaWEkirLabieBSq0lzkQ71HlH59DumuFD-tgf-ahuvbicHlKyiU&amp;_nc_ht=scontent-iad3-1.cdninstagram.com&amp;edm=AL-3X8kEAAAA&amp;oh=00_AT_IJSbi14UCiqKcu-vLUt7mk4Z9ut6jyIFVINiWCPf9_g&amp;oe=6258D1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7719436"/>
                  </a:ext>
                </a:extLst>
              </a:tr>
            </a:tbl>
          </a:graphicData>
        </a:graphic>
      </p:graphicFrame>
      <p:sp>
        <p:nvSpPr>
          <p:cNvPr id="4" name="Text Placeholder 3">
            <a:extLst>
              <a:ext uri="{FF2B5EF4-FFF2-40B4-BE49-F238E27FC236}">
                <a16:creationId xmlns:a16="http://schemas.microsoft.com/office/drawing/2014/main" id="{255E2622-236E-4334-8507-90CC30D35A69}"/>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527894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25915-90F0-4C24-83DE-5B20F00F71FE}"/>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B2749603-F37F-4E10-A359-EDEFFDC5573D}"/>
              </a:ext>
            </a:extLst>
          </p:cNvPr>
          <p:cNvGraphicFramePr>
            <a:graphicFrameLocks noGrp="1"/>
          </p:cNvGraphicFramePr>
          <p:nvPr>
            <p:ph type="tbl" sz="quarter" idx="13"/>
            <p:extLst>
              <p:ext uri="{D42A27DB-BD31-4B8C-83A1-F6EECF244321}">
                <p14:modId xmlns:p14="http://schemas.microsoft.com/office/powerpoint/2010/main" val="73417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7129743"/>
                    </a:ext>
                  </a:extLst>
                </a:gridCol>
                <a:gridCol w="1810512">
                  <a:extLst>
                    <a:ext uri="{9D8B030D-6E8A-4147-A177-3AD203B41FA5}">
                      <a16:colId xmlns:a16="http://schemas.microsoft.com/office/drawing/2014/main" val="781934098"/>
                    </a:ext>
                  </a:extLst>
                </a:gridCol>
                <a:gridCol w="822960">
                  <a:extLst>
                    <a:ext uri="{9D8B030D-6E8A-4147-A177-3AD203B41FA5}">
                      <a16:colId xmlns:a16="http://schemas.microsoft.com/office/drawing/2014/main" val="2215462511"/>
                    </a:ext>
                  </a:extLst>
                </a:gridCol>
                <a:gridCol w="822960">
                  <a:extLst>
                    <a:ext uri="{9D8B030D-6E8A-4147-A177-3AD203B41FA5}">
                      <a16:colId xmlns:a16="http://schemas.microsoft.com/office/drawing/2014/main" val="2794392804"/>
                    </a:ext>
                  </a:extLst>
                </a:gridCol>
                <a:gridCol w="822960">
                  <a:extLst>
                    <a:ext uri="{9D8B030D-6E8A-4147-A177-3AD203B41FA5}">
                      <a16:colId xmlns:a16="http://schemas.microsoft.com/office/drawing/2014/main" val="3682577974"/>
                    </a:ext>
                  </a:extLst>
                </a:gridCol>
                <a:gridCol w="822960">
                  <a:extLst>
                    <a:ext uri="{9D8B030D-6E8A-4147-A177-3AD203B41FA5}">
                      <a16:colId xmlns:a16="http://schemas.microsoft.com/office/drawing/2014/main" val="3033902912"/>
                    </a:ext>
                  </a:extLst>
                </a:gridCol>
                <a:gridCol w="822960">
                  <a:extLst>
                    <a:ext uri="{9D8B030D-6E8A-4147-A177-3AD203B41FA5}">
                      <a16:colId xmlns:a16="http://schemas.microsoft.com/office/drawing/2014/main" val="1725080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95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- 2022-03-15 18:25:12</a:t>
                      </a:r>
                      <a:r>
                        <a:rPr kumimoji="0" lang="es-ES" sz="1000" b="0" i="0" u="none" strike="noStrike" kern="1200" cap="none" spc="0" normalizeH="0" baseline="0" noProof="0">
                          <a:ln>
                            <a:noFill/>
                          </a:ln>
                          <a:solidFill>
                            <a:prstClr val="black"/>
                          </a:solidFill>
                          <a:effectLst/>
                          <a:uLnTx/>
                          <a:uFillTx/>
                          <a:latin typeface="+mn-lt"/>
                          <a:ea typeface="+mn-ea"/>
                          <a:cs typeface="+mn-cs"/>
                        </a:rPr>
                        <a:t>
 Llegás más rápido, hacés ejercicio, no contaminás, estimulás una forma de vida urbana sustentable. La mejor manera de moverte en la ciudad, siempre.
ph: zoebertona 
#OlmoCamino #bici #bicicleta #urbanbike #biciurbana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275913330_393181355967101_6975573298729491517_n.jpg?_nc_cat=101&amp;ccb=1-5&amp;_nc_sid=8ae9d6&amp;_nc_ohc=FGRKQO5HqgIAX_xQlSZ&amp;_nc_ht=scontent-iad3-1.cdninstagram.com&amp;edm=AL-3X8kEAAAA&amp;oh=00_AT8b2anSusk_jK36Tdw5oz6bHFbhdRag143u8iUo7kBvqw&amp;oe=62589968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1905176"/>
                  </a:ext>
                </a:extLst>
              </a:tr>
            </a:tbl>
          </a:graphicData>
        </a:graphic>
      </p:graphicFrame>
      <p:sp>
        <p:nvSpPr>
          <p:cNvPr id="4" name="Text Placeholder 3">
            <a:extLst>
              <a:ext uri="{FF2B5EF4-FFF2-40B4-BE49-F238E27FC236}">
                <a16:creationId xmlns:a16="http://schemas.microsoft.com/office/drawing/2014/main" id="{B3956EC5-0C2E-4B84-9E12-CBDE43049B80}"/>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805704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B24E-C63F-4132-B9C7-6D103E5AE000}"/>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F3036203-711C-4F7E-9A5B-F60F90FD8616}"/>
              </a:ext>
            </a:extLst>
          </p:cNvPr>
          <p:cNvGraphicFramePr>
            <a:graphicFrameLocks noGrp="1"/>
          </p:cNvGraphicFramePr>
          <p:nvPr>
            <p:ph type="tbl" sz="quarter" idx="13"/>
            <p:extLst>
              <p:ext uri="{D42A27DB-BD31-4B8C-83A1-F6EECF244321}">
                <p14:modId xmlns:p14="http://schemas.microsoft.com/office/powerpoint/2010/main" val="144673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6589823"/>
                    </a:ext>
                  </a:extLst>
                </a:gridCol>
                <a:gridCol w="1810512">
                  <a:extLst>
                    <a:ext uri="{9D8B030D-6E8A-4147-A177-3AD203B41FA5}">
                      <a16:colId xmlns:a16="http://schemas.microsoft.com/office/drawing/2014/main" val="320987174"/>
                    </a:ext>
                  </a:extLst>
                </a:gridCol>
                <a:gridCol w="822960">
                  <a:extLst>
                    <a:ext uri="{9D8B030D-6E8A-4147-A177-3AD203B41FA5}">
                      <a16:colId xmlns:a16="http://schemas.microsoft.com/office/drawing/2014/main" val="398540949"/>
                    </a:ext>
                  </a:extLst>
                </a:gridCol>
                <a:gridCol w="822960">
                  <a:extLst>
                    <a:ext uri="{9D8B030D-6E8A-4147-A177-3AD203B41FA5}">
                      <a16:colId xmlns:a16="http://schemas.microsoft.com/office/drawing/2014/main" val="4003719217"/>
                    </a:ext>
                  </a:extLst>
                </a:gridCol>
                <a:gridCol w="822960">
                  <a:extLst>
                    <a:ext uri="{9D8B030D-6E8A-4147-A177-3AD203B41FA5}">
                      <a16:colId xmlns:a16="http://schemas.microsoft.com/office/drawing/2014/main" val="488621621"/>
                    </a:ext>
                  </a:extLst>
                </a:gridCol>
                <a:gridCol w="822960">
                  <a:extLst>
                    <a:ext uri="{9D8B030D-6E8A-4147-A177-3AD203B41FA5}">
                      <a16:colId xmlns:a16="http://schemas.microsoft.com/office/drawing/2014/main" val="1965138877"/>
                    </a:ext>
                  </a:extLst>
                </a:gridCol>
                <a:gridCol w="822960">
                  <a:extLst>
                    <a:ext uri="{9D8B030D-6E8A-4147-A177-3AD203B41FA5}">
                      <a16:colId xmlns:a16="http://schemas.microsoft.com/office/drawing/2014/main" val="3516393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482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- 2022-04-08 02:14:09</a:t>
                      </a:r>
                      <a:r>
                        <a:rPr kumimoji="0" lang="en-US" sz="1000" b="0" i="0" u="none" strike="noStrike" kern="1200" cap="none" spc="0" normalizeH="0" baseline="0" noProof="0">
                          <a:ln>
                            <a:noFill/>
                          </a:ln>
                          <a:solidFill>
                            <a:prstClr val="black"/>
                          </a:solidFill>
                          <a:effectLst/>
                          <a:uLnTx/>
                          <a:uFillTx/>
                          <a:latin typeface="+mn-lt"/>
                          <a:ea typeface="+mn-ea"/>
                          <a:cs typeface="+mn-cs"/>
                        </a:rPr>
                        <a:t>
 Primera prueba en el circuito de la #copadelmundo de #xco en #Brasil &gt; cimtb &lt;
Poniendo a prueba las #venzoxtreme en un trazado diseñado por y para los mejores del mundo.
.
.
A pocos días de esta gran experiencia!
#SomosVenzo 🔥
.
.
teamvenzo.arg grupocarloskarabitian 
.
#venzobikes #venzobike #mtb #mountainbike #cimtb #cimtbmichelin #argentina #ciclismoargentino #cycling #cyclinglife #mtblife #facimo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277929829_554415639230810_6006358824383121743_n.jpg?_nc_cat=109&amp;ccb=1-5&amp;_nc_sid=8ae9d6&amp;_nc_ohc=XG6EPrXZNQYAX-6PsBm&amp;_nc_ht=scontent-iad3-1.cdninstagram.com&amp;edm=AL-3X8kEAAAA&amp;oh=00_AT8a7g_rTBChttOMdrGt3zXm4UTkRV9qAbVNJcyISqA_6w&amp;oe=6258F3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85772862"/>
                  </a:ext>
                </a:extLst>
              </a:tr>
            </a:tbl>
          </a:graphicData>
        </a:graphic>
      </p:graphicFrame>
      <p:sp>
        <p:nvSpPr>
          <p:cNvPr id="4" name="Text Placeholder 3">
            <a:extLst>
              <a:ext uri="{FF2B5EF4-FFF2-40B4-BE49-F238E27FC236}">
                <a16:creationId xmlns:a16="http://schemas.microsoft.com/office/drawing/2014/main" id="{E084EBE4-83C6-434F-ADD3-40934F7DD60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460419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7D7D6-BA30-4F27-952F-16E364BABF12}"/>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2EADEB2D-48D5-4FFE-83FA-9EAA90D2307A}"/>
              </a:ext>
            </a:extLst>
          </p:cNvPr>
          <p:cNvGraphicFramePr>
            <a:graphicFrameLocks noGrp="1"/>
          </p:cNvGraphicFramePr>
          <p:nvPr>
            <p:ph type="tbl" sz="quarter" idx="13"/>
            <p:extLst>
              <p:ext uri="{D42A27DB-BD31-4B8C-83A1-F6EECF244321}">
                <p14:modId xmlns:p14="http://schemas.microsoft.com/office/powerpoint/2010/main" val="353659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2626197"/>
                    </a:ext>
                  </a:extLst>
                </a:gridCol>
                <a:gridCol w="1810512">
                  <a:extLst>
                    <a:ext uri="{9D8B030D-6E8A-4147-A177-3AD203B41FA5}">
                      <a16:colId xmlns:a16="http://schemas.microsoft.com/office/drawing/2014/main" val="3182583154"/>
                    </a:ext>
                  </a:extLst>
                </a:gridCol>
                <a:gridCol w="822960">
                  <a:extLst>
                    <a:ext uri="{9D8B030D-6E8A-4147-A177-3AD203B41FA5}">
                      <a16:colId xmlns:a16="http://schemas.microsoft.com/office/drawing/2014/main" val="2080560217"/>
                    </a:ext>
                  </a:extLst>
                </a:gridCol>
                <a:gridCol w="822960">
                  <a:extLst>
                    <a:ext uri="{9D8B030D-6E8A-4147-A177-3AD203B41FA5}">
                      <a16:colId xmlns:a16="http://schemas.microsoft.com/office/drawing/2014/main" val="3491091632"/>
                    </a:ext>
                  </a:extLst>
                </a:gridCol>
                <a:gridCol w="822960">
                  <a:extLst>
                    <a:ext uri="{9D8B030D-6E8A-4147-A177-3AD203B41FA5}">
                      <a16:colId xmlns:a16="http://schemas.microsoft.com/office/drawing/2014/main" val="3556551960"/>
                    </a:ext>
                  </a:extLst>
                </a:gridCol>
                <a:gridCol w="822960">
                  <a:extLst>
                    <a:ext uri="{9D8B030D-6E8A-4147-A177-3AD203B41FA5}">
                      <a16:colId xmlns:a16="http://schemas.microsoft.com/office/drawing/2014/main" val="1607133911"/>
                    </a:ext>
                  </a:extLst>
                </a:gridCol>
                <a:gridCol w="822960">
                  <a:extLst>
                    <a:ext uri="{9D8B030D-6E8A-4147-A177-3AD203B41FA5}">
                      <a16:colId xmlns:a16="http://schemas.microsoft.com/office/drawing/2014/main" val="421686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790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- 2022-04-08 09:35:49</a:t>
                      </a:r>
                      <a:r>
                        <a:rPr kumimoji="0" lang="en-US" sz="1000" b="0" i="0" u="none" strike="noStrike" kern="1200" cap="none" spc="0" normalizeH="0" baseline="0" noProof="0">
                          <a:ln>
                            <a:noFill/>
                          </a:ln>
                          <a:solidFill>
                            <a:prstClr val="black"/>
                          </a:solidFill>
                          <a:effectLst/>
                          <a:uLnTx/>
                          <a:uFillTx/>
                          <a:latin typeface="+mn-lt"/>
                          <a:ea typeface="+mn-ea"/>
                          <a:cs typeface="+mn-cs"/>
                        </a:rPr>
                        <a:t>
 Estamos listos para esta gran experiencia! ✊🏻🔥🇧🇷🇦🇷
.
Luciendo los nuevos #jerseys exclusivos del teamvenzo.arg para la #copadelmundo de #xco en #Brasil y el próximo #mundialmasterxco 🔥💪🏻
.
.
Diseñados por: rovassia ro.vb.dg 
Confeccionados por: ziroox 
.
Gracias a todos los que trabajan en este gran proyecto! 
.
#SOMOSVENZO ❤️🤍🖤
#venzointernacional 
#venzo #venzoarg #venzoargentina #cyclinglife #cycling #mtb #mountainbike #mtblife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278003635_649348052806050_6804741362942367879_n.jpg?_nc_cat=101&amp;ccb=1-5&amp;_nc_sid=8ae9d6&amp;_nc_ohc=ILm7mNuOuK8AX-e-ZqL&amp;_nc_ht=scontent-iad3-1.cdninstagram.com&amp;edm=AL-3X8kEAAAA&amp;oh=00_AT_N--PZ-5oepCN10qIRuQQnhRp3_MY-ade5JEsnick_8g&amp;oe=62587309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1218618"/>
                  </a:ext>
                </a:extLst>
              </a:tr>
            </a:tbl>
          </a:graphicData>
        </a:graphic>
      </p:graphicFrame>
      <p:sp>
        <p:nvSpPr>
          <p:cNvPr id="4" name="Text Placeholder 3">
            <a:extLst>
              <a:ext uri="{FF2B5EF4-FFF2-40B4-BE49-F238E27FC236}">
                <a16:creationId xmlns:a16="http://schemas.microsoft.com/office/drawing/2014/main" id="{E6877C89-7E91-4C18-865A-3079997F127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563929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A89C4-ABD3-43CE-B08E-801E9DF516AA}"/>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D5D25094-E626-458A-83FD-49851DE702CD}"/>
              </a:ext>
            </a:extLst>
          </p:cNvPr>
          <p:cNvGraphicFramePr>
            <a:graphicFrameLocks noGrp="1"/>
          </p:cNvGraphicFramePr>
          <p:nvPr>
            <p:ph type="tbl" sz="quarter" idx="13"/>
            <p:extLst>
              <p:ext uri="{D42A27DB-BD31-4B8C-83A1-F6EECF244321}">
                <p14:modId xmlns:p14="http://schemas.microsoft.com/office/powerpoint/2010/main" val="317431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5878097"/>
                    </a:ext>
                  </a:extLst>
                </a:gridCol>
                <a:gridCol w="1810512">
                  <a:extLst>
                    <a:ext uri="{9D8B030D-6E8A-4147-A177-3AD203B41FA5}">
                      <a16:colId xmlns:a16="http://schemas.microsoft.com/office/drawing/2014/main" val="2562591111"/>
                    </a:ext>
                  </a:extLst>
                </a:gridCol>
                <a:gridCol w="822960">
                  <a:extLst>
                    <a:ext uri="{9D8B030D-6E8A-4147-A177-3AD203B41FA5}">
                      <a16:colId xmlns:a16="http://schemas.microsoft.com/office/drawing/2014/main" val="1432650460"/>
                    </a:ext>
                  </a:extLst>
                </a:gridCol>
                <a:gridCol w="822960">
                  <a:extLst>
                    <a:ext uri="{9D8B030D-6E8A-4147-A177-3AD203B41FA5}">
                      <a16:colId xmlns:a16="http://schemas.microsoft.com/office/drawing/2014/main" val="1018845636"/>
                    </a:ext>
                  </a:extLst>
                </a:gridCol>
                <a:gridCol w="822960">
                  <a:extLst>
                    <a:ext uri="{9D8B030D-6E8A-4147-A177-3AD203B41FA5}">
                      <a16:colId xmlns:a16="http://schemas.microsoft.com/office/drawing/2014/main" val="1523645072"/>
                    </a:ext>
                  </a:extLst>
                </a:gridCol>
                <a:gridCol w="822960">
                  <a:extLst>
                    <a:ext uri="{9D8B030D-6E8A-4147-A177-3AD203B41FA5}">
                      <a16:colId xmlns:a16="http://schemas.microsoft.com/office/drawing/2014/main" val="2719129005"/>
                    </a:ext>
                  </a:extLst>
                </a:gridCol>
                <a:gridCol w="822960">
                  <a:extLst>
                    <a:ext uri="{9D8B030D-6E8A-4147-A177-3AD203B41FA5}">
                      <a16:colId xmlns:a16="http://schemas.microsoft.com/office/drawing/2014/main" val="232255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141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- 2022-03-12 10:43:21</a:t>
                      </a:r>
                      <a:r>
                        <a:rPr kumimoji="0" lang="en-US" sz="1000" b="0" i="0" u="none" strike="noStrike" kern="1200" cap="none" spc="0" normalizeH="0" baseline="0" noProof="0">
                          <a:ln>
                            <a:noFill/>
                          </a:ln>
                          <a:solidFill>
                            <a:prstClr val="black"/>
                          </a:solidFill>
                          <a:effectLst/>
                          <a:uLnTx/>
                          <a:uFillTx/>
                          <a:latin typeface="+mn-lt"/>
                          <a:ea typeface="+mn-ea"/>
                          <a:cs typeface="+mn-cs"/>
                        </a:rPr>
                        <a:t>
 Listas las #XBLAZEEX para esta gran temporada.
.
Grandes desafíos nacionales e internacionales nos esperan junto al teamvenzo.arg
.
Nuestra fiel compañera, la #xblaze es la #venzobike más pedida entre nuestros seguidores. 🔥❤️
.
.
Mirá las características en nuestra web: www.venzoargentina.com.ar
.
.
#somosvenzo #venzo #venzobikes #vivivenzo #cycling #cyclinglife #cyclingphotos #cyclingteam #mtb #mtblife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275484578_155285680260817_7308736083199385469_n.jpg?_nc_cat=111&amp;ccb=1-5&amp;_nc_sid=8ae9d6&amp;_nc_ohc=wDCmOmiaGlAAX8yYBJ4&amp;_nc_ht=scontent-iad3-1.cdninstagram.com&amp;edm=AL-3X8kEAAAA&amp;oh=00_AT98o4Nqjqu4lENnXvgBCYa8-7pS6TgV2GRkIasBzw2OaQ&amp;oe=6259A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1903054"/>
                  </a:ext>
                </a:extLst>
              </a:tr>
            </a:tbl>
          </a:graphicData>
        </a:graphic>
      </p:graphicFrame>
      <p:sp>
        <p:nvSpPr>
          <p:cNvPr id="4" name="Text Placeholder 3">
            <a:extLst>
              <a:ext uri="{FF2B5EF4-FFF2-40B4-BE49-F238E27FC236}">
                <a16:creationId xmlns:a16="http://schemas.microsoft.com/office/drawing/2014/main" id="{B7C3FDE4-9818-4628-9A31-E75E24CF11B8}"/>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098415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014D-A723-4484-952E-D002B8B6C1DD}"/>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CF15331F-014D-4265-B071-E1AF5125FF02}"/>
              </a:ext>
            </a:extLst>
          </p:cNvPr>
          <p:cNvGraphicFramePr>
            <a:graphicFrameLocks noGrp="1"/>
          </p:cNvGraphicFramePr>
          <p:nvPr>
            <p:ph type="tbl" sz="quarter" idx="13"/>
            <p:extLst>
              <p:ext uri="{D42A27DB-BD31-4B8C-83A1-F6EECF244321}">
                <p14:modId xmlns:p14="http://schemas.microsoft.com/office/powerpoint/2010/main" val="391020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1449239"/>
                    </a:ext>
                  </a:extLst>
                </a:gridCol>
                <a:gridCol w="1810512">
                  <a:extLst>
                    <a:ext uri="{9D8B030D-6E8A-4147-A177-3AD203B41FA5}">
                      <a16:colId xmlns:a16="http://schemas.microsoft.com/office/drawing/2014/main" val="2574246950"/>
                    </a:ext>
                  </a:extLst>
                </a:gridCol>
                <a:gridCol w="822960">
                  <a:extLst>
                    <a:ext uri="{9D8B030D-6E8A-4147-A177-3AD203B41FA5}">
                      <a16:colId xmlns:a16="http://schemas.microsoft.com/office/drawing/2014/main" val="3380741936"/>
                    </a:ext>
                  </a:extLst>
                </a:gridCol>
                <a:gridCol w="822960">
                  <a:extLst>
                    <a:ext uri="{9D8B030D-6E8A-4147-A177-3AD203B41FA5}">
                      <a16:colId xmlns:a16="http://schemas.microsoft.com/office/drawing/2014/main" val="279537461"/>
                    </a:ext>
                  </a:extLst>
                </a:gridCol>
                <a:gridCol w="822960">
                  <a:extLst>
                    <a:ext uri="{9D8B030D-6E8A-4147-A177-3AD203B41FA5}">
                      <a16:colId xmlns:a16="http://schemas.microsoft.com/office/drawing/2014/main" val="80961032"/>
                    </a:ext>
                  </a:extLst>
                </a:gridCol>
                <a:gridCol w="822960">
                  <a:extLst>
                    <a:ext uri="{9D8B030D-6E8A-4147-A177-3AD203B41FA5}">
                      <a16:colId xmlns:a16="http://schemas.microsoft.com/office/drawing/2014/main" val="922872670"/>
                    </a:ext>
                  </a:extLst>
                </a:gridCol>
                <a:gridCol w="822960">
                  <a:extLst>
                    <a:ext uri="{9D8B030D-6E8A-4147-A177-3AD203B41FA5}">
                      <a16:colId xmlns:a16="http://schemas.microsoft.com/office/drawing/2014/main" val="573138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61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- 2022-04-05 10:14:32</a:t>
                      </a:r>
                      <a:r>
                        <a:rPr kumimoji="0" lang="es-ES" sz="1000" b="0" i="0" u="none" strike="noStrike" kern="1200" cap="none" spc="0" normalizeH="0" baseline="0" noProof="0">
                          <a:ln>
                            <a:noFill/>
                          </a:ln>
                          <a:solidFill>
                            <a:prstClr val="black"/>
                          </a:solidFill>
                          <a:effectLst/>
                          <a:uLnTx/>
                          <a:uFillTx/>
                          <a:latin typeface="+mn-lt"/>
                          <a:ea typeface="+mn-ea"/>
                          <a:cs typeface="+mn-cs"/>
                        </a:rPr>
                        <a:t>
 #VenzoInternacional
El teamvenzo.arg ya está en Petropolis, #Brasil para participar en la primer fecha de la Copa del Mundo #XCC / #XCO #2022 cimtb 
.
El #teamvenzo es el primer #equipo de #Argentina en participar de la #Copadelmundo con #bicicletas desarrolladas en nuestro país, las #VenzoXtreme
.
El evento se realizará desde el 8 al 10 de Abril.
.
Nuestros corredores son:
Fernando Contreras -Elite-
Alvaro Macias -Elite-
Agustin Duran -Sub23-
Tomas Duran -Junior-
.
.
Orgullosos de nuestros corredores y de apoyar al crecimiento del #CiclismoArgentino junto a grupocarloskarabitian 
.
Agradecidos con #Facimo por el apoyo brindado a nuestros #ciclistas.
.
.
#SomosVenzo
#venzoargentina #venzo #cycling #mtb #mtblife #cimtb #cimtbmichelin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277912411_159556333126973_2762028360922249313_n.jpg?_nc_cat=106&amp;ccb=1-5&amp;_nc_sid=8ae9d6&amp;_nc_ohc=GcBvVvfFp-wAX8CYfBY&amp;_nc_ht=scontent-iad3-1.cdninstagram.com&amp;edm=AL-3X8kEAAAA&amp;oh=00_AT9MS6fpyVazD2ixQHshJDKgwLD0RT74-SjFOLvrQnyodw&amp;oe=6258AB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4180255"/>
                  </a:ext>
                </a:extLst>
              </a:tr>
            </a:tbl>
          </a:graphicData>
        </a:graphic>
      </p:graphicFrame>
      <p:sp>
        <p:nvSpPr>
          <p:cNvPr id="4" name="Text Placeholder 3">
            <a:extLst>
              <a:ext uri="{FF2B5EF4-FFF2-40B4-BE49-F238E27FC236}">
                <a16:creationId xmlns:a16="http://schemas.microsoft.com/office/drawing/2014/main" id="{ABA481C9-9F34-48A4-8C76-34596EA5619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73302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C028D-7D1A-4F9B-A7DA-F99CD108411E}"/>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65841AAA-7405-41E6-BF95-4A44EC17C784}"/>
              </a:ext>
            </a:extLst>
          </p:cNvPr>
          <p:cNvGraphicFramePr>
            <a:graphicFrameLocks noGrp="1"/>
          </p:cNvGraphicFramePr>
          <p:nvPr>
            <p:ph type="tbl" sz="quarter" idx="13"/>
            <p:extLst>
              <p:ext uri="{D42A27DB-BD31-4B8C-83A1-F6EECF244321}">
                <p14:modId xmlns:p14="http://schemas.microsoft.com/office/powerpoint/2010/main" val="71134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2855559"/>
                    </a:ext>
                  </a:extLst>
                </a:gridCol>
                <a:gridCol w="1810512">
                  <a:extLst>
                    <a:ext uri="{9D8B030D-6E8A-4147-A177-3AD203B41FA5}">
                      <a16:colId xmlns:a16="http://schemas.microsoft.com/office/drawing/2014/main" val="1894040039"/>
                    </a:ext>
                  </a:extLst>
                </a:gridCol>
                <a:gridCol w="822960">
                  <a:extLst>
                    <a:ext uri="{9D8B030D-6E8A-4147-A177-3AD203B41FA5}">
                      <a16:colId xmlns:a16="http://schemas.microsoft.com/office/drawing/2014/main" val="3387364766"/>
                    </a:ext>
                  </a:extLst>
                </a:gridCol>
                <a:gridCol w="822960">
                  <a:extLst>
                    <a:ext uri="{9D8B030D-6E8A-4147-A177-3AD203B41FA5}">
                      <a16:colId xmlns:a16="http://schemas.microsoft.com/office/drawing/2014/main" val="3253001454"/>
                    </a:ext>
                  </a:extLst>
                </a:gridCol>
                <a:gridCol w="822960">
                  <a:extLst>
                    <a:ext uri="{9D8B030D-6E8A-4147-A177-3AD203B41FA5}">
                      <a16:colId xmlns:a16="http://schemas.microsoft.com/office/drawing/2014/main" val="3860060432"/>
                    </a:ext>
                  </a:extLst>
                </a:gridCol>
                <a:gridCol w="822960">
                  <a:extLst>
                    <a:ext uri="{9D8B030D-6E8A-4147-A177-3AD203B41FA5}">
                      <a16:colId xmlns:a16="http://schemas.microsoft.com/office/drawing/2014/main" val="1636793791"/>
                    </a:ext>
                  </a:extLst>
                </a:gridCol>
                <a:gridCol w="822960">
                  <a:extLst>
                    <a:ext uri="{9D8B030D-6E8A-4147-A177-3AD203B41FA5}">
                      <a16:colId xmlns:a16="http://schemas.microsoft.com/office/drawing/2014/main" val="203795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895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- 2022-03-28 13:07:43</a:t>
                      </a:r>
                      <a:r>
                        <a:rPr kumimoji="0" lang="es-ES" sz="1000" b="0" i="0" u="none" strike="noStrike" kern="1200" cap="none" spc="0" normalizeH="0" baseline="0" noProof="0">
                          <a:ln>
                            <a:noFill/>
                          </a:ln>
                          <a:solidFill>
                            <a:prstClr val="black"/>
                          </a:solidFill>
                          <a:effectLst/>
                          <a:uLnTx/>
                          <a:uFillTx/>
                          <a:latin typeface="+mn-lt"/>
                          <a:ea typeface="+mn-ea"/>
                          <a:cs typeface="+mn-cs"/>
                        </a:rPr>
                        <a:t>
 vueltaaltascumbres se queda en #Venzo ❤️‍🔥🖤
El pasado Domingo 27 de Marzo competimos en #MinaClavero con #ciclistas de primer nivel de #Argentina.
Logramos la #victoria absoluta de la #competencia, quedándonos con la general masculina y logrando excelentes resultados de la mano de todo el teamvenzo.arg
.
.
🔥NUESTROS RESULTADOS:
🏆 General Masculina 120k y 82k
🏆 3 Top 10 General Femenina 120k y 82k
🏆 Top 10 General Masculina 82k
🏆 25 PODIOS
🏆 9 VICTORIAS 
🏆 20 TOP 5
🏆 18 TOP 3
.
Detrás de estos grandes logros, se encuentra nuestro coordinador deportivo ariel.arnaudo.9 quien confía en cada integrante del #teamvenzo sacando lo mejor de cada uno.
La gran familia Karabitian que apuesta al desarrollo y crecimiento del #ciclismo nacional
Y un equipo de profesionales y excelentes personas que conforman el staff de grupocarloskarabitian y que están en cada detalle para que el #team pueda dar lo mejor!
.
Agradecidos con los organizadores de la competencia por hacernos vivir una verdadera fiesta del #mtb
.
.
#SOMOSVENZO
#venzoargentina #venzoarg #vivivenzo #grupocarloskarabitian #ciclismoargentino #cycling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277418480_501563634709160_1036130542633996686_n.jpg?_nc_cat=106&amp;ccb=1-5&amp;_nc_sid=8ae9d6&amp;_nc_ohc=agenCWGgEWcAX960LJT&amp;_nc_ht=scontent-iad3-1.cdninstagram.com&amp;edm=AL-3X8kEAAAA&amp;oh=00_AT_a676hTFm0Dq33xTHlTYJhjtiP7n7mOd4MCY-jQjx5Nw&amp;oe=62588D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9710526"/>
                  </a:ext>
                </a:extLst>
              </a:tr>
            </a:tbl>
          </a:graphicData>
        </a:graphic>
      </p:graphicFrame>
      <p:sp>
        <p:nvSpPr>
          <p:cNvPr id="4" name="Text Placeholder 3">
            <a:extLst>
              <a:ext uri="{FF2B5EF4-FFF2-40B4-BE49-F238E27FC236}">
                <a16:creationId xmlns:a16="http://schemas.microsoft.com/office/drawing/2014/main" id="{F47B2776-E7EE-46B4-8BC6-9A687AF1B77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751810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5E223-408D-4E46-8AAB-93DB392B555B}"/>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67FDFBDC-4890-421B-BF8A-626467F8C9A2}"/>
              </a:ext>
            </a:extLst>
          </p:cNvPr>
          <p:cNvGraphicFramePr>
            <a:graphicFrameLocks noGrp="1"/>
          </p:cNvGraphicFramePr>
          <p:nvPr>
            <p:ph type="tbl" sz="quarter" idx="13"/>
            <p:extLst>
              <p:ext uri="{D42A27DB-BD31-4B8C-83A1-F6EECF244321}">
                <p14:modId xmlns:p14="http://schemas.microsoft.com/office/powerpoint/2010/main" val="733730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3206144"/>
                    </a:ext>
                  </a:extLst>
                </a:gridCol>
                <a:gridCol w="1810512">
                  <a:extLst>
                    <a:ext uri="{9D8B030D-6E8A-4147-A177-3AD203B41FA5}">
                      <a16:colId xmlns:a16="http://schemas.microsoft.com/office/drawing/2014/main" val="105620326"/>
                    </a:ext>
                  </a:extLst>
                </a:gridCol>
                <a:gridCol w="822960">
                  <a:extLst>
                    <a:ext uri="{9D8B030D-6E8A-4147-A177-3AD203B41FA5}">
                      <a16:colId xmlns:a16="http://schemas.microsoft.com/office/drawing/2014/main" val="37448267"/>
                    </a:ext>
                  </a:extLst>
                </a:gridCol>
                <a:gridCol w="822960">
                  <a:extLst>
                    <a:ext uri="{9D8B030D-6E8A-4147-A177-3AD203B41FA5}">
                      <a16:colId xmlns:a16="http://schemas.microsoft.com/office/drawing/2014/main" val="2893668336"/>
                    </a:ext>
                  </a:extLst>
                </a:gridCol>
                <a:gridCol w="822960">
                  <a:extLst>
                    <a:ext uri="{9D8B030D-6E8A-4147-A177-3AD203B41FA5}">
                      <a16:colId xmlns:a16="http://schemas.microsoft.com/office/drawing/2014/main" val="3091487806"/>
                    </a:ext>
                  </a:extLst>
                </a:gridCol>
                <a:gridCol w="822960">
                  <a:extLst>
                    <a:ext uri="{9D8B030D-6E8A-4147-A177-3AD203B41FA5}">
                      <a16:colId xmlns:a16="http://schemas.microsoft.com/office/drawing/2014/main" val="263839746"/>
                    </a:ext>
                  </a:extLst>
                </a:gridCol>
                <a:gridCol w="822960">
                  <a:extLst>
                    <a:ext uri="{9D8B030D-6E8A-4147-A177-3AD203B41FA5}">
                      <a16:colId xmlns:a16="http://schemas.microsoft.com/office/drawing/2014/main" val="3731552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340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- 2022-03-18 11:31:42</a:t>
                      </a:r>
                      <a:r>
                        <a:rPr kumimoji="0" lang="en-US" sz="1000" b="0" i="0" u="none" strike="noStrike" kern="1200" cap="none" spc="0" normalizeH="0" baseline="0" noProof="0">
                          <a:ln>
                            <a:noFill/>
                          </a:ln>
                          <a:solidFill>
                            <a:prstClr val="black"/>
                          </a:solidFill>
                          <a:effectLst/>
                          <a:uLnTx/>
                          <a:uFillTx/>
                          <a:latin typeface="+mn-lt"/>
                          <a:ea typeface="+mn-ea"/>
                          <a:cs typeface="+mn-cs"/>
                        </a:rPr>
                        <a:t>
 Segundo encuentro de #mujeresvenzo ❤️‍🔥
.
.
Nos volvemos a encontrar en vueltaaltascumbres para pedalear todas juntas! 
.
📍 Cuándo?: Viernes 25/03 a las 17hs concentramos y a las 18hs salimos a pedalear.
📍 Dónde?: En nuestro #puntovenzo en el predio de stands de la #expovac
💥 Inscripción #GRATIS! (Link en nuestras historias destacadas en Instagram) 
💥 Remeras de regalo para la primeras 100 inscriptas!
🔥 Nos vemos pronto!! 🔥
.
.
#somosvenzo
#venzo #venzobike #venzobikes #vueltaaltascumbres #mujeres #girlpower #cycling #cyclinggirl #mujeresfuertes #mujer #biker #bikegirl #teamvenzo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275943289_719115599102023_4854758687207574877_n.jpg?_nc_cat=111&amp;ccb=1-5&amp;_nc_sid=8ae9d6&amp;_nc_ohc=BgrGPLzTAQAAX-pII9c&amp;_nc_ht=scontent-iad3-1.cdninstagram.com&amp;edm=AL-3X8kEAAAA&amp;oh=00_AT8Il6bAHi7QFkMJl84n8doaqmVVOqbl5Rbp-j15bi0pwg&amp;oe=625A3F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1443406"/>
                  </a:ext>
                </a:extLst>
              </a:tr>
            </a:tbl>
          </a:graphicData>
        </a:graphic>
      </p:graphicFrame>
      <p:sp>
        <p:nvSpPr>
          <p:cNvPr id="4" name="Text Placeholder 3">
            <a:extLst>
              <a:ext uri="{FF2B5EF4-FFF2-40B4-BE49-F238E27FC236}">
                <a16:creationId xmlns:a16="http://schemas.microsoft.com/office/drawing/2014/main" id="{97243055-F4FD-4F23-BC1A-0E568A532708}"/>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308897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9C5B-215F-4729-8419-B55477ACF3C9}"/>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F1C9A9EE-F7F8-46C3-9C79-C0C31A811F9E}"/>
              </a:ext>
            </a:extLst>
          </p:cNvPr>
          <p:cNvGraphicFramePr>
            <a:graphicFrameLocks noGrp="1"/>
          </p:cNvGraphicFramePr>
          <p:nvPr>
            <p:ph type="tbl" sz="quarter" idx="13"/>
            <p:extLst>
              <p:ext uri="{D42A27DB-BD31-4B8C-83A1-F6EECF244321}">
                <p14:modId xmlns:p14="http://schemas.microsoft.com/office/powerpoint/2010/main" val="3867399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5803963"/>
                    </a:ext>
                  </a:extLst>
                </a:gridCol>
                <a:gridCol w="1810512">
                  <a:extLst>
                    <a:ext uri="{9D8B030D-6E8A-4147-A177-3AD203B41FA5}">
                      <a16:colId xmlns:a16="http://schemas.microsoft.com/office/drawing/2014/main" val="4038412114"/>
                    </a:ext>
                  </a:extLst>
                </a:gridCol>
                <a:gridCol w="822960">
                  <a:extLst>
                    <a:ext uri="{9D8B030D-6E8A-4147-A177-3AD203B41FA5}">
                      <a16:colId xmlns:a16="http://schemas.microsoft.com/office/drawing/2014/main" val="3895301126"/>
                    </a:ext>
                  </a:extLst>
                </a:gridCol>
                <a:gridCol w="822960">
                  <a:extLst>
                    <a:ext uri="{9D8B030D-6E8A-4147-A177-3AD203B41FA5}">
                      <a16:colId xmlns:a16="http://schemas.microsoft.com/office/drawing/2014/main" val="3895544358"/>
                    </a:ext>
                  </a:extLst>
                </a:gridCol>
                <a:gridCol w="822960">
                  <a:extLst>
                    <a:ext uri="{9D8B030D-6E8A-4147-A177-3AD203B41FA5}">
                      <a16:colId xmlns:a16="http://schemas.microsoft.com/office/drawing/2014/main" val="3736734504"/>
                    </a:ext>
                  </a:extLst>
                </a:gridCol>
                <a:gridCol w="822960">
                  <a:extLst>
                    <a:ext uri="{9D8B030D-6E8A-4147-A177-3AD203B41FA5}">
                      <a16:colId xmlns:a16="http://schemas.microsoft.com/office/drawing/2014/main" val="1538910877"/>
                    </a:ext>
                  </a:extLst>
                </a:gridCol>
                <a:gridCol w="822960">
                  <a:extLst>
                    <a:ext uri="{9D8B030D-6E8A-4147-A177-3AD203B41FA5}">
                      <a16:colId xmlns:a16="http://schemas.microsoft.com/office/drawing/2014/main" val="2820196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471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- 2022-04-09 01:38:27</a:t>
                      </a:r>
                      <a:r>
                        <a:rPr kumimoji="0" lang="en-US" sz="1000" b="0" i="0" u="none" strike="noStrike" kern="1200" cap="none" spc="0" normalizeH="0" baseline="0" noProof="0">
                          <a:ln>
                            <a:noFill/>
                          </a:ln>
                          <a:solidFill>
                            <a:prstClr val="black"/>
                          </a:solidFill>
                          <a:effectLst/>
                          <a:uLnTx/>
                          <a:uFillTx/>
                          <a:latin typeface="+mn-lt"/>
                          <a:ea typeface="+mn-ea"/>
                          <a:cs typeface="+mn-cs"/>
                        </a:rPr>
                        <a:t>
 🗓 Sábado 09
#CopadelMundo de #XCO 
tomiduran111
Junior: 9:30hs
agustinduran66
Sub23 14:00hs
💻 Seguilos por www.sportv.tv
#SomosVenzo
#venzoargentina #venzoarg #venzo #cycling #mtb #uci #ucimtbworldcup #ucimtb #facimo #grupocarloskarabitian #teamvenzo #cimtb #cimtbmichelin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278009034_160714712994173_1343033986566250492_n.jpg?_nc_cat=103&amp;ccb=1-5&amp;_nc_sid=8ae9d6&amp;_nc_ohc=OAP6tfrIb9UAX_xiFKZ&amp;_nc_ht=scontent-iad3-1.cdninstagram.com&amp;edm=AL-3X8kEAAAA&amp;oh=00_AT8OqVkiDDUscA1BZpu7v4tKlRy9OPZbyg1J3ilRN2F5Ag&amp;oe=6259DC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0749927"/>
                  </a:ext>
                </a:extLst>
              </a:tr>
            </a:tbl>
          </a:graphicData>
        </a:graphic>
      </p:graphicFrame>
      <p:sp>
        <p:nvSpPr>
          <p:cNvPr id="4" name="Text Placeholder 3">
            <a:extLst>
              <a:ext uri="{FF2B5EF4-FFF2-40B4-BE49-F238E27FC236}">
                <a16:creationId xmlns:a16="http://schemas.microsoft.com/office/drawing/2014/main" id="{78132A21-CD55-42E0-9951-FB95B25B08F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933663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636D5-D6F0-40C1-AE8E-A3123ADE4727}"/>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81DDAAD4-0CDE-4712-A007-561919F77214}"/>
              </a:ext>
            </a:extLst>
          </p:cNvPr>
          <p:cNvGraphicFramePr>
            <a:graphicFrameLocks noGrp="1"/>
          </p:cNvGraphicFramePr>
          <p:nvPr>
            <p:ph type="tbl" sz="quarter" idx="13"/>
            <p:extLst>
              <p:ext uri="{D42A27DB-BD31-4B8C-83A1-F6EECF244321}">
                <p14:modId xmlns:p14="http://schemas.microsoft.com/office/powerpoint/2010/main" val="198754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36060440"/>
                    </a:ext>
                  </a:extLst>
                </a:gridCol>
                <a:gridCol w="1810512">
                  <a:extLst>
                    <a:ext uri="{9D8B030D-6E8A-4147-A177-3AD203B41FA5}">
                      <a16:colId xmlns:a16="http://schemas.microsoft.com/office/drawing/2014/main" val="3253143269"/>
                    </a:ext>
                  </a:extLst>
                </a:gridCol>
                <a:gridCol w="822960">
                  <a:extLst>
                    <a:ext uri="{9D8B030D-6E8A-4147-A177-3AD203B41FA5}">
                      <a16:colId xmlns:a16="http://schemas.microsoft.com/office/drawing/2014/main" val="676708566"/>
                    </a:ext>
                  </a:extLst>
                </a:gridCol>
                <a:gridCol w="822960">
                  <a:extLst>
                    <a:ext uri="{9D8B030D-6E8A-4147-A177-3AD203B41FA5}">
                      <a16:colId xmlns:a16="http://schemas.microsoft.com/office/drawing/2014/main" val="469432982"/>
                    </a:ext>
                  </a:extLst>
                </a:gridCol>
                <a:gridCol w="822960">
                  <a:extLst>
                    <a:ext uri="{9D8B030D-6E8A-4147-A177-3AD203B41FA5}">
                      <a16:colId xmlns:a16="http://schemas.microsoft.com/office/drawing/2014/main" val="3787444115"/>
                    </a:ext>
                  </a:extLst>
                </a:gridCol>
                <a:gridCol w="822960">
                  <a:extLst>
                    <a:ext uri="{9D8B030D-6E8A-4147-A177-3AD203B41FA5}">
                      <a16:colId xmlns:a16="http://schemas.microsoft.com/office/drawing/2014/main" val="2459333673"/>
                    </a:ext>
                  </a:extLst>
                </a:gridCol>
                <a:gridCol w="822960">
                  <a:extLst>
                    <a:ext uri="{9D8B030D-6E8A-4147-A177-3AD203B41FA5}">
                      <a16:colId xmlns:a16="http://schemas.microsoft.com/office/drawing/2014/main" val="4255214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242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- 2022-04-09 18:55:57</a:t>
                      </a:r>
                      <a:r>
                        <a:rPr kumimoji="0" lang="en-US" sz="1000" b="0" i="0" u="none" strike="noStrike" kern="1200" cap="none" spc="0" normalizeH="0" baseline="0" noProof="0">
                          <a:ln>
                            <a:noFill/>
                          </a:ln>
                          <a:solidFill>
                            <a:prstClr val="black"/>
                          </a:solidFill>
                          <a:effectLst/>
                          <a:uLnTx/>
                          <a:uFillTx/>
                          <a:latin typeface="+mn-lt"/>
                          <a:ea typeface="+mn-ea"/>
                          <a:cs typeface="+mn-cs"/>
                        </a:rPr>
                        <a:t>
 Domingo 10
#copadelmundo de #xco
fernando_contreras1205 
alvaritomacias 
💻 Los acompañamos 14:15hs en Directo por redbullbike #RedBullTv 
#Somosvenzo
#venzo #venzoargentina #venzoarg #venzobikes #venzoxtreme #cimtb #cimtbmichelin #mtb #mtblife #cycling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278182469_960417277995043_8172176716567952499_n.jpg?_nc_cat=104&amp;ccb=1-5&amp;_nc_sid=8ae9d6&amp;_nc_ohc=g8zPqTvztAkAX8nnr6x&amp;_nc_ht=scontent-iad3-1.cdninstagram.com&amp;edm=AL-3X8kEAAAA&amp;oh=00_AT-WV_6RdMdOv11II243SxlCKkGPH6SHZ4eJrzydURFWlA&amp;oe=625983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8543638"/>
                  </a:ext>
                </a:extLst>
              </a:tr>
            </a:tbl>
          </a:graphicData>
        </a:graphic>
      </p:graphicFrame>
      <p:sp>
        <p:nvSpPr>
          <p:cNvPr id="4" name="Text Placeholder 3">
            <a:extLst>
              <a:ext uri="{FF2B5EF4-FFF2-40B4-BE49-F238E27FC236}">
                <a16:creationId xmlns:a16="http://schemas.microsoft.com/office/drawing/2014/main" id="{DB7BB8B8-5E05-4279-90F5-8CC218B9B81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082464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62EB2-37A5-460F-B7F4-32BBB484F901}"/>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13E4C0D7-56EB-4B0D-B95C-03D6D8A7B519}"/>
              </a:ext>
            </a:extLst>
          </p:cNvPr>
          <p:cNvGraphicFramePr>
            <a:graphicFrameLocks noGrp="1"/>
          </p:cNvGraphicFramePr>
          <p:nvPr>
            <p:ph type="tbl" sz="quarter" idx="13"/>
            <p:extLst>
              <p:ext uri="{D42A27DB-BD31-4B8C-83A1-F6EECF244321}">
                <p14:modId xmlns:p14="http://schemas.microsoft.com/office/powerpoint/2010/main" val="2976951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0829082"/>
                    </a:ext>
                  </a:extLst>
                </a:gridCol>
                <a:gridCol w="1810512">
                  <a:extLst>
                    <a:ext uri="{9D8B030D-6E8A-4147-A177-3AD203B41FA5}">
                      <a16:colId xmlns:a16="http://schemas.microsoft.com/office/drawing/2014/main" val="2104319979"/>
                    </a:ext>
                  </a:extLst>
                </a:gridCol>
                <a:gridCol w="822960">
                  <a:extLst>
                    <a:ext uri="{9D8B030D-6E8A-4147-A177-3AD203B41FA5}">
                      <a16:colId xmlns:a16="http://schemas.microsoft.com/office/drawing/2014/main" val="892601666"/>
                    </a:ext>
                  </a:extLst>
                </a:gridCol>
                <a:gridCol w="822960">
                  <a:extLst>
                    <a:ext uri="{9D8B030D-6E8A-4147-A177-3AD203B41FA5}">
                      <a16:colId xmlns:a16="http://schemas.microsoft.com/office/drawing/2014/main" val="830672570"/>
                    </a:ext>
                  </a:extLst>
                </a:gridCol>
                <a:gridCol w="822960">
                  <a:extLst>
                    <a:ext uri="{9D8B030D-6E8A-4147-A177-3AD203B41FA5}">
                      <a16:colId xmlns:a16="http://schemas.microsoft.com/office/drawing/2014/main" val="3052595856"/>
                    </a:ext>
                  </a:extLst>
                </a:gridCol>
                <a:gridCol w="822960">
                  <a:extLst>
                    <a:ext uri="{9D8B030D-6E8A-4147-A177-3AD203B41FA5}">
                      <a16:colId xmlns:a16="http://schemas.microsoft.com/office/drawing/2014/main" val="2292623746"/>
                    </a:ext>
                  </a:extLst>
                </a:gridCol>
                <a:gridCol w="822960">
                  <a:extLst>
                    <a:ext uri="{9D8B030D-6E8A-4147-A177-3AD203B41FA5}">
                      <a16:colId xmlns:a16="http://schemas.microsoft.com/office/drawing/2014/main" val="2637710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122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- 2022-03-30 14:54:12</a:t>
                      </a:r>
                      <a:r>
                        <a:rPr kumimoji="0" lang="en-US" sz="1000" b="0" i="0" u="none" strike="noStrike" kern="1200" cap="none" spc="0" normalizeH="0" baseline="0" noProof="0">
                          <a:ln>
                            <a:noFill/>
                          </a:ln>
                          <a:solidFill>
                            <a:prstClr val="black"/>
                          </a:solidFill>
                          <a:effectLst/>
                          <a:uLnTx/>
                          <a:uFillTx/>
                          <a:latin typeface="+mn-lt"/>
                          <a:ea typeface="+mn-ea"/>
                          <a:cs typeface="+mn-cs"/>
                        </a:rPr>
                        <a:t>
 Olmo All Terra. El camino lo hacés vos. 🚴🏻‍♀️🚴🏻
#bici #bicicleta #todoterreno #mountainbike #mtb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277481575_350803786980974_5505717800751441058_n.jpg?_nc_cat=101&amp;ccb=1-5&amp;_nc_sid=8ae9d6&amp;_nc_ohc=8nrdEPgfwkgAX-lXbNy&amp;_nc_ht=scontent-iad3-1.cdninstagram.com&amp;edm=AL-3X8kEAAAA&amp;oh=00_AT9Xa455sL_Mz5nVxzUMy_0y7vfHr6IF13jNFR4RgYszLw&amp;oe=625A4B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6611718"/>
                  </a:ext>
                </a:extLst>
              </a:tr>
            </a:tbl>
          </a:graphicData>
        </a:graphic>
      </p:graphicFrame>
      <p:sp>
        <p:nvSpPr>
          <p:cNvPr id="4" name="Text Placeholder 3">
            <a:extLst>
              <a:ext uri="{FF2B5EF4-FFF2-40B4-BE49-F238E27FC236}">
                <a16:creationId xmlns:a16="http://schemas.microsoft.com/office/drawing/2014/main" id="{A8943D22-390C-4A38-84BF-D17D44CEE8D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673458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860B-9C4F-467C-95CA-2DEC69D370F8}"/>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E4728B94-C298-4A76-88F9-81FB1FA4B42B}"/>
              </a:ext>
            </a:extLst>
          </p:cNvPr>
          <p:cNvGraphicFramePr>
            <a:graphicFrameLocks noGrp="1"/>
          </p:cNvGraphicFramePr>
          <p:nvPr>
            <p:ph type="tbl" sz="quarter" idx="13"/>
            <p:extLst>
              <p:ext uri="{D42A27DB-BD31-4B8C-83A1-F6EECF244321}">
                <p14:modId xmlns:p14="http://schemas.microsoft.com/office/powerpoint/2010/main" val="4201961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1317341"/>
                    </a:ext>
                  </a:extLst>
                </a:gridCol>
                <a:gridCol w="1810512">
                  <a:extLst>
                    <a:ext uri="{9D8B030D-6E8A-4147-A177-3AD203B41FA5}">
                      <a16:colId xmlns:a16="http://schemas.microsoft.com/office/drawing/2014/main" val="3567090683"/>
                    </a:ext>
                  </a:extLst>
                </a:gridCol>
                <a:gridCol w="822960">
                  <a:extLst>
                    <a:ext uri="{9D8B030D-6E8A-4147-A177-3AD203B41FA5}">
                      <a16:colId xmlns:a16="http://schemas.microsoft.com/office/drawing/2014/main" val="2366193512"/>
                    </a:ext>
                  </a:extLst>
                </a:gridCol>
                <a:gridCol w="822960">
                  <a:extLst>
                    <a:ext uri="{9D8B030D-6E8A-4147-A177-3AD203B41FA5}">
                      <a16:colId xmlns:a16="http://schemas.microsoft.com/office/drawing/2014/main" val="1741195058"/>
                    </a:ext>
                  </a:extLst>
                </a:gridCol>
                <a:gridCol w="822960">
                  <a:extLst>
                    <a:ext uri="{9D8B030D-6E8A-4147-A177-3AD203B41FA5}">
                      <a16:colId xmlns:a16="http://schemas.microsoft.com/office/drawing/2014/main" val="2690154404"/>
                    </a:ext>
                  </a:extLst>
                </a:gridCol>
                <a:gridCol w="822960">
                  <a:extLst>
                    <a:ext uri="{9D8B030D-6E8A-4147-A177-3AD203B41FA5}">
                      <a16:colId xmlns:a16="http://schemas.microsoft.com/office/drawing/2014/main" val="1627558565"/>
                    </a:ext>
                  </a:extLst>
                </a:gridCol>
                <a:gridCol w="822960">
                  <a:extLst>
                    <a:ext uri="{9D8B030D-6E8A-4147-A177-3AD203B41FA5}">
                      <a16:colId xmlns:a16="http://schemas.microsoft.com/office/drawing/2014/main" val="2722647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449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- 2022-03-16 21:40:02</a:t>
                      </a:r>
                      <a:r>
                        <a:rPr kumimoji="0" lang="es-ES" sz="1000" b="0" i="0" u="none" strike="noStrike" kern="1200" cap="none" spc="0" normalizeH="0" baseline="0" noProof="0">
                          <a:ln>
                            <a:noFill/>
                          </a:ln>
                          <a:solidFill>
                            <a:prstClr val="black"/>
                          </a:solidFill>
                          <a:effectLst/>
                          <a:uLnTx/>
                          <a:uFillTx/>
                          <a:latin typeface="+mn-lt"/>
                          <a:ea typeface="+mn-ea"/>
                          <a:cs typeface="+mn-cs"/>
                        </a:rPr>
                        <a:t>
 Volvemos a vueltaaltascumbres 🔥❤️
Volvemos a reunirnos y estaremos presentes en la presentación de equipos de #VAC en #minaclavero el próximo 26 de Marzo.
Los invitamos a compartir y participar en la presentación de cada #team del país 🔥
y a visitar nuestro Stand, donde encontrarán las últimas novedades de #venzo ❤️🤍🖤
#SOMOSVENZO
#TEAMVENZO
#venzobikes #venzobike #venzoargentina #venzoarg #vivivenzo #cycling #ciclismoargentino #ciclismo #vueltaaltascumbres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275944046_1004104903625137_8073459261896264123_n.jpg?_nc_cat=103&amp;ccb=1-5&amp;_nc_sid=8ae9d6&amp;_nc_ohc=d7SF_IoXRxMAX8dMfF0&amp;_nc_oc=AQkkafEcDgA_GOEDIu4xKSibA6SfEAQ6iNJGVytGsdRI12AAHZLYII84kOCYRiiDAmg&amp;_nc_ht=scontent-iad3-1.cdninstagram.com&amp;edm=AL-3X8kEAAAA&amp;oh=00_AT9C-UOeVK2qgTu2aleH_3yfO6ktAl7j0tUTosykFMFuGw&amp;oe=625A466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7113829"/>
                  </a:ext>
                </a:extLst>
              </a:tr>
            </a:tbl>
          </a:graphicData>
        </a:graphic>
      </p:graphicFrame>
      <p:sp>
        <p:nvSpPr>
          <p:cNvPr id="4" name="Text Placeholder 3">
            <a:extLst>
              <a:ext uri="{FF2B5EF4-FFF2-40B4-BE49-F238E27FC236}">
                <a16:creationId xmlns:a16="http://schemas.microsoft.com/office/drawing/2014/main" id="{FEA2B3C6-79CF-4E3F-8BF3-103A873D5E0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348571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4FD5-B273-461D-9441-52074D6B9B6E}"/>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25ECF59C-4DD5-42AD-8388-7D3EDE026968}"/>
              </a:ext>
            </a:extLst>
          </p:cNvPr>
          <p:cNvGraphicFramePr>
            <a:graphicFrameLocks noGrp="1"/>
          </p:cNvGraphicFramePr>
          <p:nvPr>
            <p:ph type="tbl" sz="quarter" idx="13"/>
            <p:extLst>
              <p:ext uri="{D42A27DB-BD31-4B8C-83A1-F6EECF244321}">
                <p14:modId xmlns:p14="http://schemas.microsoft.com/office/powerpoint/2010/main" val="1638580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9385440"/>
                    </a:ext>
                  </a:extLst>
                </a:gridCol>
                <a:gridCol w="1810512">
                  <a:extLst>
                    <a:ext uri="{9D8B030D-6E8A-4147-A177-3AD203B41FA5}">
                      <a16:colId xmlns:a16="http://schemas.microsoft.com/office/drawing/2014/main" val="3176101451"/>
                    </a:ext>
                  </a:extLst>
                </a:gridCol>
                <a:gridCol w="822960">
                  <a:extLst>
                    <a:ext uri="{9D8B030D-6E8A-4147-A177-3AD203B41FA5}">
                      <a16:colId xmlns:a16="http://schemas.microsoft.com/office/drawing/2014/main" val="2351559089"/>
                    </a:ext>
                  </a:extLst>
                </a:gridCol>
                <a:gridCol w="822960">
                  <a:extLst>
                    <a:ext uri="{9D8B030D-6E8A-4147-A177-3AD203B41FA5}">
                      <a16:colId xmlns:a16="http://schemas.microsoft.com/office/drawing/2014/main" val="3191427004"/>
                    </a:ext>
                  </a:extLst>
                </a:gridCol>
                <a:gridCol w="822960">
                  <a:extLst>
                    <a:ext uri="{9D8B030D-6E8A-4147-A177-3AD203B41FA5}">
                      <a16:colId xmlns:a16="http://schemas.microsoft.com/office/drawing/2014/main" val="1392079373"/>
                    </a:ext>
                  </a:extLst>
                </a:gridCol>
                <a:gridCol w="822960">
                  <a:extLst>
                    <a:ext uri="{9D8B030D-6E8A-4147-A177-3AD203B41FA5}">
                      <a16:colId xmlns:a16="http://schemas.microsoft.com/office/drawing/2014/main" val="1401852753"/>
                    </a:ext>
                  </a:extLst>
                </a:gridCol>
                <a:gridCol w="822960">
                  <a:extLst>
                    <a:ext uri="{9D8B030D-6E8A-4147-A177-3AD203B41FA5}">
                      <a16:colId xmlns:a16="http://schemas.microsoft.com/office/drawing/2014/main" val="1820094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467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- 2022-04-08 15:13:12</a:t>
                      </a:r>
                      <a:r>
                        <a:rPr kumimoji="0" lang="en-US" sz="1000" b="0" i="0" u="none" strike="noStrike" kern="1200" cap="none" spc="0" normalizeH="0" baseline="0" noProof="0">
                          <a:ln>
                            <a:noFill/>
                          </a:ln>
                          <a:solidFill>
                            <a:prstClr val="black"/>
                          </a:solidFill>
                          <a:effectLst/>
                          <a:uLnTx/>
                          <a:uFillTx/>
                          <a:latin typeface="+mn-lt"/>
                          <a:ea typeface="+mn-ea"/>
                          <a:cs typeface="+mn-cs"/>
                        </a:rPr>
                        <a:t>
 Amelie. Vintage style. 🚲🌹
#vintagebike #urbanbike #bici #bicicletaurbana #bicicleta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277964738_152284450598197_8340229433562233002_n.jpg?_nc_cat=110&amp;ccb=1-5&amp;_nc_sid=8ae9d6&amp;_nc_ohc=u12U7Zvh-6QAX-pRell&amp;_nc_ht=scontent-iad3-1.cdninstagram.com&amp;edm=AL-3X8kEAAAA&amp;oh=00_AT-r1TQ4A9AQpn8gyPbG9STJp9MchtO-BZlpR3qc0738rw&amp;oe=62591343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2248170"/>
                  </a:ext>
                </a:extLst>
              </a:tr>
            </a:tbl>
          </a:graphicData>
        </a:graphic>
      </p:graphicFrame>
      <p:sp>
        <p:nvSpPr>
          <p:cNvPr id="4" name="Text Placeholder 3">
            <a:extLst>
              <a:ext uri="{FF2B5EF4-FFF2-40B4-BE49-F238E27FC236}">
                <a16:creationId xmlns:a16="http://schemas.microsoft.com/office/drawing/2014/main" id="{A3086D0E-0A9C-4A7A-8BD8-B4E5F4DC8D1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696134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74E0-F7E5-46CA-AC4F-E2276EB49724}"/>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CBB36DBE-9FD3-4A8E-B37A-D457587D10B8}"/>
              </a:ext>
            </a:extLst>
          </p:cNvPr>
          <p:cNvGraphicFramePr>
            <a:graphicFrameLocks noGrp="1"/>
          </p:cNvGraphicFramePr>
          <p:nvPr>
            <p:ph type="tbl" sz="quarter" idx="13"/>
            <p:extLst>
              <p:ext uri="{D42A27DB-BD31-4B8C-83A1-F6EECF244321}">
                <p14:modId xmlns:p14="http://schemas.microsoft.com/office/powerpoint/2010/main" val="271788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25543404"/>
                    </a:ext>
                  </a:extLst>
                </a:gridCol>
                <a:gridCol w="1810512">
                  <a:extLst>
                    <a:ext uri="{9D8B030D-6E8A-4147-A177-3AD203B41FA5}">
                      <a16:colId xmlns:a16="http://schemas.microsoft.com/office/drawing/2014/main" val="2078527128"/>
                    </a:ext>
                  </a:extLst>
                </a:gridCol>
                <a:gridCol w="822960">
                  <a:extLst>
                    <a:ext uri="{9D8B030D-6E8A-4147-A177-3AD203B41FA5}">
                      <a16:colId xmlns:a16="http://schemas.microsoft.com/office/drawing/2014/main" val="973320358"/>
                    </a:ext>
                  </a:extLst>
                </a:gridCol>
                <a:gridCol w="822960">
                  <a:extLst>
                    <a:ext uri="{9D8B030D-6E8A-4147-A177-3AD203B41FA5}">
                      <a16:colId xmlns:a16="http://schemas.microsoft.com/office/drawing/2014/main" val="3969587403"/>
                    </a:ext>
                  </a:extLst>
                </a:gridCol>
                <a:gridCol w="822960">
                  <a:extLst>
                    <a:ext uri="{9D8B030D-6E8A-4147-A177-3AD203B41FA5}">
                      <a16:colId xmlns:a16="http://schemas.microsoft.com/office/drawing/2014/main" val="3461284421"/>
                    </a:ext>
                  </a:extLst>
                </a:gridCol>
                <a:gridCol w="822960">
                  <a:extLst>
                    <a:ext uri="{9D8B030D-6E8A-4147-A177-3AD203B41FA5}">
                      <a16:colId xmlns:a16="http://schemas.microsoft.com/office/drawing/2014/main" val="3789633270"/>
                    </a:ext>
                  </a:extLst>
                </a:gridCol>
                <a:gridCol w="822960">
                  <a:extLst>
                    <a:ext uri="{9D8B030D-6E8A-4147-A177-3AD203B41FA5}">
                      <a16:colId xmlns:a16="http://schemas.microsoft.com/office/drawing/2014/main" val="2194668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158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- 2022-04-06 17:46:38</a:t>
                      </a:r>
                      <a:r>
                        <a:rPr kumimoji="0" lang="en-US" sz="1000" b="0" i="0" u="none" strike="noStrike" kern="1200" cap="none" spc="0" normalizeH="0" baseline="0" noProof="0">
                          <a:ln>
                            <a:noFill/>
                          </a:ln>
                          <a:solidFill>
                            <a:prstClr val="black"/>
                          </a:solidFill>
                          <a:effectLst/>
                          <a:uLnTx/>
                          <a:uFillTx/>
                          <a:latin typeface="+mn-lt"/>
                          <a:ea typeface="+mn-ea"/>
                          <a:cs typeface="+mn-cs"/>
                        </a:rPr>
                        <a:t>
 Este fin de semana, integrantes del teamvenzo.arg estarán participando de la Primer Fecha de la #CopadelMundo de #XCO junto a las #venzoxtreme 🔥
.
Les compartimos en este post, los horarios de transmisión en vivo por #RedBullTV 👉🏻 Link en redbullbike
.
.
Estaremos todos apoyando a nuestros #ciclistas y al crecimiento del #ciclismoargentino en el mundo ✊🏻🔥
.
.
#somosvenzo #venzo #venzoargentina #venzoarg #cycling #mtb #cyclinglife #mtblife #uci #ucimtbworldcup #ucimtb #facimo #teamvenzo #cimtb #cimtbmichelin
cimtb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277898193_153008703857305_21559685012849459_n.jpg?_nc_cat=103&amp;ccb=1-5&amp;_nc_sid=8ae9d6&amp;_nc_ohc=rutUXInFM2IAX8uj-8L&amp;_nc_ht=scontent-iad3-1.cdninstagram.com&amp;edm=AL-3X8kEAAAA&amp;oh=00_AT_pXI7WrP5PpEioefDr6c1uTNl1SKFvQ6ExqGv6y8E0ig&amp;oe=6258E2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6352083"/>
                  </a:ext>
                </a:extLst>
              </a:tr>
            </a:tbl>
          </a:graphicData>
        </a:graphic>
      </p:graphicFrame>
      <p:sp>
        <p:nvSpPr>
          <p:cNvPr id="4" name="Text Placeholder 3">
            <a:extLst>
              <a:ext uri="{FF2B5EF4-FFF2-40B4-BE49-F238E27FC236}">
                <a16:creationId xmlns:a16="http://schemas.microsoft.com/office/drawing/2014/main" id="{0EA154CF-2D00-4951-B93C-94839A7B554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655450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19961-5E5F-4F18-A012-3D8C7F1C91B1}"/>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51151797-DE9A-4E2A-869A-6C9A87E55F23}"/>
              </a:ext>
            </a:extLst>
          </p:cNvPr>
          <p:cNvGraphicFramePr>
            <a:graphicFrameLocks noGrp="1"/>
          </p:cNvGraphicFramePr>
          <p:nvPr>
            <p:ph type="tbl" sz="quarter" idx="13"/>
            <p:extLst>
              <p:ext uri="{D42A27DB-BD31-4B8C-83A1-F6EECF244321}">
                <p14:modId xmlns:p14="http://schemas.microsoft.com/office/powerpoint/2010/main" val="1599777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8239729"/>
                    </a:ext>
                  </a:extLst>
                </a:gridCol>
                <a:gridCol w="1810512">
                  <a:extLst>
                    <a:ext uri="{9D8B030D-6E8A-4147-A177-3AD203B41FA5}">
                      <a16:colId xmlns:a16="http://schemas.microsoft.com/office/drawing/2014/main" val="305330520"/>
                    </a:ext>
                  </a:extLst>
                </a:gridCol>
                <a:gridCol w="822960">
                  <a:extLst>
                    <a:ext uri="{9D8B030D-6E8A-4147-A177-3AD203B41FA5}">
                      <a16:colId xmlns:a16="http://schemas.microsoft.com/office/drawing/2014/main" val="3589880836"/>
                    </a:ext>
                  </a:extLst>
                </a:gridCol>
                <a:gridCol w="822960">
                  <a:extLst>
                    <a:ext uri="{9D8B030D-6E8A-4147-A177-3AD203B41FA5}">
                      <a16:colId xmlns:a16="http://schemas.microsoft.com/office/drawing/2014/main" val="671574312"/>
                    </a:ext>
                  </a:extLst>
                </a:gridCol>
                <a:gridCol w="822960">
                  <a:extLst>
                    <a:ext uri="{9D8B030D-6E8A-4147-A177-3AD203B41FA5}">
                      <a16:colId xmlns:a16="http://schemas.microsoft.com/office/drawing/2014/main" val="3487876915"/>
                    </a:ext>
                  </a:extLst>
                </a:gridCol>
                <a:gridCol w="822960">
                  <a:extLst>
                    <a:ext uri="{9D8B030D-6E8A-4147-A177-3AD203B41FA5}">
                      <a16:colId xmlns:a16="http://schemas.microsoft.com/office/drawing/2014/main" val="1469831130"/>
                    </a:ext>
                  </a:extLst>
                </a:gridCol>
                <a:gridCol w="822960">
                  <a:extLst>
                    <a:ext uri="{9D8B030D-6E8A-4147-A177-3AD203B41FA5}">
                      <a16:colId xmlns:a16="http://schemas.microsoft.com/office/drawing/2014/main" val="328934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870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- 2022-03-20 20:47:09</a:t>
                      </a:r>
                      <a:r>
                        <a:rPr kumimoji="0" lang="en-US" sz="1000" b="0" i="0" u="none" strike="noStrike" kern="1200" cap="none" spc="0" normalizeH="0" baseline="0" noProof="0">
                          <a:ln>
                            <a:noFill/>
                          </a:ln>
                          <a:solidFill>
                            <a:prstClr val="black"/>
                          </a:solidFill>
                          <a:effectLst/>
                          <a:uLnTx/>
                          <a:uFillTx/>
                          <a:latin typeface="+mn-lt"/>
                          <a:ea typeface="+mn-ea"/>
                          <a:cs typeface="+mn-cs"/>
                        </a:rPr>
                        <a:t>
 Visitá nuestro #puntovenzo este próximo fin de semana en vueltaaltascumbres
.
Te mostraremos lo último de #venzo y brindaremos información de todos nuestros productos. 
.
Las #doblesvenzo ya están disponibles en el mercado argentino.
Vení a ver de cerca las tan esperadas #venzoxtreme
.
.
Nos vemos en una semana!
#Somosvenzo
.
.
#vac #vueltaaltascumbres #venzobikes #venzobike #ciclismo #ciclismoargentino #cycling #cyclinglife #xc #xco #mtb #mtblife #mountainbike #xcm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276232224_491056812613067_7834818133482165389_n.jpg?_nc_cat=106&amp;ccb=1-5&amp;_nc_sid=8ae9d6&amp;_nc_ohc=z5eTuFlXqV0AX_3OKmt&amp;_nc_ht=scontent-iad3-1.cdninstagram.com&amp;edm=AL-3X8kEAAAA&amp;oh=00_AT-Cg_v0RTDGnyeGOgZkdztOMfcZI3c77mRpV8pShJK1-w&amp;oe=62589A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3188422"/>
                  </a:ext>
                </a:extLst>
              </a:tr>
            </a:tbl>
          </a:graphicData>
        </a:graphic>
      </p:graphicFrame>
      <p:sp>
        <p:nvSpPr>
          <p:cNvPr id="4" name="Text Placeholder 3">
            <a:extLst>
              <a:ext uri="{FF2B5EF4-FFF2-40B4-BE49-F238E27FC236}">
                <a16:creationId xmlns:a16="http://schemas.microsoft.com/office/drawing/2014/main" id="{F512E306-9F53-4D14-A306-0DFDEBD0D58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848399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41A21-C317-4237-BEAE-5557CAC562F3}"/>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D82AC2BA-B265-4C04-9BD9-5B6696EAD16E}"/>
              </a:ext>
            </a:extLst>
          </p:cNvPr>
          <p:cNvGraphicFramePr>
            <a:graphicFrameLocks noGrp="1"/>
          </p:cNvGraphicFramePr>
          <p:nvPr>
            <p:ph type="tbl" sz="quarter" idx="13"/>
            <p:extLst>
              <p:ext uri="{D42A27DB-BD31-4B8C-83A1-F6EECF244321}">
                <p14:modId xmlns:p14="http://schemas.microsoft.com/office/powerpoint/2010/main" val="68693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0997509"/>
                    </a:ext>
                  </a:extLst>
                </a:gridCol>
                <a:gridCol w="1810512">
                  <a:extLst>
                    <a:ext uri="{9D8B030D-6E8A-4147-A177-3AD203B41FA5}">
                      <a16:colId xmlns:a16="http://schemas.microsoft.com/office/drawing/2014/main" val="1172877248"/>
                    </a:ext>
                  </a:extLst>
                </a:gridCol>
                <a:gridCol w="822960">
                  <a:extLst>
                    <a:ext uri="{9D8B030D-6E8A-4147-A177-3AD203B41FA5}">
                      <a16:colId xmlns:a16="http://schemas.microsoft.com/office/drawing/2014/main" val="593704474"/>
                    </a:ext>
                  </a:extLst>
                </a:gridCol>
                <a:gridCol w="822960">
                  <a:extLst>
                    <a:ext uri="{9D8B030D-6E8A-4147-A177-3AD203B41FA5}">
                      <a16:colId xmlns:a16="http://schemas.microsoft.com/office/drawing/2014/main" val="1566266316"/>
                    </a:ext>
                  </a:extLst>
                </a:gridCol>
                <a:gridCol w="822960">
                  <a:extLst>
                    <a:ext uri="{9D8B030D-6E8A-4147-A177-3AD203B41FA5}">
                      <a16:colId xmlns:a16="http://schemas.microsoft.com/office/drawing/2014/main" val="3353243362"/>
                    </a:ext>
                  </a:extLst>
                </a:gridCol>
                <a:gridCol w="822960">
                  <a:extLst>
                    <a:ext uri="{9D8B030D-6E8A-4147-A177-3AD203B41FA5}">
                      <a16:colId xmlns:a16="http://schemas.microsoft.com/office/drawing/2014/main" val="2045560987"/>
                    </a:ext>
                  </a:extLst>
                </a:gridCol>
                <a:gridCol w="822960">
                  <a:extLst>
                    <a:ext uri="{9D8B030D-6E8A-4147-A177-3AD203B41FA5}">
                      <a16:colId xmlns:a16="http://schemas.microsoft.com/office/drawing/2014/main" val="1775969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331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- 2022-03-23 11:17:35</a:t>
                      </a:r>
                      <a:r>
                        <a:rPr kumimoji="0" lang="en-US" sz="1000" b="0" i="0" u="none" strike="noStrike" kern="1200" cap="none" spc="0" normalizeH="0" baseline="0" noProof="0">
                          <a:ln>
                            <a:noFill/>
                          </a:ln>
                          <a:solidFill>
                            <a:prstClr val="black"/>
                          </a:solidFill>
                          <a:effectLst/>
                          <a:uLnTx/>
                          <a:uFillTx/>
                          <a:latin typeface="+mn-lt"/>
                          <a:ea typeface="+mn-ea"/>
                          <a:cs typeface="+mn-cs"/>
                        </a:rPr>
                        <a:t>
 ::
#RaleighTeam
Con los mismos colores y la misma pasión, siempre dejándolo todo, el equipo Azzurra estrena nueva casaca en este 2022.
La vas a ver pasar por las pistas desafiando todos los terrenos y la vas a ver subirse a los podios de toda la Argentina.
.
🚲 #SomosRaleigh
.
.
.
.
#RaleighTeam #FamiliaAzzurra #Mojave #MejorEnBici #SomosRaleigh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277146705_837463587644352_6086532251341649086_n.jpg?_nc_cat=108&amp;ccb=1-5&amp;_nc_sid=8ae9d6&amp;_nc_ohc=9ufEj_ObcKcAX_ydrym&amp;_nc_ht=scontent-iad3-1.cdninstagram.com&amp;edm=AL-3X8kEAAAA&amp;oh=00_AT92LdI_mbhqVLlHvHE_ANtyh5vKM2L3QT88yv61ZRItSg&amp;oe=62589D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5805819"/>
                  </a:ext>
                </a:extLst>
              </a:tr>
            </a:tbl>
          </a:graphicData>
        </a:graphic>
      </p:graphicFrame>
      <p:sp>
        <p:nvSpPr>
          <p:cNvPr id="4" name="Text Placeholder 3">
            <a:extLst>
              <a:ext uri="{FF2B5EF4-FFF2-40B4-BE49-F238E27FC236}">
                <a16:creationId xmlns:a16="http://schemas.microsoft.com/office/drawing/2014/main" id="{BB9EA8A2-DE7D-4153-98C2-30EDF1836D79}"/>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853719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49E5-5CBE-4B0A-8486-E1363BA8EAC3}"/>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3543E064-6A7A-4BD6-9CDB-3A1B84D7D292}"/>
              </a:ext>
            </a:extLst>
          </p:cNvPr>
          <p:cNvGraphicFramePr>
            <a:graphicFrameLocks noGrp="1"/>
          </p:cNvGraphicFramePr>
          <p:nvPr>
            <p:ph type="tbl" sz="quarter" idx="13"/>
            <p:extLst>
              <p:ext uri="{D42A27DB-BD31-4B8C-83A1-F6EECF244321}">
                <p14:modId xmlns:p14="http://schemas.microsoft.com/office/powerpoint/2010/main" val="73128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63967598"/>
                    </a:ext>
                  </a:extLst>
                </a:gridCol>
                <a:gridCol w="1810512">
                  <a:extLst>
                    <a:ext uri="{9D8B030D-6E8A-4147-A177-3AD203B41FA5}">
                      <a16:colId xmlns:a16="http://schemas.microsoft.com/office/drawing/2014/main" val="497701885"/>
                    </a:ext>
                  </a:extLst>
                </a:gridCol>
                <a:gridCol w="822960">
                  <a:extLst>
                    <a:ext uri="{9D8B030D-6E8A-4147-A177-3AD203B41FA5}">
                      <a16:colId xmlns:a16="http://schemas.microsoft.com/office/drawing/2014/main" val="1928023710"/>
                    </a:ext>
                  </a:extLst>
                </a:gridCol>
                <a:gridCol w="822960">
                  <a:extLst>
                    <a:ext uri="{9D8B030D-6E8A-4147-A177-3AD203B41FA5}">
                      <a16:colId xmlns:a16="http://schemas.microsoft.com/office/drawing/2014/main" val="2662213554"/>
                    </a:ext>
                  </a:extLst>
                </a:gridCol>
                <a:gridCol w="822960">
                  <a:extLst>
                    <a:ext uri="{9D8B030D-6E8A-4147-A177-3AD203B41FA5}">
                      <a16:colId xmlns:a16="http://schemas.microsoft.com/office/drawing/2014/main" val="2405234682"/>
                    </a:ext>
                  </a:extLst>
                </a:gridCol>
                <a:gridCol w="822960">
                  <a:extLst>
                    <a:ext uri="{9D8B030D-6E8A-4147-A177-3AD203B41FA5}">
                      <a16:colId xmlns:a16="http://schemas.microsoft.com/office/drawing/2014/main" val="3229835141"/>
                    </a:ext>
                  </a:extLst>
                </a:gridCol>
                <a:gridCol w="822960">
                  <a:extLst>
                    <a:ext uri="{9D8B030D-6E8A-4147-A177-3AD203B41FA5}">
                      <a16:colId xmlns:a16="http://schemas.microsoft.com/office/drawing/2014/main" val="2281423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099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- 2022-03-29 12:30:08</a:t>
                      </a:r>
                      <a:r>
                        <a:rPr kumimoji="0" lang="en-US" sz="1000" b="0" i="0" u="none" strike="noStrike" kern="1200" cap="none" spc="0" normalizeH="0" baseline="0" noProof="0">
                          <a:ln>
                            <a:noFill/>
                          </a:ln>
                          <a:solidFill>
                            <a:prstClr val="black"/>
                          </a:solidFill>
                          <a:effectLst/>
                          <a:uLnTx/>
                          <a:uFillTx/>
                          <a:latin typeface="+mn-lt"/>
                          <a:ea typeface="+mn-ea"/>
                          <a:cs typeface="+mn-cs"/>
                        </a:rPr>
                        <a:t>
 &gt; Martes con M de " 𝗠𝗲 𝗺𝗲𝗿𝗲𝘇𝗰𝗼 𝘂𝗻𝗮 𝗻𝘂𝗲𝘃𝗮 𝗧𝗼𝗽𝗺𝗲𝗴𝗮 " 🙈 🙈
.
No lo pienses más, estás 𝙖 𝙪𝙣 𝙘𝙡𝙞𝙘𝙠 𝙙𝙚 𝙩𝙚𝙣𝙚𝙧𝙡𝙖. Corré a nuestra web [link en bio] y elegí a tu próxima compañera de rutas 😍💕🚲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277400547_815705552718805_5474121277418440406_n.jpg?_nc_cat=107&amp;ccb=1-5&amp;_nc_sid=8ae9d6&amp;_nc_ohc=Jlfzf8aYLyoAX_N0QmG&amp;_nc_ht=scontent-iad3-2.cdninstagram.com&amp;edm=AL-3X8kEAAAA&amp;oh=00_AT-NZegHuvVRvHg3bOth1rb5sCIpmc9p7-GZFXqyVUuXCw&amp;oe=62599870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8771649"/>
                  </a:ext>
                </a:extLst>
              </a:tr>
            </a:tbl>
          </a:graphicData>
        </a:graphic>
      </p:graphicFrame>
      <p:sp>
        <p:nvSpPr>
          <p:cNvPr id="4" name="Text Placeholder 3">
            <a:extLst>
              <a:ext uri="{FF2B5EF4-FFF2-40B4-BE49-F238E27FC236}">
                <a16:creationId xmlns:a16="http://schemas.microsoft.com/office/drawing/2014/main" id="{00EA780E-251F-4A12-983C-E161F1917CAA}"/>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325608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F356-BFCE-4316-AF20-0A8B0E0E34F8}"/>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A35BC8A2-D9E2-4739-9631-258B13B8F628}"/>
              </a:ext>
            </a:extLst>
          </p:cNvPr>
          <p:cNvGraphicFramePr>
            <a:graphicFrameLocks noGrp="1"/>
          </p:cNvGraphicFramePr>
          <p:nvPr>
            <p:ph type="tbl" sz="quarter" idx="13"/>
            <p:extLst>
              <p:ext uri="{D42A27DB-BD31-4B8C-83A1-F6EECF244321}">
                <p14:modId xmlns:p14="http://schemas.microsoft.com/office/powerpoint/2010/main" val="2913752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9899485"/>
                    </a:ext>
                  </a:extLst>
                </a:gridCol>
                <a:gridCol w="1810512">
                  <a:extLst>
                    <a:ext uri="{9D8B030D-6E8A-4147-A177-3AD203B41FA5}">
                      <a16:colId xmlns:a16="http://schemas.microsoft.com/office/drawing/2014/main" val="3133742714"/>
                    </a:ext>
                  </a:extLst>
                </a:gridCol>
                <a:gridCol w="822960">
                  <a:extLst>
                    <a:ext uri="{9D8B030D-6E8A-4147-A177-3AD203B41FA5}">
                      <a16:colId xmlns:a16="http://schemas.microsoft.com/office/drawing/2014/main" val="1287747080"/>
                    </a:ext>
                  </a:extLst>
                </a:gridCol>
                <a:gridCol w="822960">
                  <a:extLst>
                    <a:ext uri="{9D8B030D-6E8A-4147-A177-3AD203B41FA5}">
                      <a16:colId xmlns:a16="http://schemas.microsoft.com/office/drawing/2014/main" val="3095356348"/>
                    </a:ext>
                  </a:extLst>
                </a:gridCol>
                <a:gridCol w="822960">
                  <a:extLst>
                    <a:ext uri="{9D8B030D-6E8A-4147-A177-3AD203B41FA5}">
                      <a16:colId xmlns:a16="http://schemas.microsoft.com/office/drawing/2014/main" val="3107659386"/>
                    </a:ext>
                  </a:extLst>
                </a:gridCol>
                <a:gridCol w="822960">
                  <a:extLst>
                    <a:ext uri="{9D8B030D-6E8A-4147-A177-3AD203B41FA5}">
                      <a16:colId xmlns:a16="http://schemas.microsoft.com/office/drawing/2014/main" val="4272889180"/>
                    </a:ext>
                  </a:extLst>
                </a:gridCol>
                <a:gridCol w="822960">
                  <a:extLst>
                    <a:ext uri="{9D8B030D-6E8A-4147-A177-3AD203B41FA5}">
                      <a16:colId xmlns:a16="http://schemas.microsoft.com/office/drawing/2014/main" val="321181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98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- 2022-03-18 16:19:28</a:t>
                      </a:r>
                      <a:r>
                        <a:rPr kumimoji="0" lang="en-US" sz="1000" b="0" i="0" u="none" strike="noStrike" kern="1200" cap="none" spc="0" normalizeH="0" baseline="0" noProof="0">
                          <a:ln>
                            <a:noFill/>
                          </a:ln>
                          <a:solidFill>
                            <a:prstClr val="black"/>
                          </a:solidFill>
                          <a:effectLst/>
                          <a:uLnTx/>
                          <a:uFillTx/>
                          <a:latin typeface="+mn-lt"/>
                          <a:ea typeface="+mn-ea"/>
                          <a:cs typeface="+mn-cs"/>
                        </a:rPr>
                        <a:t>
 Elegido por ustedes como el #𝐉𝐮𝐠𝐚𝐝𝐨𝐫𝐌𝐨𝐭𝐨𝐦𝐞𝐥 de Febrero, 𝐉𝐮𝐥𝐢𝐚́𝐧 Á𝐥𝐯𝐚𝐫𝐞𝐳 recibió su premio. ¡Gracias por la buena onda, Juli! 😃
¿Quién será el próximo jugador ganador? 🤔
Bancamos el fútbol argentino.⁣⁣⁣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275953778_4898548680265690_2434118354050459896_n.jpg?_nc_cat=110&amp;ccb=1-5&amp;_nc_sid=8ae9d6&amp;_nc_ohc=1hd0oviLmPsAX88mt7S&amp;_nc_ht=scontent-iad3-1.cdninstagram.com&amp;edm=AL-3X8kEAAAA&amp;oh=00_AT_caIev-wizoIB4uJWWMf3NxxssvZkuM17IFusXwGVf0g&amp;oe=6259C1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046147"/>
                  </a:ext>
                </a:extLst>
              </a:tr>
            </a:tbl>
          </a:graphicData>
        </a:graphic>
      </p:graphicFrame>
      <p:sp>
        <p:nvSpPr>
          <p:cNvPr id="4" name="Text Placeholder 3">
            <a:extLst>
              <a:ext uri="{FF2B5EF4-FFF2-40B4-BE49-F238E27FC236}">
                <a16:creationId xmlns:a16="http://schemas.microsoft.com/office/drawing/2014/main" id="{14C6BECB-990B-49B9-882F-69593AF0D6E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630789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4FE34-B89F-4B56-B1F4-6AB758C37BA3}"/>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1CDD1DEB-D81B-4F10-A4C0-5AFB4323A8B3}"/>
              </a:ext>
            </a:extLst>
          </p:cNvPr>
          <p:cNvGraphicFramePr>
            <a:graphicFrameLocks noGrp="1"/>
          </p:cNvGraphicFramePr>
          <p:nvPr>
            <p:ph type="tbl" sz="quarter" idx="13"/>
            <p:extLst>
              <p:ext uri="{D42A27DB-BD31-4B8C-83A1-F6EECF244321}">
                <p14:modId xmlns:p14="http://schemas.microsoft.com/office/powerpoint/2010/main" val="160915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8134254"/>
                    </a:ext>
                  </a:extLst>
                </a:gridCol>
                <a:gridCol w="1810512">
                  <a:extLst>
                    <a:ext uri="{9D8B030D-6E8A-4147-A177-3AD203B41FA5}">
                      <a16:colId xmlns:a16="http://schemas.microsoft.com/office/drawing/2014/main" val="1823511811"/>
                    </a:ext>
                  </a:extLst>
                </a:gridCol>
                <a:gridCol w="822960">
                  <a:extLst>
                    <a:ext uri="{9D8B030D-6E8A-4147-A177-3AD203B41FA5}">
                      <a16:colId xmlns:a16="http://schemas.microsoft.com/office/drawing/2014/main" val="2074004226"/>
                    </a:ext>
                  </a:extLst>
                </a:gridCol>
                <a:gridCol w="822960">
                  <a:extLst>
                    <a:ext uri="{9D8B030D-6E8A-4147-A177-3AD203B41FA5}">
                      <a16:colId xmlns:a16="http://schemas.microsoft.com/office/drawing/2014/main" val="1494619954"/>
                    </a:ext>
                  </a:extLst>
                </a:gridCol>
                <a:gridCol w="822960">
                  <a:extLst>
                    <a:ext uri="{9D8B030D-6E8A-4147-A177-3AD203B41FA5}">
                      <a16:colId xmlns:a16="http://schemas.microsoft.com/office/drawing/2014/main" val="3857606864"/>
                    </a:ext>
                  </a:extLst>
                </a:gridCol>
                <a:gridCol w="822960">
                  <a:extLst>
                    <a:ext uri="{9D8B030D-6E8A-4147-A177-3AD203B41FA5}">
                      <a16:colId xmlns:a16="http://schemas.microsoft.com/office/drawing/2014/main" val="494291313"/>
                    </a:ext>
                  </a:extLst>
                </a:gridCol>
                <a:gridCol w="822960">
                  <a:extLst>
                    <a:ext uri="{9D8B030D-6E8A-4147-A177-3AD203B41FA5}">
                      <a16:colId xmlns:a16="http://schemas.microsoft.com/office/drawing/2014/main" val="3486291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650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- 2022-03-16 12:30:09</a:t>
                      </a:r>
                      <a:r>
                        <a:rPr kumimoji="0" lang="en-US" sz="1000" b="0" i="0" u="none" strike="noStrike" kern="1200" cap="none" spc="0" normalizeH="0" baseline="0" noProof="0">
                          <a:ln>
                            <a:noFill/>
                          </a:ln>
                          <a:solidFill>
                            <a:prstClr val="black"/>
                          </a:solidFill>
                          <a:effectLst/>
                          <a:uLnTx/>
                          <a:uFillTx/>
                          <a:latin typeface="+mn-lt"/>
                          <a:ea typeface="+mn-ea"/>
                          <a:cs typeface="+mn-cs"/>
                        </a:rPr>
                        <a:t>
 Tenemos una sola casa: 𝗻𝘂𝗲𝘀𝘁𝗿𝗼 𝗽𝗹𝗮𝗻𝗲𝘁𝗮 🌎 ¿Hacés algo para ayudar a 𝙘𝙪𝙞𝙙𝙖𝙧𝙡𝙤? ✨♻
.
Movete 𝙨𝙪𝙨𝙩𝙚𝙣𝙩𝙖𝙗𝙡𝙚 🌱, movete diferente 🙌, 𝙢𝙤𝙫𝙚𝙩𝙚 𝙚𝙣 𝙗𝙞𝙘𝙞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275804782_680738996681997_5040313235433073889_n.jpg?_nc_cat=108&amp;ccb=1-5&amp;_nc_sid=8ae9d6&amp;_nc_ohc=vGsP6z3p-0oAX9_uSgO&amp;_nc_ht=scontent-iad3-2.cdninstagram.com&amp;edm=AL-3X8kEAAAA&amp;oh=00_AT__BOoWEGMvSrtddIrZvC3JnXw_jL7NA1PxOpJseMuIfQ&amp;oe=625A112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2102242"/>
                  </a:ext>
                </a:extLst>
              </a:tr>
            </a:tbl>
          </a:graphicData>
        </a:graphic>
      </p:graphicFrame>
      <p:sp>
        <p:nvSpPr>
          <p:cNvPr id="4" name="Text Placeholder 3">
            <a:extLst>
              <a:ext uri="{FF2B5EF4-FFF2-40B4-BE49-F238E27FC236}">
                <a16:creationId xmlns:a16="http://schemas.microsoft.com/office/drawing/2014/main" id="{82CE1264-2506-4B78-BF82-FC1E6445471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069902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87E34-7D61-41D2-92A8-1F56654ADC78}"/>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B5FD5758-C456-4814-8033-AE6D314268EA}"/>
              </a:ext>
            </a:extLst>
          </p:cNvPr>
          <p:cNvGraphicFramePr>
            <a:graphicFrameLocks noGrp="1"/>
          </p:cNvGraphicFramePr>
          <p:nvPr>
            <p:ph type="tbl" sz="quarter" idx="13"/>
            <p:extLst>
              <p:ext uri="{D42A27DB-BD31-4B8C-83A1-F6EECF244321}">
                <p14:modId xmlns:p14="http://schemas.microsoft.com/office/powerpoint/2010/main" val="404408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672399"/>
                    </a:ext>
                  </a:extLst>
                </a:gridCol>
                <a:gridCol w="1810512">
                  <a:extLst>
                    <a:ext uri="{9D8B030D-6E8A-4147-A177-3AD203B41FA5}">
                      <a16:colId xmlns:a16="http://schemas.microsoft.com/office/drawing/2014/main" val="1379838766"/>
                    </a:ext>
                  </a:extLst>
                </a:gridCol>
                <a:gridCol w="822960">
                  <a:extLst>
                    <a:ext uri="{9D8B030D-6E8A-4147-A177-3AD203B41FA5}">
                      <a16:colId xmlns:a16="http://schemas.microsoft.com/office/drawing/2014/main" val="2829663313"/>
                    </a:ext>
                  </a:extLst>
                </a:gridCol>
                <a:gridCol w="822960">
                  <a:extLst>
                    <a:ext uri="{9D8B030D-6E8A-4147-A177-3AD203B41FA5}">
                      <a16:colId xmlns:a16="http://schemas.microsoft.com/office/drawing/2014/main" val="3630402182"/>
                    </a:ext>
                  </a:extLst>
                </a:gridCol>
                <a:gridCol w="822960">
                  <a:extLst>
                    <a:ext uri="{9D8B030D-6E8A-4147-A177-3AD203B41FA5}">
                      <a16:colId xmlns:a16="http://schemas.microsoft.com/office/drawing/2014/main" val="4248609559"/>
                    </a:ext>
                  </a:extLst>
                </a:gridCol>
                <a:gridCol w="822960">
                  <a:extLst>
                    <a:ext uri="{9D8B030D-6E8A-4147-A177-3AD203B41FA5}">
                      <a16:colId xmlns:a16="http://schemas.microsoft.com/office/drawing/2014/main" val="1033650812"/>
                    </a:ext>
                  </a:extLst>
                </a:gridCol>
                <a:gridCol w="822960">
                  <a:extLst>
                    <a:ext uri="{9D8B030D-6E8A-4147-A177-3AD203B41FA5}">
                      <a16:colId xmlns:a16="http://schemas.microsoft.com/office/drawing/2014/main" val="358736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55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- 2022-03-21 14:49:14</a:t>
                      </a:r>
                      <a:r>
                        <a:rPr kumimoji="0" lang="es-ES" sz="1000" b="0" i="0" u="none" strike="noStrike" kern="1200" cap="none" spc="0" normalizeH="0" baseline="0" noProof="0">
                          <a:ln>
                            <a:noFill/>
                          </a:ln>
                          <a:solidFill>
                            <a:prstClr val="black"/>
                          </a:solidFill>
                          <a:effectLst/>
                          <a:uLnTx/>
                          <a:uFillTx/>
                          <a:latin typeface="+mn-lt"/>
                          <a:ea typeface="+mn-ea"/>
                          <a:cs typeface="+mn-cs"/>
                        </a:rPr>
                        <a:t>
 ::
Sauco-Prato / Prato-Sauco. Esta dupla que viene levantando podios en este 2022, hizo lo suyo el fin de semana en La vuelta al Rincón, que se corrió en la localidad de Salto. Una carrera de 60 km en tres vueltas, muy exigente por el gran nivel de corredores que participaron, pero que no fue obstáculo para llegaran a la meta en un formidable 1-2, siguiendo un trabajo de equipo que le dio a Fernando Sauco el primer puesto de la general, siendo el segundo para Mauricio Prato a unos 3 minutos del tercero. La misma que habían llevado adelante el fin de semana anterior en Alberdi, pero cambiando puestos.
.
.
Felicitaciones para Fernando y Mauricio, grandes representantes de la camiseta Azzurra
.
.
.
.
🚲 #SomosRaleigh
.
.
.
#TeamAzzurra #Mojave #MejorEnBici #SomosRaleigh #FamiliaAzzurra #CiclismoResponsable #DesafiandoTodosLosTerrenos #mtblife #mtb #mtblove #mtbiking #DesafioRaleigh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277030547_105690772034014_461983199307240480_n.jpg?_nc_cat=104&amp;ccb=1-5&amp;_nc_sid=8ae9d6&amp;_nc_ohc=9O9vxlamc08AX_890mK&amp;_nc_ht=scontent-iad3-1.cdninstagram.com&amp;edm=AL-3X8kEAAAA&amp;oh=00_AT9WdV_z2fCxAyQYNSMKmb55e5uC2TVNpzgUazS0-35Few&amp;oe=625A310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2027488"/>
                  </a:ext>
                </a:extLst>
              </a:tr>
            </a:tbl>
          </a:graphicData>
        </a:graphic>
      </p:graphicFrame>
      <p:sp>
        <p:nvSpPr>
          <p:cNvPr id="4" name="Text Placeholder 3">
            <a:extLst>
              <a:ext uri="{FF2B5EF4-FFF2-40B4-BE49-F238E27FC236}">
                <a16:creationId xmlns:a16="http://schemas.microsoft.com/office/drawing/2014/main" id="{71C4CB9B-3652-40A0-8CD5-7751F60B819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9024945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05027-1126-4D04-81E7-99FB0004AB27}"/>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CCBFE604-3014-4FBB-A4E1-549CEA8A8FC7}"/>
              </a:ext>
            </a:extLst>
          </p:cNvPr>
          <p:cNvGraphicFramePr>
            <a:graphicFrameLocks noGrp="1"/>
          </p:cNvGraphicFramePr>
          <p:nvPr>
            <p:ph type="tbl" sz="quarter" idx="13"/>
            <p:extLst>
              <p:ext uri="{D42A27DB-BD31-4B8C-83A1-F6EECF244321}">
                <p14:modId xmlns:p14="http://schemas.microsoft.com/office/powerpoint/2010/main" val="3255305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0358106"/>
                    </a:ext>
                  </a:extLst>
                </a:gridCol>
                <a:gridCol w="1810512">
                  <a:extLst>
                    <a:ext uri="{9D8B030D-6E8A-4147-A177-3AD203B41FA5}">
                      <a16:colId xmlns:a16="http://schemas.microsoft.com/office/drawing/2014/main" val="1735934839"/>
                    </a:ext>
                  </a:extLst>
                </a:gridCol>
                <a:gridCol w="822960">
                  <a:extLst>
                    <a:ext uri="{9D8B030D-6E8A-4147-A177-3AD203B41FA5}">
                      <a16:colId xmlns:a16="http://schemas.microsoft.com/office/drawing/2014/main" val="1627136047"/>
                    </a:ext>
                  </a:extLst>
                </a:gridCol>
                <a:gridCol w="822960">
                  <a:extLst>
                    <a:ext uri="{9D8B030D-6E8A-4147-A177-3AD203B41FA5}">
                      <a16:colId xmlns:a16="http://schemas.microsoft.com/office/drawing/2014/main" val="266383926"/>
                    </a:ext>
                  </a:extLst>
                </a:gridCol>
                <a:gridCol w="822960">
                  <a:extLst>
                    <a:ext uri="{9D8B030D-6E8A-4147-A177-3AD203B41FA5}">
                      <a16:colId xmlns:a16="http://schemas.microsoft.com/office/drawing/2014/main" val="3476438852"/>
                    </a:ext>
                  </a:extLst>
                </a:gridCol>
                <a:gridCol w="822960">
                  <a:extLst>
                    <a:ext uri="{9D8B030D-6E8A-4147-A177-3AD203B41FA5}">
                      <a16:colId xmlns:a16="http://schemas.microsoft.com/office/drawing/2014/main" val="2434889478"/>
                    </a:ext>
                  </a:extLst>
                </a:gridCol>
                <a:gridCol w="822960">
                  <a:extLst>
                    <a:ext uri="{9D8B030D-6E8A-4147-A177-3AD203B41FA5}">
                      <a16:colId xmlns:a16="http://schemas.microsoft.com/office/drawing/2014/main" val="2272807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101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- 2022-03-19 11:00:19</a:t>
                      </a:r>
                      <a:r>
                        <a:rPr kumimoji="0" lang="en-US" sz="1000" b="0" i="0" u="none" strike="noStrike" kern="1200" cap="none" spc="0" normalizeH="0" baseline="0" noProof="0">
                          <a:ln>
                            <a:noFill/>
                          </a:ln>
                          <a:solidFill>
                            <a:prstClr val="black"/>
                          </a:solidFill>
                          <a:effectLst/>
                          <a:uLnTx/>
                          <a:uFillTx/>
                          <a:latin typeface="+mn-lt"/>
                          <a:ea typeface="+mn-ea"/>
                          <a:cs typeface="+mn-cs"/>
                        </a:rPr>
                        <a:t>
 &gt; 𝗧𝗲 𝗱𝗲𝘀𝗰𝗼𝗻𝗲𝗰𝘁𝗮 al 💯%, te pone de 𝙗𝙪𝙚𝙣 𝙝𝙪𝙢𝙤𝙧 😁, contribuye a 𝘁𝘂 𝘀𝗮𝗹𝘂𝗱 y encima 𝗮𝘆𝘂𝗱𝗮 𝗮𝗹 𝗺𝗲𝗱𝗶𝗼 𝗮𝗺𝗯𝗶𝗲𝗻𝘁𝗲 🙌 ¿qué más le podemos pedir a una bici? 🚲
.
Cambiá tu vida y la del planeta 🌎: 𝙢𝙤𝙫𝙚𝙩𝙚 𝙚𝙣 𝙗𝙞𝙘𝙞.
.
➡Estás 𝗮 𝘂𝗻 𝗰𝗹𝗶𝗰𝗸 de tu próxima Topmega: ingresá ahora a nuestra web [link en bio] y pedila. La enviamos 𝙜𝙧𝙖𝙩𝙞𝙨 a tu casa 🚚💨
.
.
.
.
.
#topmega #tubicitumundo #actitudtopmega #adrenalina #aventura #ciclismo #ciclismourbano #ciclismoargentina #bicis #bicicletas #mtbargentina #mtblife #mtblifestyle #movilidadsustentable #mountainbike #cycling #fitness #movetediferente #vidasustentable #movilidadsustentable #vidasustentable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276263767_1023874108483363_1679747901511426528_n.jpg?_nc_cat=106&amp;ccb=1-5&amp;_nc_sid=8ae9d6&amp;_nc_ohc=9L44Ty55898AX_psiYl&amp;_nc_ht=scontent-iad3-2.cdninstagram.com&amp;edm=AL-3X8kEAAAA&amp;oh=00_AT_5DZs6ZlclQAqCvLDAEvKhFa1dExpQKSnQuaNM8kX3hA&amp;oe=625A4D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4720126"/>
                  </a:ext>
                </a:extLst>
              </a:tr>
            </a:tbl>
          </a:graphicData>
        </a:graphic>
      </p:graphicFrame>
      <p:sp>
        <p:nvSpPr>
          <p:cNvPr id="4" name="Text Placeholder 3">
            <a:extLst>
              <a:ext uri="{FF2B5EF4-FFF2-40B4-BE49-F238E27FC236}">
                <a16:creationId xmlns:a16="http://schemas.microsoft.com/office/drawing/2014/main" id="{4FC77CFD-7BB5-45B8-8C5F-CF5ABEBCC888}"/>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50427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74DBC-1B9D-4C64-ACBD-E638735469B9}"/>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B5FA2796-4CEF-473D-9880-CED962FE725A}"/>
              </a:ext>
            </a:extLst>
          </p:cNvPr>
          <p:cNvGraphicFramePr>
            <a:graphicFrameLocks noGrp="1"/>
          </p:cNvGraphicFramePr>
          <p:nvPr>
            <p:ph type="tbl" sz="quarter" idx="13"/>
            <p:extLst>
              <p:ext uri="{D42A27DB-BD31-4B8C-83A1-F6EECF244321}">
                <p14:modId xmlns:p14="http://schemas.microsoft.com/office/powerpoint/2010/main" val="419613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2129309"/>
                    </a:ext>
                  </a:extLst>
                </a:gridCol>
                <a:gridCol w="1810512">
                  <a:extLst>
                    <a:ext uri="{9D8B030D-6E8A-4147-A177-3AD203B41FA5}">
                      <a16:colId xmlns:a16="http://schemas.microsoft.com/office/drawing/2014/main" val="2372554669"/>
                    </a:ext>
                  </a:extLst>
                </a:gridCol>
                <a:gridCol w="822960">
                  <a:extLst>
                    <a:ext uri="{9D8B030D-6E8A-4147-A177-3AD203B41FA5}">
                      <a16:colId xmlns:a16="http://schemas.microsoft.com/office/drawing/2014/main" val="4255475351"/>
                    </a:ext>
                  </a:extLst>
                </a:gridCol>
                <a:gridCol w="822960">
                  <a:extLst>
                    <a:ext uri="{9D8B030D-6E8A-4147-A177-3AD203B41FA5}">
                      <a16:colId xmlns:a16="http://schemas.microsoft.com/office/drawing/2014/main" val="1227591429"/>
                    </a:ext>
                  </a:extLst>
                </a:gridCol>
                <a:gridCol w="822960">
                  <a:extLst>
                    <a:ext uri="{9D8B030D-6E8A-4147-A177-3AD203B41FA5}">
                      <a16:colId xmlns:a16="http://schemas.microsoft.com/office/drawing/2014/main" val="403696506"/>
                    </a:ext>
                  </a:extLst>
                </a:gridCol>
                <a:gridCol w="822960">
                  <a:extLst>
                    <a:ext uri="{9D8B030D-6E8A-4147-A177-3AD203B41FA5}">
                      <a16:colId xmlns:a16="http://schemas.microsoft.com/office/drawing/2014/main" val="1963008436"/>
                    </a:ext>
                  </a:extLst>
                </a:gridCol>
                <a:gridCol w="822960">
                  <a:extLst>
                    <a:ext uri="{9D8B030D-6E8A-4147-A177-3AD203B41FA5}">
                      <a16:colId xmlns:a16="http://schemas.microsoft.com/office/drawing/2014/main" val="85064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883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- 2022-04-01 11:58:23</a:t>
                      </a:r>
                      <a:r>
                        <a:rPr kumimoji="0" lang="en-US" sz="1000" b="0" i="0" u="none" strike="noStrike" kern="1200" cap="none" spc="0" normalizeH="0" baseline="0" noProof="0">
                          <a:ln>
                            <a:noFill/>
                          </a:ln>
                          <a:solidFill>
                            <a:prstClr val="black"/>
                          </a:solidFill>
                          <a:effectLst/>
                          <a:uLnTx/>
                          <a:uFillTx/>
                          <a:latin typeface="+mn-lt"/>
                          <a:ea typeface="+mn-ea"/>
                          <a:cs typeface="+mn-cs"/>
                        </a:rPr>
                        <a:t>
 ::
Maxi Aiello + Mojave 9.5
Una dupla que desafía todos los terrenos y deja todo en las pistas. En la foto, Maxi rodando los senderos de Mina Clavero en su participación en la última VAC vueltaaltascumbres
.
🚲 Mojave 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
#Mojave #garraAzzurra #RaleighTeam #FamiliaAzzurra #MejorEnBici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277818267_1076139286279269_4104972356741048150_n.jpg?_nc_cat=101&amp;ccb=1-5&amp;_nc_sid=8ae9d6&amp;_nc_ohc=qAQ7Z9fR_aEAX9AY84R&amp;_nc_ht=scontent-iad3-1.cdninstagram.com&amp;edm=AL-3X8kEAAAA&amp;oh=00_AT_-00J-hUOnvyD-ZTfdQ9xPgE1IcNdQIU1vC-xJF7adYA&amp;oe=62598672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91726051"/>
                  </a:ext>
                </a:extLst>
              </a:tr>
            </a:tbl>
          </a:graphicData>
        </a:graphic>
      </p:graphicFrame>
      <p:sp>
        <p:nvSpPr>
          <p:cNvPr id="4" name="Text Placeholder 3">
            <a:extLst>
              <a:ext uri="{FF2B5EF4-FFF2-40B4-BE49-F238E27FC236}">
                <a16:creationId xmlns:a16="http://schemas.microsoft.com/office/drawing/2014/main" id="{5C8EB639-7304-4C01-AE91-D115684F330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2965207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3F30A-6418-4EA9-88A0-1472BF2D5850}"/>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38AA9C59-F763-4DD5-97E2-835C9D78DC37}"/>
              </a:ext>
            </a:extLst>
          </p:cNvPr>
          <p:cNvGraphicFramePr>
            <a:graphicFrameLocks noGrp="1"/>
          </p:cNvGraphicFramePr>
          <p:nvPr>
            <p:ph type="tbl" sz="quarter" idx="13"/>
            <p:extLst>
              <p:ext uri="{D42A27DB-BD31-4B8C-83A1-F6EECF244321}">
                <p14:modId xmlns:p14="http://schemas.microsoft.com/office/powerpoint/2010/main" val="3581476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9064449"/>
                    </a:ext>
                  </a:extLst>
                </a:gridCol>
                <a:gridCol w="1810512">
                  <a:extLst>
                    <a:ext uri="{9D8B030D-6E8A-4147-A177-3AD203B41FA5}">
                      <a16:colId xmlns:a16="http://schemas.microsoft.com/office/drawing/2014/main" val="681467436"/>
                    </a:ext>
                  </a:extLst>
                </a:gridCol>
                <a:gridCol w="822960">
                  <a:extLst>
                    <a:ext uri="{9D8B030D-6E8A-4147-A177-3AD203B41FA5}">
                      <a16:colId xmlns:a16="http://schemas.microsoft.com/office/drawing/2014/main" val="598921915"/>
                    </a:ext>
                  </a:extLst>
                </a:gridCol>
                <a:gridCol w="822960">
                  <a:extLst>
                    <a:ext uri="{9D8B030D-6E8A-4147-A177-3AD203B41FA5}">
                      <a16:colId xmlns:a16="http://schemas.microsoft.com/office/drawing/2014/main" val="2359596925"/>
                    </a:ext>
                  </a:extLst>
                </a:gridCol>
                <a:gridCol w="822960">
                  <a:extLst>
                    <a:ext uri="{9D8B030D-6E8A-4147-A177-3AD203B41FA5}">
                      <a16:colId xmlns:a16="http://schemas.microsoft.com/office/drawing/2014/main" val="3099763658"/>
                    </a:ext>
                  </a:extLst>
                </a:gridCol>
                <a:gridCol w="822960">
                  <a:extLst>
                    <a:ext uri="{9D8B030D-6E8A-4147-A177-3AD203B41FA5}">
                      <a16:colId xmlns:a16="http://schemas.microsoft.com/office/drawing/2014/main" val="811575225"/>
                    </a:ext>
                  </a:extLst>
                </a:gridCol>
                <a:gridCol w="822960">
                  <a:extLst>
                    <a:ext uri="{9D8B030D-6E8A-4147-A177-3AD203B41FA5}">
                      <a16:colId xmlns:a16="http://schemas.microsoft.com/office/drawing/2014/main" val="505794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168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- 2022-04-09 10:30:07</a:t>
                      </a:r>
                      <a:r>
                        <a:rPr kumimoji="0" lang="en-US" sz="1000" b="0" i="0" u="none" strike="noStrike" kern="1200" cap="none" spc="0" normalizeH="0" baseline="0" noProof="0">
                          <a:ln>
                            <a:noFill/>
                          </a:ln>
                          <a:solidFill>
                            <a:prstClr val="black"/>
                          </a:solidFill>
                          <a:effectLst/>
                          <a:uLnTx/>
                          <a:uFillTx/>
                          <a:latin typeface="+mn-lt"/>
                          <a:ea typeface="+mn-ea"/>
                          <a:cs typeface="+mn-cs"/>
                        </a:rPr>
                        <a:t>
 Si sos del team que sale a 𝙥𝙚𝙙𝙖𝙡𝙚𝙖𝙧 𝙙𝙚 𝙣𝙤𝙘𝙝𝙚 🌙, hacelo siempre con 𝙇𝙐𝘾𝙀𝙎 𝙚𝙣𝙘𝙚𝙣𝙙𝙞𝙙𝙖𝙨. 💡 
. 
- Comprá tus próximas luces en nuestra tienda 🛒 (link en bio) y conseguilas con 𝗱𝗲𝘀𝗰𝘂𝗲𝗻𝘁𝗼𝘀! 
. 
. 
. 
#topmega #tubicitumundo #actitudtopmega #adrenalina #aventura #ciclismo #ciclismourbano #ciclismoargentina #bicis #bicicletas #mtbargentina #mtblife #mtblifestyle #movilidadsustentable #mountainbike #cycling #bicidepaseo #cyclinglife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278049793_1959334700936245_8120000026028119124_n.jpg?_nc_cat=102&amp;ccb=1-5&amp;_nc_sid=8ae9d6&amp;_nc_ohc=gQf4WUoQW24AX_n4n2L&amp;_nc_ht=scontent-iad3-2.cdninstagram.com&amp;edm=AL-3X8kEAAAA&amp;oh=00_AT92HaTuDDNe8woAsO1D5HJTuyyNI3daFKOeuK4ksaAUPg&amp;oe=62597C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3188660"/>
                  </a:ext>
                </a:extLst>
              </a:tr>
            </a:tbl>
          </a:graphicData>
        </a:graphic>
      </p:graphicFrame>
      <p:sp>
        <p:nvSpPr>
          <p:cNvPr id="4" name="Text Placeholder 3">
            <a:extLst>
              <a:ext uri="{FF2B5EF4-FFF2-40B4-BE49-F238E27FC236}">
                <a16:creationId xmlns:a16="http://schemas.microsoft.com/office/drawing/2014/main" id="{8DF95243-F8E7-4485-9EEA-F985DE516F30}"/>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1304456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3080</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2022-04-11T19:59:39Z</dcterms:created>
  <dcterms:modified xsi:type="dcterms:W3CDTF">2022-04-11T20:00:49Z</dcterms:modified>
</cp:coreProperties>
</file>