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6FA9-49F6-9AE5-D5B65DBBF4E0}"/>
            </c:ext>
          </c:extLst>
        </c:ser>
        <c:dLbls>
          <c:showLegendKey val="0"/>
          <c:showVal val="0"/>
          <c:showCatName val="0"/>
          <c:showSerName val="0"/>
          <c:showPercent val="0"/>
          <c:showBubbleSize val="0"/>
        </c:dLbls>
        <c:axId val="386478648"/>
        <c:axId val="386483240"/>
      </c:radarChart>
      <c:catAx>
        <c:axId val="38647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83240"/>
        <c:crosses val="autoZero"/>
        <c:auto val="1"/>
        <c:lblAlgn val="ctr"/>
        <c:lblOffset val="100"/>
        <c:noMultiLvlLbl val="0"/>
      </c:catAx>
      <c:valAx>
        <c:axId val="38648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7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12358</c:v>
                </c:pt>
                <c:pt idx="1">
                  <c:v>12427</c:v>
                </c:pt>
                <c:pt idx="2">
                  <c:v>12502</c:v>
                </c:pt>
                <c:pt idx="3">
                  <c:v>12582</c:v>
                </c:pt>
                <c:pt idx="4">
                  <c:v>12638</c:v>
                </c:pt>
                <c:pt idx="5">
                  <c:v>12733</c:v>
                </c:pt>
                <c:pt idx="6">
                  <c:v>12819</c:v>
                </c:pt>
                <c:pt idx="7">
                  <c:v>12887</c:v>
                </c:pt>
                <c:pt idx="8">
                  <c:v>12950</c:v>
                </c:pt>
                <c:pt idx="9">
                  <c:v>13010</c:v>
                </c:pt>
                <c:pt idx="10">
                  <c:v>13061</c:v>
                </c:pt>
                <c:pt idx="11">
                  <c:v>13113</c:v>
                </c:pt>
                <c:pt idx="12">
                  <c:v>13204</c:v>
                </c:pt>
                <c:pt idx="13">
                  <c:v>13262</c:v>
                </c:pt>
                <c:pt idx="14">
                  <c:v>13317</c:v>
                </c:pt>
                <c:pt idx="15">
                  <c:v>13386</c:v>
                </c:pt>
                <c:pt idx="16">
                  <c:v>13449</c:v>
                </c:pt>
                <c:pt idx="17">
                  <c:v>13519</c:v>
                </c:pt>
                <c:pt idx="18">
                  <c:v>13571</c:v>
                </c:pt>
                <c:pt idx="19">
                  <c:v>13633</c:v>
                </c:pt>
                <c:pt idx="20">
                  <c:v>13694</c:v>
                </c:pt>
                <c:pt idx="21">
                  <c:v>13764</c:v>
                </c:pt>
                <c:pt idx="22">
                  <c:v>13816</c:v>
                </c:pt>
                <c:pt idx="23">
                  <c:v>13876</c:v>
                </c:pt>
                <c:pt idx="24">
                  <c:v>13915</c:v>
                </c:pt>
                <c:pt idx="25">
                  <c:v>13938</c:v>
                </c:pt>
                <c:pt idx="26">
                  <c:v>13974</c:v>
                </c:pt>
                <c:pt idx="27">
                  <c:v>14005</c:v>
                </c:pt>
                <c:pt idx="28">
                  <c:v>14046</c:v>
                </c:pt>
                <c:pt idx="29">
                  <c:v>14081</c:v>
                </c:pt>
                <c:pt idx="30">
                  <c:v>14110</c:v>
                </c:pt>
              </c:numCache>
            </c:numRef>
          </c:val>
          <c:smooth val="0"/>
          <c:extLst>
            <c:ext xmlns:c16="http://schemas.microsoft.com/office/drawing/2014/chart" uri="{C3380CC4-5D6E-409C-BE32-E72D297353CC}">
              <c16:uniqueId val="{00000000-FB37-4B08-9E97-308AE6D4A6F1}"/>
            </c:ext>
          </c:extLst>
        </c:ser>
        <c:dLbls>
          <c:showLegendKey val="0"/>
          <c:showVal val="0"/>
          <c:showCatName val="0"/>
          <c:showSerName val="0"/>
          <c:showPercent val="0"/>
          <c:showBubbleSize val="0"/>
        </c:dLbls>
        <c:smooth val="0"/>
        <c:axId val="385287424"/>
        <c:axId val="385287752"/>
      </c:lineChart>
      <c:dateAx>
        <c:axId val="385287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87752"/>
        <c:crosses val="autoZero"/>
        <c:auto val="1"/>
        <c:lblOffset val="100"/>
        <c:baseTimeUnit val="days"/>
      </c:dateAx>
      <c:valAx>
        <c:axId val="38528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8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65</c:v>
                </c:pt>
                <c:pt idx="1">
                  <c:v>69</c:v>
                </c:pt>
                <c:pt idx="2">
                  <c:v>75</c:v>
                </c:pt>
                <c:pt idx="3">
                  <c:v>80</c:v>
                </c:pt>
                <c:pt idx="4">
                  <c:v>56</c:v>
                </c:pt>
                <c:pt idx="5">
                  <c:v>95</c:v>
                </c:pt>
                <c:pt idx="6">
                  <c:v>86</c:v>
                </c:pt>
                <c:pt idx="7">
                  <c:v>68</c:v>
                </c:pt>
                <c:pt idx="8">
                  <c:v>63</c:v>
                </c:pt>
                <c:pt idx="9">
                  <c:v>60</c:v>
                </c:pt>
                <c:pt idx="10">
                  <c:v>51</c:v>
                </c:pt>
                <c:pt idx="11">
                  <c:v>52</c:v>
                </c:pt>
                <c:pt idx="12">
                  <c:v>91</c:v>
                </c:pt>
                <c:pt idx="13">
                  <c:v>58</c:v>
                </c:pt>
                <c:pt idx="14">
                  <c:v>55</c:v>
                </c:pt>
                <c:pt idx="15">
                  <c:v>69</c:v>
                </c:pt>
                <c:pt idx="16">
                  <c:v>63</c:v>
                </c:pt>
                <c:pt idx="17">
                  <c:v>70</c:v>
                </c:pt>
                <c:pt idx="18">
                  <c:v>52</c:v>
                </c:pt>
                <c:pt idx="19">
                  <c:v>62</c:v>
                </c:pt>
                <c:pt idx="20">
                  <c:v>61</c:v>
                </c:pt>
                <c:pt idx="21">
                  <c:v>70</c:v>
                </c:pt>
                <c:pt idx="22">
                  <c:v>52</c:v>
                </c:pt>
                <c:pt idx="23">
                  <c:v>60</c:v>
                </c:pt>
                <c:pt idx="24">
                  <c:v>39</c:v>
                </c:pt>
                <c:pt idx="25">
                  <c:v>23</c:v>
                </c:pt>
                <c:pt idx="26">
                  <c:v>36</c:v>
                </c:pt>
                <c:pt idx="27">
                  <c:v>31</c:v>
                </c:pt>
                <c:pt idx="28">
                  <c:v>41</c:v>
                </c:pt>
                <c:pt idx="29">
                  <c:v>35</c:v>
                </c:pt>
                <c:pt idx="30">
                  <c:v>29</c:v>
                </c:pt>
              </c:numCache>
            </c:numRef>
          </c:val>
          <c:smooth val="0"/>
          <c:extLst>
            <c:ext xmlns:c16="http://schemas.microsoft.com/office/drawing/2014/chart" uri="{C3380CC4-5D6E-409C-BE32-E72D297353CC}">
              <c16:uniqueId val="{00000000-8EB7-4858-9F2C-4367CEB462AF}"/>
            </c:ext>
          </c:extLst>
        </c:ser>
        <c:dLbls>
          <c:showLegendKey val="0"/>
          <c:showVal val="0"/>
          <c:showCatName val="0"/>
          <c:showSerName val="0"/>
          <c:showPercent val="0"/>
          <c:showBubbleSize val="0"/>
        </c:dLbls>
        <c:smooth val="0"/>
        <c:axId val="398495312"/>
        <c:axId val="398496296"/>
      </c:lineChart>
      <c:dateAx>
        <c:axId val="39849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96296"/>
        <c:crosses val="autoZero"/>
        <c:auto val="1"/>
        <c:lblOffset val="100"/>
        <c:baseTimeUnit val="days"/>
      </c:dateAx>
      <c:valAx>
        <c:axId val="39849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49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c:v>
                </c:pt>
                <c:pt idx="1">
                  <c:v>60</c:v>
                </c:pt>
                <c:pt idx="2">
                  <c:v>58</c:v>
                </c:pt>
                <c:pt idx="3">
                  <c:v>57</c:v>
                </c:pt>
                <c:pt idx="4">
                  <c:v>60</c:v>
                </c:pt>
                <c:pt idx="5">
                  <c:v>46</c:v>
                </c:pt>
                <c:pt idx="6">
                  <c:v>71</c:v>
                </c:pt>
              </c:numCache>
            </c:numRef>
          </c:val>
          <c:extLst>
            <c:ext xmlns:c16="http://schemas.microsoft.com/office/drawing/2014/chart" uri="{C3380CC4-5D6E-409C-BE32-E72D297353CC}">
              <c16:uniqueId val="{00000000-561E-4740-B164-ACFAC593C425}"/>
            </c:ext>
          </c:extLst>
        </c:ser>
        <c:dLbls>
          <c:showLegendKey val="0"/>
          <c:showVal val="0"/>
          <c:showCatName val="0"/>
          <c:showSerName val="0"/>
          <c:showPercent val="0"/>
          <c:showBubbleSize val="0"/>
        </c:dLbls>
        <c:gapWidth val="219"/>
        <c:overlap val="-27"/>
        <c:axId val="437945872"/>
        <c:axId val="437950464"/>
      </c:barChart>
      <c:catAx>
        <c:axId val="43794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50464"/>
        <c:crosses val="autoZero"/>
        <c:auto val="1"/>
        <c:lblAlgn val="ctr"/>
        <c:lblOffset val="100"/>
        <c:noMultiLvlLbl val="0"/>
      </c:catAx>
      <c:valAx>
        <c:axId val="43795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4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0.52875620271699297</c:v>
                </c:pt>
                <c:pt idx="1">
                  <c:v>0.558342773911636</c:v>
                </c:pt>
                <c:pt idx="2">
                  <c:v>0.60352458356803695</c:v>
                </c:pt>
                <c:pt idx="3">
                  <c:v>0.63989761638137899</c:v>
                </c:pt>
                <c:pt idx="4">
                  <c:v>0.44508027340645401</c:v>
                </c:pt>
                <c:pt idx="5">
                  <c:v>0.75170121854723804</c:v>
                </c:pt>
                <c:pt idx="6">
                  <c:v>0.67541035105630998</c:v>
                </c:pt>
                <c:pt idx="7">
                  <c:v>0.53046259458616096</c:v>
                </c:pt>
                <c:pt idx="8">
                  <c:v>0.48886474741988001</c:v>
                </c:pt>
                <c:pt idx="9">
                  <c:v>0.46332046332046301</c:v>
                </c:pt>
                <c:pt idx="10">
                  <c:v>0.39200614911606502</c:v>
                </c:pt>
                <c:pt idx="11">
                  <c:v>0.39813184289105003</c:v>
                </c:pt>
                <c:pt idx="12">
                  <c:v>0.69396781819568398</c:v>
                </c:pt>
                <c:pt idx="13">
                  <c:v>0.43926083005150002</c:v>
                </c:pt>
                <c:pt idx="14">
                  <c:v>0.41471874528728703</c:v>
                </c:pt>
                <c:pt idx="15">
                  <c:v>0.51813471502590702</c:v>
                </c:pt>
                <c:pt idx="16">
                  <c:v>0.470640968175706</c:v>
                </c:pt>
                <c:pt idx="17">
                  <c:v>0.52048479440850604</c:v>
                </c:pt>
                <c:pt idx="18">
                  <c:v>0.38464383460315099</c:v>
                </c:pt>
                <c:pt idx="19">
                  <c:v>0.45685653231154699</c:v>
                </c:pt>
                <c:pt idx="20">
                  <c:v>0.44744370278001899</c:v>
                </c:pt>
                <c:pt idx="21">
                  <c:v>0.51117277639842296</c:v>
                </c:pt>
                <c:pt idx="22">
                  <c:v>0.37779715199070002</c:v>
                </c:pt>
                <c:pt idx="23">
                  <c:v>0.43427909669947901</c:v>
                </c:pt>
                <c:pt idx="24">
                  <c:v>0.28106082444508501</c:v>
                </c:pt>
                <c:pt idx="25">
                  <c:v>0.165289256198347</c:v>
                </c:pt>
                <c:pt idx="26">
                  <c:v>0.25828669823504102</c:v>
                </c:pt>
                <c:pt idx="27">
                  <c:v>0.221840561041935</c:v>
                </c:pt>
                <c:pt idx="28">
                  <c:v>0.29275258836130003</c:v>
                </c:pt>
                <c:pt idx="29">
                  <c:v>0.24918126156913001</c:v>
                </c:pt>
                <c:pt idx="30">
                  <c:v>0.20595128186918499</c:v>
                </c:pt>
              </c:numCache>
            </c:numRef>
          </c:val>
          <c:smooth val="0"/>
          <c:extLst>
            <c:ext xmlns:c16="http://schemas.microsoft.com/office/drawing/2014/chart" uri="{C3380CC4-5D6E-409C-BE32-E72D297353CC}">
              <c16:uniqueId val="{00000000-BBD3-4AEB-BD13-2EFF810D8C3A}"/>
            </c:ext>
          </c:extLst>
        </c:ser>
        <c:dLbls>
          <c:showLegendKey val="0"/>
          <c:showVal val="0"/>
          <c:showCatName val="0"/>
          <c:showSerName val="0"/>
          <c:showPercent val="0"/>
          <c:showBubbleSize val="0"/>
        </c:dLbls>
        <c:smooth val="0"/>
        <c:axId val="437943248"/>
        <c:axId val="437949480"/>
      </c:lineChart>
      <c:dateAx>
        <c:axId val="43794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49480"/>
        <c:crosses val="autoZero"/>
        <c:auto val="1"/>
        <c:lblOffset val="100"/>
        <c:baseTimeUnit val="days"/>
      </c:dateAx>
      <c:valAx>
        <c:axId val="437949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4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1</c:v>
                </c:pt>
                <c:pt idx="8">
                  <c:v>0</c:v>
                </c:pt>
                <c:pt idx="9">
                  <c:v>1</c:v>
                </c:pt>
                <c:pt idx="10">
                  <c:v>0</c:v>
                </c:pt>
                <c:pt idx="11">
                  <c:v>0</c:v>
                </c:pt>
                <c:pt idx="12">
                  <c:v>0</c:v>
                </c:pt>
                <c:pt idx="13">
                  <c:v>0</c:v>
                </c:pt>
                <c:pt idx="14">
                  <c:v>0</c:v>
                </c:pt>
                <c:pt idx="15">
                  <c:v>0</c:v>
                </c:pt>
                <c:pt idx="16">
                  <c:v>1</c:v>
                </c:pt>
                <c:pt idx="17">
                  <c:v>0</c:v>
                </c:pt>
                <c:pt idx="18">
                  <c:v>0</c:v>
                </c:pt>
                <c:pt idx="19">
                  <c:v>1</c:v>
                </c:pt>
                <c:pt idx="20">
                  <c:v>0</c:v>
                </c:pt>
                <c:pt idx="21">
                  <c:v>0</c:v>
                </c:pt>
                <c:pt idx="22">
                  <c:v>1</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4DC0-4184-86BA-5C16DE9D7BF9}"/>
            </c:ext>
          </c:extLst>
        </c:ser>
        <c:dLbls>
          <c:showLegendKey val="0"/>
          <c:showVal val="0"/>
          <c:showCatName val="0"/>
          <c:showSerName val="0"/>
          <c:showPercent val="0"/>
          <c:showBubbleSize val="0"/>
        </c:dLbls>
        <c:smooth val="0"/>
        <c:axId val="437962928"/>
        <c:axId val="437960632"/>
      </c:lineChart>
      <c:dateAx>
        <c:axId val="437962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60632"/>
        <c:crosses val="autoZero"/>
        <c:auto val="1"/>
        <c:lblOffset val="100"/>
        <c:baseTimeUnit val="days"/>
      </c:dateAx>
      <c:valAx>
        <c:axId val="43796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6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7.0022562825799398E-2</c:v>
                </c:pt>
                <c:pt idx="8">
                  <c:v>0</c:v>
                </c:pt>
                <c:pt idx="9">
                  <c:v>0.42372881355932202</c:v>
                </c:pt>
                <c:pt idx="10">
                  <c:v>0</c:v>
                </c:pt>
                <c:pt idx="11">
                  <c:v>0</c:v>
                </c:pt>
                <c:pt idx="12">
                  <c:v>0</c:v>
                </c:pt>
                <c:pt idx="13">
                  <c:v>0</c:v>
                </c:pt>
                <c:pt idx="14">
                  <c:v>0</c:v>
                </c:pt>
                <c:pt idx="15">
                  <c:v>0</c:v>
                </c:pt>
                <c:pt idx="16">
                  <c:v>0.163971081463815</c:v>
                </c:pt>
                <c:pt idx="17">
                  <c:v>0</c:v>
                </c:pt>
                <c:pt idx="18">
                  <c:v>0</c:v>
                </c:pt>
                <c:pt idx="19">
                  <c:v>6.6166740185266901E-2</c:v>
                </c:pt>
                <c:pt idx="20">
                  <c:v>0</c:v>
                </c:pt>
                <c:pt idx="21">
                  <c:v>0</c:v>
                </c:pt>
                <c:pt idx="22">
                  <c:v>0.166787527193619</c:v>
                </c:pt>
                <c:pt idx="23">
                  <c:v>0</c:v>
                </c:pt>
                <c:pt idx="24">
                  <c:v>0</c:v>
                </c:pt>
                <c:pt idx="25">
                  <c:v>0</c:v>
                </c:pt>
                <c:pt idx="26">
                  <c:v>0</c:v>
                </c:pt>
                <c:pt idx="27">
                  <c:v>0</c:v>
                </c:pt>
                <c:pt idx="28">
                  <c:v>0</c:v>
                </c:pt>
                <c:pt idx="29">
                  <c:v>0</c:v>
                </c:pt>
                <c:pt idx="30">
                  <c:v>7.0947144377438796E-3</c:v>
                </c:pt>
              </c:numCache>
            </c:numRef>
          </c:val>
          <c:smooth val="0"/>
          <c:extLst>
            <c:ext xmlns:c16="http://schemas.microsoft.com/office/drawing/2014/chart" uri="{C3380CC4-5D6E-409C-BE32-E72D297353CC}">
              <c16:uniqueId val="{00000000-C7EC-474F-818E-CFE8D6AD370B}"/>
            </c:ext>
          </c:extLst>
        </c:ser>
        <c:dLbls>
          <c:showLegendKey val="0"/>
          <c:showVal val="0"/>
          <c:showCatName val="0"/>
          <c:showSerName val="0"/>
          <c:showPercent val="0"/>
          <c:showBubbleSize val="0"/>
        </c:dLbls>
        <c:smooth val="0"/>
        <c:axId val="437956368"/>
        <c:axId val="437959320"/>
      </c:lineChart>
      <c:dateAx>
        <c:axId val="437956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59320"/>
        <c:crosses val="autoZero"/>
        <c:auto val="1"/>
        <c:lblOffset val="100"/>
        <c:baseTimeUnit val="days"/>
      </c:dateAx>
      <c:valAx>
        <c:axId val="437959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5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3</c:v>
                </c:pt>
                <c:pt idx="4">
                  <c:v>0</c:v>
                </c:pt>
                <c:pt idx="5">
                  <c:v>0</c:v>
                </c:pt>
                <c:pt idx="6">
                  <c:v>1</c:v>
                </c:pt>
              </c:numCache>
            </c:numRef>
          </c:val>
          <c:extLst>
            <c:ext xmlns:c16="http://schemas.microsoft.com/office/drawing/2014/chart" uri="{C3380CC4-5D6E-409C-BE32-E72D297353CC}">
              <c16:uniqueId val="{00000000-3473-47BC-BF19-DA8E97ADF491}"/>
            </c:ext>
          </c:extLst>
        </c:ser>
        <c:dLbls>
          <c:showLegendKey val="0"/>
          <c:showVal val="0"/>
          <c:showCatName val="0"/>
          <c:showSerName val="0"/>
          <c:showPercent val="0"/>
          <c:showBubbleSize val="0"/>
        </c:dLbls>
        <c:gapWidth val="219"/>
        <c:overlap val="-27"/>
        <c:axId val="437962600"/>
        <c:axId val="437954072"/>
      </c:barChart>
      <c:catAx>
        <c:axId val="43796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54072"/>
        <c:crosses val="autoZero"/>
        <c:auto val="1"/>
        <c:lblAlgn val="ctr"/>
        <c:lblOffset val="100"/>
        <c:noMultiLvlLbl val="0"/>
      </c:catAx>
      <c:valAx>
        <c:axId val="43795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6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6.8006649539066003E-2</c:v>
                </c:pt>
                <c:pt idx="2">
                  <c:v>0.17379477104428001</c:v>
                </c:pt>
                <c:pt idx="3">
                  <c:v>0.196463654223969</c:v>
                </c:pt>
                <c:pt idx="6">
                  <c:v>6.8006649539066003E-2</c:v>
                </c:pt>
              </c:numCache>
            </c:numRef>
          </c:val>
          <c:extLst>
            <c:ext xmlns:c16="http://schemas.microsoft.com/office/drawing/2014/chart" uri="{C3380CC4-5D6E-409C-BE32-E72D297353CC}">
              <c16:uniqueId val="{00000000-E305-4B97-96E7-DC4F7C2A3C81}"/>
            </c:ext>
          </c:extLst>
        </c:ser>
        <c:dLbls>
          <c:showLegendKey val="0"/>
          <c:showVal val="0"/>
          <c:showCatName val="0"/>
          <c:showSerName val="0"/>
          <c:showPercent val="0"/>
          <c:showBubbleSize val="0"/>
        </c:dLbls>
        <c:gapWidth val="219"/>
        <c:overlap val="-27"/>
        <c:axId val="437938656"/>
        <c:axId val="437933408"/>
      </c:barChart>
      <c:catAx>
        <c:axId val="43793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33408"/>
        <c:crosses val="autoZero"/>
        <c:auto val="1"/>
        <c:lblAlgn val="ctr"/>
        <c:lblOffset val="100"/>
        <c:noMultiLvlLbl val="0"/>
      </c:catAx>
      <c:valAx>
        <c:axId val="43793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3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591-4704-BD2F-0D3B623EC993}"/>
            </c:ext>
          </c:extLst>
        </c:ser>
        <c:dLbls>
          <c:showLegendKey val="0"/>
          <c:showVal val="0"/>
          <c:showCatName val="0"/>
          <c:showSerName val="0"/>
          <c:showPercent val="0"/>
          <c:showBubbleSize val="0"/>
        </c:dLbls>
        <c:smooth val="0"/>
        <c:axId val="437940624"/>
        <c:axId val="437937344"/>
      </c:lineChart>
      <c:catAx>
        <c:axId val="437940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37344"/>
        <c:crosses val="autoZero"/>
        <c:auto val="1"/>
        <c:lblAlgn val="ctr"/>
        <c:lblOffset val="100"/>
        <c:noMultiLvlLbl val="0"/>
      </c:catAx>
      <c:valAx>
        <c:axId val="43793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40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6.8161163283853396E-2</c:v>
                </c:pt>
                <c:pt idx="10">
                  <c:v>0.199434514793497</c:v>
                </c:pt>
                <c:pt idx="11">
                  <c:v>0.11738867009997001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B3E-47BB-A391-E44CD9E031B8}"/>
            </c:ext>
          </c:extLst>
        </c:ser>
        <c:dLbls>
          <c:showLegendKey val="0"/>
          <c:showVal val="0"/>
          <c:showCatName val="0"/>
          <c:showSerName val="0"/>
          <c:showPercent val="0"/>
          <c:showBubbleSize val="0"/>
        </c:dLbls>
        <c:smooth val="0"/>
        <c:axId val="437940952"/>
        <c:axId val="437939312"/>
      </c:lineChart>
      <c:catAx>
        <c:axId val="437940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39312"/>
        <c:crosses val="autoZero"/>
        <c:auto val="1"/>
        <c:lblAlgn val="ctr"/>
        <c:lblOffset val="100"/>
        <c:noMultiLvlLbl val="0"/>
      </c:catAx>
      <c:valAx>
        <c:axId val="43793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94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3</c:v>
                </c:pt>
              </c:numCache>
            </c:numRef>
          </c:val>
          <c:extLst>
            <c:ext xmlns:c16="http://schemas.microsoft.com/office/drawing/2014/chart" uri="{C3380CC4-5D6E-409C-BE32-E72D297353CC}">
              <c16:uniqueId val="{00000000-6A71-43EA-B399-E0A81A6DB74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2</c:v>
                </c:pt>
              </c:numCache>
            </c:numRef>
          </c:val>
          <c:extLst>
            <c:ext xmlns:c16="http://schemas.microsoft.com/office/drawing/2014/chart" uri="{C3380CC4-5D6E-409C-BE32-E72D297353CC}">
              <c16:uniqueId val="{00000001-6A71-43EA-B399-E0A81A6DB74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1</c:v>
                </c:pt>
              </c:numCache>
            </c:numRef>
          </c:val>
          <c:extLst>
            <c:ext xmlns:c16="http://schemas.microsoft.com/office/drawing/2014/chart" uri="{C3380CC4-5D6E-409C-BE32-E72D297353CC}">
              <c16:uniqueId val="{00000002-6A71-43EA-B399-E0A81A6DB74E}"/>
            </c:ext>
          </c:extLst>
        </c:ser>
        <c:dLbls>
          <c:showLegendKey val="0"/>
          <c:showVal val="0"/>
          <c:showCatName val="0"/>
          <c:showSerName val="0"/>
          <c:showPercent val="0"/>
          <c:showBubbleSize val="0"/>
        </c:dLbls>
        <c:gapWidth val="150"/>
        <c:overlap val="100"/>
        <c:axId val="400552832"/>
        <c:axId val="400550864"/>
      </c:barChart>
      <c:catAx>
        <c:axId val="40055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50864"/>
        <c:crosses val="autoZero"/>
        <c:auto val="1"/>
        <c:lblAlgn val="ctr"/>
        <c:lblOffset val="100"/>
        <c:noMultiLvlLbl val="0"/>
      </c:catAx>
      <c:valAx>
        <c:axId val="400550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5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0.21872349529480201</c:v>
                </c:pt>
                <c:pt idx="1">
                  <c:v>3.6551728117504498E-2</c:v>
                </c:pt>
                <c:pt idx="2">
                  <c:v>0.1664736537348</c:v>
                </c:pt>
              </c:numCache>
            </c:numRef>
          </c:val>
          <c:extLst>
            <c:ext xmlns:c16="http://schemas.microsoft.com/office/drawing/2014/chart" uri="{C3380CC4-5D6E-409C-BE32-E72D297353CC}">
              <c16:uniqueId val="{00000000-C288-4D0D-B000-355127D0790F}"/>
            </c:ext>
          </c:extLst>
        </c:ser>
        <c:dLbls>
          <c:showLegendKey val="0"/>
          <c:showVal val="0"/>
          <c:showCatName val="0"/>
          <c:showSerName val="0"/>
          <c:showPercent val="0"/>
          <c:showBubbleSize val="0"/>
        </c:dLbls>
        <c:gapWidth val="219"/>
        <c:overlap val="-27"/>
        <c:axId val="400544632"/>
        <c:axId val="400552504"/>
      </c:barChart>
      <c:catAx>
        <c:axId val="400544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52504"/>
        <c:crosses val="autoZero"/>
        <c:auto val="1"/>
        <c:lblAlgn val="ctr"/>
        <c:lblOffset val="100"/>
        <c:noMultiLvlLbl val="0"/>
      </c:catAx>
      <c:valAx>
        <c:axId val="40055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4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87</c:v>
                </c:pt>
              </c:numCache>
            </c:numRef>
          </c:val>
          <c:extLst>
            <c:ext xmlns:c16="http://schemas.microsoft.com/office/drawing/2014/chart" uri="{C3380CC4-5D6E-409C-BE32-E72D297353CC}">
              <c16:uniqueId val="{00000000-08DA-4682-8C90-98CD50BF575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10</c:v>
                </c:pt>
              </c:numCache>
            </c:numRef>
          </c:val>
          <c:extLst>
            <c:ext xmlns:c16="http://schemas.microsoft.com/office/drawing/2014/chart" uri="{C3380CC4-5D6E-409C-BE32-E72D297353CC}">
              <c16:uniqueId val="{00000001-08DA-4682-8C90-98CD50BF575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0</c:v>
                </c:pt>
              </c:numCache>
            </c:numRef>
          </c:val>
          <c:extLst>
            <c:ext xmlns:c16="http://schemas.microsoft.com/office/drawing/2014/chart" uri="{C3380CC4-5D6E-409C-BE32-E72D297353CC}">
              <c16:uniqueId val="{00000002-08DA-4682-8C90-98CD50BF575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Camelbak Argentina</c:v>
                </c:pt>
              </c:strCache>
            </c:strRef>
          </c:cat>
          <c:val>
            <c:numRef>
              <c:f>Sheet1!$E$2</c:f>
              <c:numCache>
                <c:formatCode>General</c:formatCode>
                <c:ptCount val="1"/>
                <c:pt idx="0">
                  <c:v>0</c:v>
                </c:pt>
              </c:numCache>
            </c:numRef>
          </c:val>
          <c:extLst>
            <c:ext xmlns:c16="http://schemas.microsoft.com/office/drawing/2014/chart" uri="{C3380CC4-5D6E-409C-BE32-E72D297353CC}">
              <c16:uniqueId val="{00000003-08DA-4682-8C90-98CD50BF575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Camelbak Argentina</c:v>
                </c:pt>
              </c:strCache>
            </c:strRef>
          </c:cat>
          <c:val>
            <c:numRef>
              <c:f>Sheet1!$F$2</c:f>
              <c:numCache>
                <c:formatCode>General</c:formatCode>
                <c:ptCount val="1"/>
                <c:pt idx="0">
                  <c:v>0</c:v>
                </c:pt>
              </c:numCache>
            </c:numRef>
          </c:val>
          <c:extLst>
            <c:ext xmlns:c16="http://schemas.microsoft.com/office/drawing/2014/chart" uri="{C3380CC4-5D6E-409C-BE32-E72D297353CC}">
              <c16:uniqueId val="{00000004-08DA-4682-8C90-98CD50BF575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Camelbak Argentina</c:v>
                </c:pt>
              </c:strCache>
            </c:strRef>
          </c:cat>
          <c:val>
            <c:numRef>
              <c:f>Sheet1!$G$2</c:f>
              <c:numCache>
                <c:formatCode>General</c:formatCode>
                <c:ptCount val="1"/>
                <c:pt idx="0">
                  <c:v>0</c:v>
                </c:pt>
              </c:numCache>
            </c:numRef>
          </c:val>
          <c:extLst>
            <c:ext xmlns:c16="http://schemas.microsoft.com/office/drawing/2014/chart" uri="{C3380CC4-5D6E-409C-BE32-E72D297353CC}">
              <c16:uniqueId val="{00000005-08DA-4682-8C90-98CD50BF575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Camelbak Argentina</c:v>
                </c:pt>
              </c:strCache>
            </c:strRef>
          </c:cat>
          <c:val>
            <c:numRef>
              <c:f>Sheet1!$H$2</c:f>
              <c:numCache>
                <c:formatCode>General</c:formatCode>
                <c:ptCount val="1"/>
                <c:pt idx="0">
                  <c:v>20</c:v>
                </c:pt>
              </c:numCache>
            </c:numRef>
          </c:val>
          <c:extLst>
            <c:ext xmlns:c16="http://schemas.microsoft.com/office/drawing/2014/chart" uri="{C3380CC4-5D6E-409C-BE32-E72D297353CC}">
              <c16:uniqueId val="{00000006-08DA-4682-8C90-98CD50BF575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Camelbak Argentina</c:v>
                </c:pt>
              </c:strCache>
            </c:strRef>
          </c:cat>
          <c:val>
            <c:numRef>
              <c:f>Sheet1!$I$2</c:f>
              <c:numCache>
                <c:formatCode>General</c:formatCode>
                <c:ptCount val="1"/>
                <c:pt idx="0">
                  <c:v>2</c:v>
                </c:pt>
              </c:numCache>
            </c:numRef>
          </c:val>
          <c:extLst>
            <c:ext xmlns:c16="http://schemas.microsoft.com/office/drawing/2014/chart" uri="{C3380CC4-5D6E-409C-BE32-E72D297353CC}">
              <c16:uniqueId val="{00000007-08DA-4682-8C90-98CD50BF5759}"/>
            </c:ext>
          </c:extLst>
        </c:ser>
        <c:dLbls>
          <c:showLegendKey val="0"/>
          <c:showVal val="0"/>
          <c:showCatName val="0"/>
          <c:showSerName val="0"/>
          <c:showPercent val="0"/>
          <c:showBubbleSize val="0"/>
        </c:dLbls>
        <c:gapWidth val="150"/>
        <c:overlap val="100"/>
        <c:axId val="400548568"/>
        <c:axId val="400544304"/>
      </c:barChart>
      <c:catAx>
        <c:axId val="40054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44304"/>
        <c:crosses val="autoZero"/>
        <c:auto val="1"/>
        <c:lblAlgn val="ctr"/>
        <c:lblOffset val="100"/>
        <c:noMultiLvlLbl val="0"/>
      </c:catAx>
      <c:valAx>
        <c:axId val="400544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4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CCA-4231-881D-383DDDADA331}"/>
            </c:ext>
          </c:extLst>
        </c:ser>
        <c:dLbls>
          <c:showLegendKey val="0"/>
          <c:showVal val="0"/>
          <c:showCatName val="0"/>
          <c:showSerName val="0"/>
          <c:showPercent val="0"/>
          <c:showBubbleSize val="0"/>
        </c:dLbls>
        <c:smooth val="0"/>
        <c:axId val="504381560"/>
        <c:axId val="504382872"/>
      </c:lineChart>
      <c:dateAx>
        <c:axId val="504381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382872"/>
        <c:crosses val="autoZero"/>
        <c:auto val="1"/>
        <c:lblOffset val="100"/>
        <c:baseTimeUnit val="days"/>
      </c:dateAx>
      <c:valAx>
        <c:axId val="50438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38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722EB-4DCE-47A7-AEC8-23C4B6A23178}"/>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8C8C1C2-9F34-41DA-AC7C-282B94A6F21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80704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85520-DD69-41A4-8707-0F14E2FE7187}"/>
              </a:ext>
            </a:extLst>
          </p:cNvPr>
          <p:cNvSpPr>
            <a:spLocks noGrp="1"/>
          </p:cNvSpPr>
          <p:nvPr>
            <p:ph type="title"/>
          </p:nvPr>
        </p:nvSpPr>
        <p:spPr/>
        <p:txBody>
          <a:bodyPr/>
          <a:lstStyle/>
          <a:p>
            <a:r>
              <a:rPr lang="en-US"/>
              <a:t>Facebook Key Metrics Table | CamelBak</a:t>
            </a:r>
          </a:p>
        </p:txBody>
      </p:sp>
      <p:graphicFrame>
        <p:nvGraphicFramePr>
          <p:cNvPr id="5" name="Table Placeholder 4">
            <a:extLst>
              <a:ext uri="{FF2B5EF4-FFF2-40B4-BE49-F238E27FC236}">
                <a16:creationId xmlns:a16="http://schemas.microsoft.com/office/drawing/2014/main" id="{513B9BEC-6324-4688-A81A-3443C1B28D44}"/>
              </a:ext>
            </a:extLst>
          </p:cNvPr>
          <p:cNvGraphicFramePr>
            <a:graphicFrameLocks noGrp="1"/>
          </p:cNvGraphicFramePr>
          <p:nvPr>
            <p:ph type="tbl" sz="quarter" idx="13"/>
            <p:extLst>
              <p:ext uri="{D42A27DB-BD31-4B8C-83A1-F6EECF244321}">
                <p14:modId xmlns:p14="http://schemas.microsoft.com/office/powerpoint/2010/main" val="4251226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59881377"/>
                    </a:ext>
                  </a:extLst>
                </a:gridCol>
                <a:gridCol w="740664">
                  <a:extLst>
                    <a:ext uri="{9D8B030D-6E8A-4147-A177-3AD203B41FA5}">
                      <a16:colId xmlns:a16="http://schemas.microsoft.com/office/drawing/2014/main" val="3281842135"/>
                    </a:ext>
                  </a:extLst>
                </a:gridCol>
                <a:gridCol w="740664">
                  <a:extLst>
                    <a:ext uri="{9D8B030D-6E8A-4147-A177-3AD203B41FA5}">
                      <a16:colId xmlns:a16="http://schemas.microsoft.com/office/drawing/2014/main" val="2391051994"/>
                    </a:ext>
                  </a:extLst>
                </a:gridCol>
                <a:gridCol w="740664">
                  <a:extLst>
                    <a:ext uri="{9D8B030D-6E8A-4147-A177-3AD203B41FA5}">
                      <a16:colId xmlns:a16="http://schemas.microsoft.com/office/drawing/2014/main" val="467820010"/>
                    </a:ext>
                  </a:extLst>
                </a:gridCol>
                <a:gridCol w="740664">
                  <a:extLst>
                    <a:ext uri="{9D8B030D-6E8A-4147-A177-3AD203B41FA5}">
                      <a16:colId xmlns:a16="http://schemas.microsoft.com/office/drawing/2014/main" val="3400460917"/>
                    </a:ext>
                  </a:extLst>
                </a:gridCol>
                <a:gridCol w="740664">
                  <a:extLst>
                    <a:ext uri="{9D8B030D-6E8A-4147-A177-3AD203B41FA5}">
                      <a16:colId xmlns:a16="http://schemas.microsoft.com/office/drawing/2014/main" val="235323506"/>
                    </a:ext>
                  </a:extLst>
                </a:gridCol>
                <a:gridCol w="740664">
                  <a:extLst>
                    <a:ext uri="{9D8B030D-6E8A-4147-A177-3AD203B41FA5}">
                      <a16:colId xmlns:a16="http://schemas.microsoft.com/office/drawing/2014/main" val="288417513"/>
                    </a:ext>
                  </a:extLst>
                </a:gridCol>
                <a:gridCol w="740664">
                  <a:extLst>
                    <a:ext uri="{9D8B030D-6E8A-4147-A177-3AD203B41FA5}">
                      <a16:colId xmlns:a16="http://schemas.microsoft.com/office/drawing/2014/main" val="2108129854"/>
                    </a:ext>
                  </a:extLst>
                </a:gridCol>
                <a:gridCol w="740664">
                  <a:extLst>
                    <a:ext uri="{9D8B030D-6E8A-4147-A177-3AD203B41FA5}">
                      <a16:colId xmlns:a16="http://schemas.microsoft.com/office/drawing/2014/main" val="12657837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616093854"/>
                  </a:ext>
                </a:extLst>
              </a:tr>
              <a:tr h="370840">
                <a:tc>
                  <a:txBody>
                    <a:bodyPr/>
                    <a:lstStyle/>
                    <a:p>
                      <a:r>
                        <a:rPr lang="en-US" sz="1000"/>
                        <a:t>Camelbak Argentina</a:t>
                      </a:r>
                    </a:p>
                  </a:txBody>
                  <a:tcPr/>
                </a:tc>
                <a:tc>
                  <a:txBody>
                    <a:bodyPr/>
                    <a:lstStyle/>
                    <a:p>
                      <a:r>
                        <a:rPr lang="en-US" sz="1000"/>
                        <a:t>14110</a:t>
                      </a:r>
                    </a:p>
                  </a:txBody>
                  <a:tcPr/>
                </a:tc>
                <a:tc>
                  <a:txBody>
                    <a:bodyPr/>
                    <a:lstStyle/>
                    <a:p>
                      <a:r>
                        <a:rPr lang="en-US" sz="1000"/>
                        <a:t>1817</a:t>
                      </a:r>
                    </a:p>
                  </a:txBody>
                  <a:tcPr/>
                </a:tc>
                <a:tc>
                  <a:txBody>
                    <a:bodyPr/>
                    <a:lstStyle/>
                    <a:p>
                      <a:r>
                        <a:rPr lang="en-US" sz="1000"/>
                        <a:t>6</a:t>
                      </a:r>
                    </a:p>
                  </a:txBody>
                  <a:tcPr/>
                </a:tc>
                <a:tc>
                  <a:txBody>
                    <a:bodyPr/>
                    <a:lstStyle/>
                    <a:p>
                      <a:r>
                        <a:rPr lang="en-US" sz="1000"/>
                        <a:t>97</a:t>
                      </a:r>
                    </a:p>
                  </a:txBody>
                  <a:tcPr/>
                </a:tc>
                <a:tc>
                  <a:txBody>
                    <a:bodyPr/>
                    <a:lstStyle/>
                    <a:p>
                      <a:r>
                        <a:rPr lang="en-US" sz="1000"/>
                        <a:t>20</a:t>
                      </a:r>
                    </a:p>
                  </a:txBody>
                  <a:tcPr/>
                </a:tc>
                <a:tc>
                  <a:txBody>
                    <a:bodyPr/>
                    <a:lstStyle/>
                    <a:p>
                      <a:r>
                        <a:rPr lang="en-US" sz="1000"/>
                        <a:t>2</a:t>
                      </a:r>
                    </a:p>
                  </a:txBody>
                  <a:tcPr/>
                </a:tc>
                <a:tc>
                  <a:txBody>
                    <a:bodyPr/>
                    <a:lstStyle/>
                    <a:p>
                      <a:r>
                        <a:rPr lang="en-US" sz="1000"/>
                        <a:t>0</a:t>
                      </a:r>
                    </a:p>
                  </a:txBody>
                  <a:tcPr/>
                </a:tc>
                <a:tc>
                  <a:txBody>
                    <a:bodyPr/>
                    <a:lstStyle/>
                    <a:p>
                      <a:r>
                        <a:rPr lang="en-US" sz="1000"/>
                        <a:t>0.1502 %</a:t>
                      </a:r>
                    </a:p>
                  </a:txBody>
                  <a:tcPr/>
                </a:tc>
                <a:extLst>
                  <a:ext uri="{0D108BD9-81ED-4DB2-BD59-A6C34878D82A}">
                    <a16:rowId xmlns:a16="http://schemas.microsoft.com/office/drawing/2014/main" val="1071375461"/>
                  </a:ext>
                </a:extLst>
              </a:tr>
            </a:tbl>
          </a:graphicData>
        </a:graphic>
      </p:graphicFrame>
      <p:sp>
        <p:nvSpPr>
          <p:cNvPr id="4" name="Text Placeholder 3">
            <a:extLst>
              <a:ext uri="{FF2B5EF4-FFF2-40B4-BE49-F238E27FC236}">
                <a16:creationId xmlns:a16="http://schemas.microsoft.com/office/drawing/2014/main" id="{BFE5C436-BCA8-4CE2-94B1-F7D9D1EFC50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39470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B5F5B-158B-4900-BB58-1A484523CC5E}"/>
              </a:ext>
            </a:extLst>
          </p:cNvPr>
          <p:cNvSpPr>
            <a:spLocks noGrp="1"/>
          </p:cNvSpPr>
          <p:nvPr>
            <p:ph type="title"/>
          </p:nvPr>
        </p:nvSpPr>
        <p:spPr/>
        <p:txBody>
          <a:bodyPr/>
          <a:lstStyle/>
          <a:p>
            <a:r>
              <a:rPr lang="en-US"/>
              <a:t>Facebook Key Metrics Radar | CamelBak</a:t>
            </a:r>
          </a:p>
        </p:txBody>
      </p:sp>
      <p:graphicFrame>
        <p:nvGraphicFramePr>
          <p:cNvPr id="6" name="Chart Placeholder 5">
            <a:extLst>
              <a:ext uri="{FF2B5EF4-FFF2-40B4-BE49-F238E27FC236}">
                <a16:creationId xmlns:a16="http://schemas.microsoft.com/office/drawing/2014/main" id="{A7ECD4E2-096C-48D6-B927-07A2FBE6E605}"/>
              </a:ext>
            </a:extLst>
          </p:cNvPr>
          <p:cNvGraphicFramePr>
            <a:graphicFrameLocks noGrp="1"/>
          </p:cNvGraphicFramePr>
          <p:nvPr>
            <p:ph type="chart" sz="quarter" idx="13"/>
            <p:extLst>
              <p:ext uri="{D42A27DB-BD31-4B8C-83A1-F6EECF244321}">
                <p14:modId xmlns:p14="http://schemas.microsoft.com/office/powerpoint/2010/main" val="3605559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6797A5-C587-49C6-A30F-38D8CDB311E7}"/>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20DA48D4-0BB3-43D5-82ED-CC515F35E4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059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44CA9-9B10-4204-AEC9-5866E6855AE9}"/>
              </a:ext>
            </a:extLst>
          </p:cNvPr>
          <p:cNvSpPr>
            <a:spLocks noGrp="1"/>
          </p:cNvSpPr>
          <p:nvPr>
            <p:ph type="title"/>
          </p:nvPr>
        </p:nvSpPr>
        <p:spPr/>
        <p:txBody>
          <a:bodyPr/>
          <a:lstStyle/>
          <a:p>
            <a:r>
              <a:rPr lang="en-US"/>
              <a:t>Facebook Page Likes Total | CamelBak</a:t>
            </a:r>
          </a:p>
        </p:txBody>
      </p:sp>
      <p:graphicFrame>
        <p:nvGraphicFramePr>
          <p:cNvPr id="6" name="Chart Placeholder 5">
            <a:extLst>
              <a:ext uri="{FF2B5EF4-FFF2-40B4-BE49-F238E27FC236}">
                <a16:creationId xmlns:a16="http://schemas.microsoft.com/office/drawing/2014/main" id="{14CC2657-3113-4F52-9789-0F828C52CCFC}"/>
              </a:ext>
            </a:extLst>
          </p:cNvPr>
          <p:cNvGraphicFramePr>
            <a:graphicFrameLocks noGrp="1"/>
          </p:cNvGraphicFramePr>
          <p:nvPr>
            <p:ph type="chart" sz="quarter" idx="13"/>
            <p:extLst>
              <p:ext uri="{D42A27DB-BD31-4B8C-83A1-F6EECF244321}">
                <p14:modId xmlns:p14="http://schemas.microsoft.com/office/powerpoint/2010/main" val="996206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6C3DC2-C3C3-4F62-AEE6-636C7768020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D922BD2-C153-4C5A-AE6D-04A0F7A5B1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1923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77452-02D1-430D-AEF4-CBA80420CB6A}"/>
              </a:ext>
            </a:extLst>
          </p:cNvPr>
          <p:cNvSpPr>
            <a:spLocks noGrp="1"/>
          </p:cNvSpPr>
          <p:nvPr>
            <p:ph type="title"/>
          </p:nvPr>
        </p:nvSpPr>
        <p:spPr/>
        <p:txBody>
          <a:bodyPr/>
          <a:lstStyle/>
          <a:p>
            <a:r>
              <a:rPr lang="en-US"/>
              <a:t>Facebook Fans Change | CamelBak</a:t>
            </a:r>
          </a:p>
        </p:txBody>
      </p:sp>
      <p:graphicFrame>
        <p:nvGraphicFramePr>
          <p:cNvPr id="6" name="Chart Placeholder 5">
            <a:extLst>
              <a:ext uri="{FF2B5EF4-FFF2-40B4-BE49-F238E27FC236}">
                <a16:creationId xmlns:a16="http://schemas.microsoft.com/office/drawing/2014/main" id="{E593BDE6-7F60-432E-9074-E4205ED3A12A}"/>
              </a:ext>
            </a:extLst>
          </p:cNvPr>
          <p:cNvGraphicFramePr>
            <a:graphicFrameLocks noGrp="1"/>
          </p:cNvGraphicFramePr>
          <p:nvPr>
            <p:ph type="chart" sz="quarter" idx="13"/>
            <p:extLst>
              <p:ext uri="{D42A27DB-BD31-4B8C-83A1-F6EECF244321}">
                <p14:modId xmlns:p14="http://schemas.microsoft.com/office/powerpoint/2010/main" val="464147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AE1A17-AE9A-4AE9-8B0C-1471D5D6A27A}"/>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391CA46A-314B-4486-B1BD-D7447BA78B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9970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0B37D-3DCB-41B3-A445-B6652BC572FB}"/>
              </a:ext>
            </a:extLst>
          </p:cNvPr>
          <p:cNvSpPr>
            <a:spLocks noGrp="1"/>
          </p:cNvSpPr>
          <p:nvPr>
            <p:ph type="title"/>
          </p:nvPr>
        </p:nvSpPr>
        <p:spPr/>
        <p:txBody>
          <a:bodyPr/>
          <a:lstStyle/>
          <a:p>
            <a:r>
              <a:rPr lang="en-US"/>
              <a:t>Facebook Fans Change Per Weekday | CamelBak</a:t>
            </a:r>
          </a:p>
        </p:txBody>
      </p:sp>
      <p:graphicFrame>
        <p:nvGraphicFramePr>
          <p:cNvPr id="6" name="Chart Placeholder 5">
            <a:extLst>
              <a:ext uri="{FF2B5EF4-FFF2-40B4-BE49-F238E27FC236}">
                <a16:creationId xmlns:a16="http://schemas.microsoft.com/office/drawing/2014/main" id="{73846E8E-FD9A-44DC-AB4F-567465A9947B}"/>
              </a:ext>
            </a:extLst>
          </p:cNvPr>
          <p:cNvGraphicFramePr>
            <a:graphicFrameLocks noGrp="1"/>
          </p:cNvGraphicFramePr>
          <p:nvPr>
            <p:ph type="chart" sz="quarter" idx="13"/>
            <p:extLst>
              <p:ext uri="{D42A27DB-BD31-4B8C-83A1-F6EECF244321}">
                <p14:modId xmlns:p14="http://schemas.microsoft.com/office/powerpoint/2010/main" val="3483177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54D6A2-2E9F-4B8F-81BA-7CF2D044A66B}"/>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E67C5D3F-645E-4569-9FD7-C5471021DD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12484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661F-8FF2-4BA9-ADCC-148FC23A23F8}"/>
              </a:ext>
            </a:extLst>
          </p:cNvPr>
          <p:cNvSpPr>
            <a:spLocks noGrp="1"/>
          </p:cNvSpPr>
          <p:nvPr>
            <p:ph type="title"/>
          </p:nvPr>
        </p:nvSpPr>
        <p:spPr/>
        <p:txBody>
          <a:bodyPr/>
          <a:lstStyle/>
          <a:p>
            <a:r>
              <a:rPr lang="en-US"/>
              <a:t>Facebook Fans Change Rate | CamelBak</a:t>
            </a:r>
          </a:p>
        </p:txBody>
      </p:sp>
      <p:graphicFrame>
        <p:nvGraphicFramePr>
          <p:cNvPr id="6" name="Chart Placeholder 5">
            <a:extLst>
              <a:ext uri="{FF2B5EF4-FFF2-40B4-BE49-F238E27FC236}">
                <a16:creationId xmlns:a16="http://schemas.microsoft.com/office/drawing/2014/main" id="{BD777A0A-5E42-4B8C-8540-205F41372E3D}"/>
              </a:ext>
            </a:extLst>
          </p:cNvPr>
          <p:cNvGraphicFramePr>
            <a:graphicFrameLocks noGrp="1"/>
          </p:cNvGraphicFramePr>
          <p:nvPr>
            <p:ph type="chart" sz="quarter" idx="13"/>
            <p:extLst>
              <p:ext uri="{D42A27DB-BD31-4B8C-83A1-F6EECF244321}">
                <p14:modId xmlns:p14="http://schemas.microsoft.com/office/powerpoint/2010/main" val="3817436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F6DDE3-73A6-4AD7-A234-11E23D2D6FC0}"/>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87DA660-52B4-4654-AC60-91701433CB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8289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F8646-951F-440D-9767-28AE201F26E7}"/>
              </a:ext>
            </a:extLst>
          </p:cNvPr>
          <p:cNvSpPr>
            <a:spLocks noGrp="1"/>
          </p:cNvSpPr>
          <p:nvPr>
            <p:ph type="title"/>
          </p:nvPr>
        </p:nvSpPr>
        <p:spPr/>
        <p:txBody>
          <a:bodyPr/>
          <a:lstStyle/>
          <a:p>
            <a:r>
              <a:rPr lang="en-US"/>
              <a:t>Facebook Own Posts | CamelBak</a:t>
            </a:r>
          </a:p>
        </p:txBody>
      </p:sp>
      <p:graphicFrame>
        <p:nvGraphicFramePr>
          <p:cNvPr id="6" name="Chart Placeholder 5">
            <a:extLst>
              <a:ext uri="{FF2B5EF4-FFF2-40B4-BE49-F238E27FC236}">
                <a16:creationId xmlns:a16="http://schemas.microsoft.com/office/drawing/2014/main" id="{B6422FC7-CD3E-47E3-8255-065B3F15E766}"/>
              </a:ext>
            </a:extLst>
          </p:cNvPr>
          <p:cNvGraphicFramePr>
            <a:graphicFrameLocks noGrp="1"/>
          </p:cNvGraphicFramePr>
          <p:nvPr>
            <p:ph type="chart" sz="quarter" idx="13"/>
            <p:extLst>
              <p:ext uri="{D42A27DB-BD31-4B8C-83A1-F6EECF244321}">
                <p14:modId xmlns:p14="http://schemas.microsoft.com/office/powerpoint/2010/main" val="1550188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38D448-F3DC-479E-9E89-1229A466572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616E794-D357-4A31-8FF7-B36F52004C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9154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AC3D5-2F02-4931-A8CD-51C22442E640}"/>
              </a:ext>
            </a:extLst>
          </p:cNvPr>
          <p:cNvSpPr>
            <a:spLocks noGrp="1"/>
          </p:cNvSpPr>
          <p:nvPr>
            <p:ph type="title"/>
          </p:nvPr>
        </p:nvSpPr>
        <p:spPr/>
        <p:txBody>
          <a:bodyPr/>
          <a:lstStyle/>
          <a:p>
            <a:r>
              <a:rPr lang="en-US"/>
              <a:t>Facebook Interaction Rate | CamelBak</a:t>
            </a:r>
          </a:p>
        </p:txBody>
      </p:sp>
      <p:graphicFrame>
        <p:nvGraphicFramePr>
          <p:cNvPr id="6" name="Chart Placeholder 5">
            <a:extLst>
              <a:ext uri="{FF2B5EF4-FFF2-40B4-BE49-F238E27FC236}">
                <a16:creationId xmlns:a16="http://schemas.microsoft.com/office/drawing/2014/main" id="{87B9CA17-1383-4B23-869F-B2BB5480693F}"/>
              </a:ext>
            </a:extLst>
          </p:cNvPr>
          <p:cNvGraphicFramePr>
            <a:graphicFrameLocks noGrp="1"/>
          </p:cNvGraphicFramePr>
          <p:nvPr>
            <p:ph type="chart" sz="quarter" idx="13"/>
            <p:extLst>
              <p:ext uri="{D42A27DB-BD31-4B8C-83A1-F6EECF244321}">
                <p14:modId xmlns:p14="http://schemas.microsoft.com/office/powerpoint/2010/main" val="1264584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3B7F48-44B3-42E6-9964-90E8F119738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E58C39B-183E-4792-A07D-845CA627D5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671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391F7-897C-4B79-9867-24E5F8073ECA}"/>
              </a:ext>
            </a:extLst>
          </p:cNvPr>
          <p:cNvSpPr>
            <a:spLocks noGrp="1"/>
          </p:cNvSpPr>
          <p:nvPr>
            <p:ph type="title"/>
          </p:nvPr>
        </p:nvSpPr>
        <p:spPr/>
        <p:txBody>
          <a:bodyPr/>
          <a:lstStyle/>
          <a:p>
            <a:r>
              <a:rPr lang="en-US"/>
              <a:t>Facebook Own Posts By Weekday | CamelBak</a:t>
            </a:r>
          </a:p>
        </p:txBody>
      </p:sp>
      <p:graphicFrame>
        <p:nvGraphicFramePr>
          <p:cNvPr id="6" name="Chart Placeholder 5">
            <a:extLst>
              <a:ext uri="{FF2B5EF4-FFF2-40B4-BE49-F238E27FC236}">
                <a16:creationId xmlns:a16="http://schemas.microsoft.com/office/drawing/2014/main" id="{441F24D8-A705-41FC-980D-E00ECBEAC3ED}"/>
              </a:ext>
            </a:extLst>
          </p:cNvPr>
          <p:cNvGraphicFramePr>
            <a:graphicFrameLocks noGrp="1"/>
          </p:cNvGraphicFramePr>
          <p:nvPr>
            <p:ph type="chart" sz="quarter" idx="13"/>
            <p:extLst>
              <p:ext uri="{D42A27DB-BD31-4B8C-83A1-F6EECF244321}">
                <p14:modId xmlns:p14="http://schemas.microsoft.com/office/powerpoint/2010/main" val="2848381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BC58A5-91A4-4177-B407-310FD80DE54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05A239B-9D2A-4994-B2A9-2485D9396B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775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22073-EB4B-4B24-BBFB-9C51EEE075AE}"/>
              </a:ext>
            </a:extLst>
          </p:cNvPr>
          <p:cNvSpPr>
            <a:spLocks noGrp="1"/>
          </p:cNvSpPr>
          <p:nvPr>
            <p:ph type="title"/>
          </p:nvPr>
        </p:nvSpPr>
        <p:spPr/>
        <p:txBody>
          <a:bodyPr/>
          <a:lstStyle/>
          <a:p>
            <a:r>
              <a:rPr lang="en-US"/>
              <a:t>Facebook Interaction Rate By Weekday | CamelBak</a:t>
            </a:r>
          </a:p>
        </p:txBody>
      </p:sp>
      <p:graphicFrame>
        <p:nvGraphicFramePr>
          <p:cNvPr id="6" name="Chart Placeholder 5">
            <a:extLst>
              <a:ext uri="{FF2B5EF4-FFF2-40B4-BE49-F238E27FC236}">
                <a16:creationId xmlns:a16="http://schemas.microsoft.com/office/drawing/2014/main" id="{F756DAC7-C033-4A48-BB9A-D27DD0938CE1}"/>
              </a:ext>
            </a:extLst>
          </p:cNvPr>
          <p:cNvGraphicFramePr>
            <a:graphicFrameLocks noGrp="1"/>
          </p:cNvGraphicFramePr>
          <p:nvPr>
            <p:ph type="chart" sz="quarter" idx="13"/>
            <p:extLst>
              <p:ext uri="{D42A27DB-BD31-4B8C-83A1-F6EECF244321}">
                <p14:modId xmlns:p14="http://schemas.microsoft.com/office/powerpoint/2010/main" val="2809627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6BCC12-C9C6-4A5E-AE97-B2E2E6140067}"/>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3B471D5-EAFD-4972-937A-A495DF90D7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585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F605A-F307-42A2-8FC7-E7EAB15E43D7}"/>
              </a:ext>
            </a:extLst>
          </p:cNvPr>
          <p:cNvSpPr>
            <a:spLocks noGrp="1"/>
          </p:cNvSpPr>
          <p:nvPr>
            <p:ph type="title"/>
          </p:nvPr>
        </p:nvSpPr>
        <p:spPr/>
        <p:txBody>
          <a:bodyPr/>
          <a:lstStyle/>
          <a:p>
            <a:r>
              <a:rPr lang="en-US"/>
              <a:t>Facebook Own Posts By Hour | CamelBak</a:t>
            </a:r>
          </a:p>
        </p:txBody>
      </p:sp>
      <p:graphicFrame>
        <p:nvGraphicFramePr>
          <p:cNvPr id="6" name="Chart Placeholder 5">
            <a:extLst>
              <a:ext uri="{FF2B5EF4-FFF2-40B4-BE49-F238E27FC236}">
                <a16:creationId xmlns:a16="http://schemas.microsoft.com/office/drawing/2014/main" id="{D6E76AB4-2448-4BDC-B052-4F745810A5FA}"/>
              </a:ext>
            </a:extLst>
          </p:cNvPr>
          <p:cNvGraphicFramePr>
            <a:graphicFrameLocks noGrp="1"/>
          </p:cNvGraphicFramePr>
          <p:nvPr>
            <p:ph type="chart" sz="quarter" idx="13"/>
            <p:extLst>
              <p:ext uri="{D42A27DB-BD31-4B8C-83A1-F6EECF244321}">
                <p14:modId xmlns:p14="http://schemas.microsoft.com/office/powerpoint/2010/main" val="3432233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E21110-1D6C-4E9D-9711-D0394FD53652}"/>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D67993B-5AED-4ACD-B335-4049FC5D3B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533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4994A-43F6-477C-A016-175C70E7F362}"/>
              </a:ext>
            </a:extLst>
          </p:cNvPr>
          <p:cNvSpPr>
            <a:spLocks noGrp="1"/>
          </p:cNvSpPr>
          <p:nvPr>
            <p:ph type="title"/>
          </p:nvPr>
        </p:nvSpPr>
        <p:spPr/>
        <p:txBody>
          <a:bodyPr/>
          <a:lstStyle/>
          <a:p>
            <a:r>
              <a:rPr lang="en-US"/>
              <a:t>Facebook Interaction Rate By Hour | CamelBak</a:t>
            </a:r>
          </a:p>
        </p:txBody>
      </p:sp>
      <p:graphicFrame>
        <p:nvGraphicFramePr>
          <p:cNvPr id="6" name="Chart Placeholder 5">
            <a:extLst>
              <a:ext uri="{FF2B5EF4-FFF2-40B4-BE49-F238E27FC236}">
                <a16:creationId xmlns:a16="http://schemas.microsoft.com/office/drawing/2014/main" id="{F0C9273F-2383-4B53-8D09-C66843993AAA}"/>
              </a:ext>
            </a:extLst>
          </p:cNvPr>
          <p:cNvGraphicFramePr>
            <a:graphicFrameLocks noGrp="1"/>
          </p:cNvGraphicFramePr>
          <p:nvPr>
            <p:ph type="chart" sz="quarter" idx="13"/>
            <p:extLst>
              <p:ext uri="{D42A27DB-BD31-4B8C-83A1-F6EECF244321}">
                <p14:modId xmlns:p14="http://schemas.microsoft.com/office/powerpoint/2010/main" val="27697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7C0663-F036-4D7D-8B87-A1978906154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5BCF67D5-2045-47E5-A93E-2075BE613D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60460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6076-60E8-44ED-9EA0-AA0FCE3110E3}"/>
              </a:ext>
            </a:extLst>
          </p:cNvPr>
          <p:cNvSpPr>
            <a:spLocks noGrp="1"/>
          </p:cNvSpPr>
          <p:nvPr>
            <p:ph type="title"/>
          </p:nvPr>
        </p:nvSpPr>
        <p:spPr/>
        <p:txBody>
          <a:bodyPr/>
          <a:lstStyle/>
          <a:p>
            <a:r>
              <a:rPr lang="en-US"/>
              <a:t>Facebook Post Type Distribution Per Profile | CamelBak</a:t>
            </a:r>
          </a:p>
        </p:txBody>
      </p:sp>
      <p:graphicFrame>
        <p:nvGraphicFramePr>
          <p:cNvPr id="6" name="Chart Placeholder 5">
            <a:extLst>
              <a:ext uri="{FF2B5EF4-FFF2-40B4-BE49-F238E27FC236}">
                <a16:creationId xmlns:a16="http://schemas.microsoft.com/office/drawing/2014/main" id="{A3A76D9D-216E-4540-921A-752EB5C08D10}"/>
              </a:ext>
            </a:extLst>
          </p:cNvPr>
          <p:cNvGraphicFramePr>
            <a:graphicFrameLocks noGrp="1"/>
          </p:cNvGraphicFramePr>
          <p:nvPr>
            <p:ph type="chart" sz="quarter" idx="13"/>
            <p:extLst>
              <p:ext uri="{D42A27DB-BD31-4B8C-83A1-F6EECF244321}">
                <p14:modId xmlns:p14="http://schemas.microsoft.com/office/powerpoint/2010/main" val="2547139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B3169C-4FFD-469D-9671-C56FCC059BA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3B8AB3D-4123-461A-9187-B35E07B8C7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74525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0BE18-EB64-4156-8F16-694AF4F4025D}"/>
              </a:ext>
            </a:extLst>
          </p:cNvPr>
          <p:cNvSpPr>
            <a:spLocks noGrp="1"/>
          </p:cNvSpPr>
          <p:nvPr>
            <p:ph type="title"/>
          </p:nvPr>
        </p:nvSpPr>
        <p:spPr/>
        <p:txBody>
          <a:bodyPr/>
          <a:lstStyle/>
          <a:p>
            <a:r>
              <a:rPr lang="en-US"/>
              <a:t>Facebook Interaction Rate By Post Type | CamelBak</a:t>
            </a:r>
          </a:p>
        </p:txBody>
      </p:sp>
      <p:graphicFrame>
        <p:nvGraphicFramePr>
          <p:cNvPr id="6" name="Chart Placeholder 5">
            <a:extLst>
              <a:ext uri="{FF2B5EF4-FFF2-40B4-BE49-F238E27FC236}">
                <a16:creationId xmlns:a16="http://schemas.microsoft.com/office/drawing/2014/main" id="{EDBFA0D1-AF38-43EA-A743-C2FE01208ECC}"/>
              </a:ext>
            </a:extLst>
          </p:cNvPr>
          <p:cNvGraphicFramePr>
            <a:graphicFrameLocks noGrp="1"/>
          </p:cNvGraphicFramePr>
          <p:nvPr>
            <p:ph type="chart" sz="quarter" idx="13"/>
            <p:extLst>
              <p:ext uri="{D42A27DB-BD31-4B8C-83A1-F6EECF244321}">
                <p14:modId xmlns:p14="http://schemas.microsoft.com/office/powerpoint/2010/main" val="690382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45A92-07DE-4855-85A7-821D2A4F275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9F7B054-E322-4F18-940F-74CDDDD52E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550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A966B-FB0A-40A9-932B-03A4FCCEB683}"/>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7844EF8C-C900-447C-B905-CF35BC149A47}"/>
              </a:ext>
            </a:extLst>
          </p:cNvPr>
          <p:cNvGraphicFramePr>
            <a:graphicFrameLocks noGrp="1"/>
          </p:cNvGraphicFramePr>
          <p:nvPr>
            <p:ph type="chart" sz="quarter" idx="13"/>
            <p:extLst>
              <p:ext uri="{D42A27DB-BD31-4B8C-83A1-F6EECF244321}">
                <p14:modId xmlns:p14="http://schemas.microsoft.com/office/powerpoint/2010/main" val="3351858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6FFC8F-D17E-4F68-987D-5910B76ED1E0}"/>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0716760-AA54-4E1F-9BE6-0A2B1BA103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9346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FC764-CAF8-472E-805D-D656D57434FC}"/>
              </a:ext>
            </a:extLst>
          </p:cNvPr>
          <p:cNvSpPr>
            <a:spLocks noGrp="1"/>
          </p:cNvSpPr>
          <p:nvPr>
            <p:ph type="title"/>
          </p:nvPr>
        </p:nvSpPr>
        <p:spPr/>
        <p:txBody>
          <a:bodyPr/>
          <a:lstStyle/>
          <a:p>
            <a:r>
              <a:rPr lang="en-US"/>
              <a:t>Facebook Hashtag Detection | CamelBak</a:t>
            </a:r>
          </a:p>
        </p:txBody>
      </p:sp>
      <p:graphicFrame>
        <p:nvGraphicFramePr>
          <p:cNvPr id="5" name="Table Placeholder 4">
            <a:extLst>
              <a:ext uri="{FF2B5EF4-FFF2-40B4-BE49-F238E27FC236}">
                <a16:creationId xmlns:a16="http://schemas.microsoft.com/office/drawing/2014/main" id="{95751749-F7C9-4FE9-A0EB-7F07405AC39B}"/>
              </a:ext>
            </a:extLst>
          </p:cNvPr>
          <p:cNvGraphicFramePr>
            <a:graphicFrameLocks noGrp="1"/>
          </p:cNvGraphicFramePr>
          <p:nvPr>
            <p:ph type="tbl" sz="quarter" idx="13"/>
            <p:extLst>
              <p:ext uri="{D42A27DB-BD31-4B8C-83A1-F6EECF244321}">
                <p14:modId xmlns:p14="http://schemas.microsoft.com/office/powerpoint/2010/main" val="1689354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6402839"/>
                    </a:ext>
                  </a:extLst>
                </a:gridCol>
                <a:gridCol w="1152144">
                  <a:extLst>
                    <a:ext uri="{9D8B030D-6E8A-4147-A177-3AD203B41FA5}">
                      <a16:colId xmlns:a16="http://schemas.microsoft.com/office/drawing/2014/main" val="4086757498"/>
                    </a:ext>
                  </a:extLst>
                </a:gridCol>
                <a:gridCol w="1152144">
                  <a:extLst>
                    <a:ext uri="{9D8B030D-6E8A-4147-A177-3AD203B41FA5}">
                      <a16:colId xmlns:a16="http://schemas.microsoft.com/office/drawing/2014/main" val="4131957797"/>
                    </a:ext>
                  </a:extLst>
                </a:gridCol>
                <a:gridCol w="1152144">
                  <a:extLst>
                    <a:ext uri="{9D8B030D-6E8A-4147-A177-3AD203B41FA5}">
                      <a16:colId xmlns:a16="http://schemas.microsoft.com/office/drawing/2014/main" val="776792819"/>
                    </a:ext>
                  </a:extLst>
                </a:gridCol>
                <a:gridCol w="1152144">
                  <a:extLst>
                    <a:ext uri="{9D8B030D-6E8A-4147-A177-3AD203B41FA5}">
                      <a16:colId xmlns:a16="http://schemas.microsoft.com/office/drawing/2014/main" val="3825240936"/>
                    </a:ext>
                  </a:extLst>
                </a:gridCol>
                <a:gridCol w="1152144">
                  <a:extLst>
                    <a:ext uri="{9D8B030D-6E8A-4147-A177-3AD203B41FA5}">
                      <a16:colId xmlns:a16="http://schemas.microsoft.com/office/drawing/2014/main" val="391659790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869455935"/>
                  </a:ext>
                </a:extLst>
              </a:tr>
              <a:tr h="370840">
                <a:tc>
                  <a:txBody>
                    <a:bodyPr/>
                    <a:lstStyle/>
                    <a:p>
                      <a:r>
                        <a:rPr lang="en-US" sz="1000"/>
                        <a:t>#CamelbakArgentina</a:t>
                      </a:r>
                    </a:p>
                  </a:txBody>
                  <a:tcPr/>
                </a:tc>
                <a:tc>
                  <a:txBody>
                    <a:bodyPr/>
                    <a:lstStyle/>
                    <a:p>
                      <a:r>
                        <a:rPr lang="en-US" sz="1000"/>
                        <a:t>6</a:t>
                      </a:r>
                    </a:p>
                  </a:txBody>
                  <a:tcPr/>
                </a:tc>
                <a:tc>
                  <a:txBody>
                    <a:bodyPr/>
                    <a:lstStyle/>
                    <a:p>
                      <a:r>
                        <a:rPr lang="en-US" sz="1000"/>
                        <a:t>16.166666666667</a:t>
                      </a:r>
                    </a:p>
                  </a:txBody>
                  <a:tcPr/>
                </a:tc>
                <a:tc>
                  <a:txBody>
                    <a:bodyPr/>
                    <a:lstStyle/>
                    <a:p>
                      <a:r>
                        <a:rPr lang="en-US" sz="1000"/>
                        <a:t>3.3333333333333</a:t>
                      </a:r>
                    </a:p>
                  </a:txBody>
                  <a:tcPr/>
                </a:tc>
                <a:tc>
                  <a:txBody>
                    <a:bodyPr/>
                    <a:lstStyle/>
                    <a:p>
                      <a:r>
                        <a:rPr lang="en-US" sz="1000"/>
                        <a:t>0.33333333333333</a:t>
                      </a:r>
                    </a:p>
                  </a:txBody>
                  <a:tcPr/>
                </a:tc>
                <a:tc>
                  <a:txBody>
                    <a:bodyPr/>
                    <a:lstStyle/>
                    <a:p>
                      <a:r>
                        <a:rPr lang="en-US" sz="1000"/>
                        <a:t>19.833333333333</a:t>
                      </a:r>
                    </a:p>
                  </a:txBody>
                  <a:tcPr/>
                </a:tc>
                <a:extLst>
                  <a:ext uri="{0D108BD9-81ED-4DB2-BD59-A6C34878D82A}">
                    <a16:rowId xmlns:a16="http://schemas.microsoft.com/office/drawing/2014/main" val="3596674598"/>
                  </a:ext>
                </a:extLst>
              </a:tr>
              <a:tr h="370840">
                <a:tc>
                  <a:txBody>
                    <a:bodyPr/>
                    <a:lstStyle/>
                    <a:p>
                      <a:r>
                        <a:rPr lang="en-US" sz="1000"/>
                        <a:t>#Camelbak</a:t>
                      </a:r>
                    </a:p>
                  </a:txBody>
                  <a:tcPr/>
                </a:tc>
                <a:tc>
                  <a:txBody>
                    <a:bodyPr/>
                    <a:lstStyle/>
                    <a:p>
                      <a:r>
                        <a:rPr lang="en-US" sz="1000"/>
                        <a:t>6</a:t>
                      </a:r>
                    </a:p>
                  </a:txBody>
                  <a:tcPr/>
                </a:tc>
                <a:tc>
                  <a:txBody>
                    <a:bodyPr/>
                    <a:lstStyle/>
                    <a:p>
                      <a:r>
                        <a:rPr lang="en-US" sz="1000"/>
                        <a:t>16.166666666667</a:t>
                      </a:r>
                    </a:p>
                  </a:txBody>
                  <a:tcPr/>
                </a:tc>
                <a:tc>
                  <a:txBody>
                    <a:bodyPr/>
                    <a:lstStyle/>
                    <a:p>
                      <a:r>
                        <a:rPr lang="en-US" sz="1000"/>
                        <a:t>3.3333333333333</a:t>
                      </a:r>
                    </a:p>
                  </a:txBody>
                  <a:tcPr/>
                </a:tc>
                <a:tc>
                  <a:txBody>
                    <a:bodyPr/>
                    <a:lstStyle/>
                    <a:p>
                      <a:r>
                        <a:rPr lang="en-US" sz="1000"/>
                        <a:t>0.33333333333333</a:t>
                      </a:r>
                    </a:p>
                  </a:txBody>
                  <a:tcPr/>
                </a:tc>
                <a:tc>
                  <a:txBody>
                    <a:bodyPr/>
                    <a:lstStyle/>
                    <a:p>
                      <a:r>
                        <a:rPr lang="en-US" sz="1000"/>
                        <a:t>19.833333333333</a:t>
                      </a:r>
                    </a:p>
                  </a:txBody>
                  <a:tcPr/>
                </a:tc>
                <a:extLst>
                  <a:ext uri="{0D108BD9-81ED-4DB2-BD59-A6C34878D82A}">
                    <a16:rowId xmlns:a16="http://schemas.microsoft.com/office/drawing/2014/main" val="2361320553"/>
                  </a:ext>
                </a:extLst>
              </a:tr>
              <a:tr h="370840">
                <a:tc>
                  <a:txBody>
                    <a:bodyPr/>
                    <a:lstStyle/>
                    <a:p>
                      <a:r>
                        <a:rPr lang="en-US" sz="1000"/>
                        <a:t>#hidratacion</a:t>
                      </a:r>
                    </a:p>
                  </a:txBody>
                  <a:tcPr/>
                </a:tc>
                <a:tc>
                  <a:txBody>
                    <a:bodyPr/>
                    <a:lstStyle/>
                    <a:p>
                      <a:r>
                        <a:rPr lang="en-US" sz="1000"/>
                        <a:t>4</a:t>
                      </a:r>
                    </a:p>
                  </a:txBody>
                  <a:tcPr/>
                </a:tc>
                <a:tc>
                  <a:txBody>
                    <a:bodyPr/>
                    <a:lstStyle/>
                    <a:p>
                      <a:r>
                        <a:rPr lang="en-US" sz="1000"/>
                        <a:t>19.75</a:t>
                      </a:r>
                    </a:p>
                  </a:txBody>
                  <a:tcPr/>
                </a:tc>
                <a:tc>
                  <a:txBody>
                    <a:bodyPr/>
                    <a:lstStyle/>
                    <a:p>
                      <a:r>
                        <a:rPr lang="en-US" sz="1000"/>
                        <a:t>5</a:t>
                      </a:r>
                    </a:p>
                  </a:txBody>
                  <a:tcPr/>
                </a:tc>
                <a:tc>
                  <a:txBody>
                    <a:bodyPr/>
                    <a:lstStyle/>
                    <a:p>
                      <a:r>
                        <a:rPr lang="en-US" sz="1000"/>
                        <a:t>0.5</a:t>
                      </a:r>
                    </a:p>
                  </a:txBody>
                  <a:tcPr/>
                </a:tc>
                <a:tc>
                  <a:txBody>
                    <a:bodyPr/>
                    <a:lstStyle/>
                    <a:p>
                      <a:r>
                        <a:rPr lang="en-US" sz="1000"/>
                        <a:t>25.25</a:t>
                      </a:r>
                    </a:p>
                  </a:txBody>
                  <a:tcPr/>
                </a:tc>
                <a:extLst>
                  <a:ext uri="{0D108BD9-81ED-4DB2-BD59-A6C34878D82A}">
                    <a16:rowId xmlns:a16="http://schemas.microsoft.com/office/drawing/2014/main" val="3580549733"/>
                  </a:ext>
                </a:extLst>
              </a:tr>
              <a:tr h="370840">
                <a:tc>
                  <a:txBody>
                    <a:bodyPr/>
                    <a:lstStyle/>
                    <a:p>
                      <a:r>
                        <a:rPr lang="en-US" sz="1000"/>
                        <a:t>#deportes</a:t>
                      </a:r>
                    </a:p>
                  </a:txBody>
                  <a:tcPr/>
                </a:tc>
                <a:tc>
                  <a:txBody>
                    <a:bodyPr/>
                    <a:lstStyle/>
                    <a:p>
                      <a:r>
                        <a:rPr lang="en-US" sz="1000"/>
                        <a:t>4</a:t>
                      </a:r>
                    </a:p>
                  </a:txBody>
                  <a:tcPr/>
                </a:tc>
                <a:tc>
                  <a:txBody>
                    <a:bodyPr/>
                    <a:lstStyle/>
                    <a:p>
                      <a:r>
                        <a:rPr lang="en-US" sz="1000"/>
                        <a:t>19.75</a:t>
                      </a:r>
                    </a:p>
                  </a:txBody>
                  <a:tcPr/>
                </a:tc>
                <a:tc>
                  <a:txBody>
                    <a:bodyPr/>
                    <a:lstStyle/>
                    <a:p>
                      <a:r>
                        <a:rPr lang="en-US" sz="1000"/>
                        <a:t>5</a:t>
                      </a:r>
                    </a:p>
                  </a:txBody>
                  <a:tcPr/>
                </a:tc>
                <a:tc>
                  <a:txBody>
                    <a:bodyPr/>
                    <a:lstStyle/>
                    <a:p>
                      <a:r>
                        <a:rPr lang="en-US" sz="1000"/>
                        <a:t>0.5</a:t>
                      </a:r>
                    </a:p>
                  </a:txBody>
                  <a:tcPr/>
                </a:tc>
                <a:tc>
                  <a:txBody>
                    <a:bodyPr/>
                    <a:lstStyle/>
                    <a:p>
                      <a:r>
                        <a:rPr lang="en-US" sz="1000"/>
                        <a:t>25.25</a:t>
                      </a:r>
                    </a:p>
                  </a:txBody>
                  <a:tcPr/>
                </a:tc>
                <a:extLst>
                  <a:ext uri="{0D108BD9-81ED-4DB2-BD59-A6C34878D82A}">
                    <a16:rowId xmlns:a16="http://schemas.microsoft.com/office/drawing/2014/main" val="2573871814"/>
                  </a:ext>
                </a:extLst>
              </a:tr>
              <a:tr h="370840">
                <a:tc>
                  <a:txBody>
                    <a:bodyPr/>
                    <a:lstStyle/>
                    <a:p>
                      <a:r>
                        <a:rPr lang="en-US" sz="1000"/>
                        <a:t>#ciclismo</a:t>
                      </a:r>
                    </a:p>
                  </a:txBody>
                  <a:tcPr/>
                </a:tc>
                <a:tc>
                  <a:txBody>
                    <a:bodyPr/>
                    <a:lstStyle/>
                    <a:p>
                      <a:r>
                        <a:rPr lang="en-US" sz="1000"/>
                        <a:t>4</a:t>
                      </a:r>
                    </a:p>
                  </a:txBody>
                  <a:tcPr/>
                </a:tc>
                <a:tc>
                  <a:txBody>
                    <a:bodyPr/>
                    <a:lstStyle/>
                    <a:p>
                      <a:r>
                        <a:rPr lang="en-US" sz="1000"/>
                        <a:t>19.75</a:t>
                      </a:r>
                    </a:p>
                  </a:txBody>
                  <a:tcPr/>
                </a:tc>
                <a:tc>
                  <a:txBody>
                    <a:bodyPr/>
                    <a:lstStyle/>
                    <a:p>
                      <a:r>
                        <a:rPr lang="en-US" sz="1000"/>
                        <a:t>5</a:t>
                      </a:r>
                    </a:p>
                  </a:txBody>
                  <a:tcPr/>
                </a:tc>
                <a:tc>
                  <a:txBody>
                    <a:bodyPr/>
                    <a:lstStyle/>
                    <a:p>
                      <a:r>
                        <a:rPr lang="en-US" sz="1000"/>
                        <a:t>0.5</a:t>
                      </a:r>
                    </a:p>
                  </a:txBody>
                  <a:tcPr/>
                </a:tc>
                <a:tc>
                  <a:txBody>
                    <a:bodyPr/>
                    <a:lstStyle/>
                    <a:p>
                      <a:r>
                        <a:rPr lang="en-US" sz="1000"/>
                        <a:t>25.25</a:t>
                      </a:r>
                    </a:p>
                  </a:txBody>
                  <a:tcPr/>
                </a:tc>
                <a:extLst>
                  <a:ext uri="{0D108BD9-81ED-4DB2-BD59-A6C34878D82A}">
                    <a16:rowId xmlns:a16="http://schemas.microsoft.com/office/drawing/2014/main" val="1966541242"/>
                  </a:ext>
                </a:extLst>
              </a:tr>
              <a:tr h="370840">
                <a:tc>
                  <a:txBody>
                    <a:bodyPr/>
                    <a:lstStyle/>
                    <a:p>
                      <a:r>
                        <a:rPr lang="en-US" sz="1000"/>
                        <a:t>#mochilas</a:t>
                      </a:r>
                    </a:p>
                  </a:txBody>
                  <a:tcPr/>
                </a:tc>
                <a:tc>
                  <a:txBody>
                    <a:bodyPr/>
                    <a:lstStyle/>
                    <a:p>
                      <a:r>
                        <a:rPr lang="en-US" sz="1000"/>
                        <a:t>2</a:t>
                      </a:r>
                    </a:p>
                  </a:txBody>
                  <a:tcPr/>
                </a:tc>
                <a:tc>
                  <a:txBody>
                    <a:bodyPr/>
                    <a:lstStyle/>
                    <a:p>
                      <a:r>
                        <a:rPr lang="en-US" sz="1000"/>
                        <a:t>28</a:t>
                      </a:r>
                    </a:p>
                  </a:txBody>
                  <a:tcPr/>
                </a:tc>
                <a:tc>
                  <a:txBody>
                    <a:bodyPr/>
                    <a:lstStyle/>
                    <a:p>
                      <a:r>
                        <a:rPr lang="en-US" sz="1000"/>
                        <a:t>10</a:t>
                      </a:r>
                    </a:p>
                  </a:txBody>
                  <a:tcPr/>
                </a:tc>
                <a:tc>
                  <a:txBody>
                    <a:bodyPr/>
                    <a:lstStyle/>
                    <a:p>
                      <a:r>
                        <a:rPr lang="en-US" sz="1000"/>
                        <a:t>1</a:t>
                      </a:r>
                    </a:p>
                  </a:txBody>
                  <a:tcPr/>
                </a:tc>
                <a:tc>
                  <a:txBody>
                    <a:bodyPr/>
                    <a:lstStyle/>
                    <a:p>
                      <a:r>
                        <a:rPr lang="en-US" sz="1000"/>
                        <a:t>39</a:t>
                      </a:r>
                    </a:p>
                  </a:txBody>
                  <a:tcPr/>
                </a:tc>
                <a:extLst>
                  <a:ext uri="{0D108BD9-81ED-4DB2-BD59-A6C34878D82A}">
                    <a16:rowId xmlns:a16="http://schemas.microsoft.com/office/drawing/2014/main" val="751875425"/>
                  </a:ext>
                </a:extLst>
              </a:tr>
              <a:tr h="370840">
                <a:tc>
                  <a:txBody>
                    <a:bodyPr/>
                    <a:lstStyle/>
                    <a:p>
                      <a:r>
                        <a:rPr lang="en-US" sz="1000"/>
                        <a:t>#agua</a:t>
                      </a:r>
                    </a:p>
                  </a:txBody>
                  <a:tcPr/>
                </a:tc>
                <a:tc>
                  <a:txBody>
                    <a:bodyPr/>
                    <a:lstStyle/>
                    <a:p>
                      <a:r>
                        <a:rPr lang="en-US" sz="1000"/>
                        <a:t>2</a:t>
                      </a:r>
                    </a:p>
                  </a:txBody>
                  <a:tcPr/>
                </a:tc>
                <a:tc>
                  <a:txBody>
                    <a:bodyPr/>
                    <a:lstStyle/>
                    <a:p>
                      <a:r>
                        <a:rPr lang="en-US" sz="1000"/>
                        <a:t>11.5</a:t>
                      </a:r>
                    </a:p>
                  </a:txBody>
                  <a:tcPr/>
                </a:tc>
                <a:tc>
                  <a:txBody>
                    <a:bodyPr/>
                    <a:lstStyle/>
                    <a:p>
                      <a:r>
                        <a:rPr lang="en-US" sz="1000"/>
                        <a:t>0</a:t>
                      </a:r>
                    </a:p>
                  </a:txBody>
                  <a:tcPr/>
                </a:tc>
                <a:tc>
                  <a:txBody>
                    <a:bodyPr/>
                    <a:lstStyle/>
                    <a:p>
                      <a:r>
                        <a:rPr lang="en-US" sz="1000"/>
                        <a:t>0</a:t>
                      </a:r>
                    </a:p>
                  </a:txBody>
                  <a:tcPr/>
                </a:tc>
                <a:tc>
                  <a:txBody>
                    <a:bodyPr/>
                    <a:lstStyle/>
                    <a:p>
                      <a:r>
                        <a:rPr lang="en-US" sz="1000"/>
                        <a:t>11.5</a:t>
                      </a:r>
                    </a:p>
                  </a:txBody>
                  <a:tcPr/>
                </a:tc>
                <a:extLst>
                  <a:ext uri="{0D108BD9-81ED-4DB2-BD59-A6C34878D82A}">
                    <a16:rowId xmlns:a16="http://schemas.microsoft.com/office/drawing/2014/main" val="3408826893"/>
                  </a:ext>
                </a:extLst>
              </a:tr>
              <a:tr h="370840">
                <a:tc>
                  <a:txBody>
                    <a:bodyPr/>
                    <a:lstStyle/>
                    <a:p>
                      <a:r>
                        <a:rPr lang="en-US" sz="1000"/>
                        <a:t>#diainternacionaldelamujer</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extLst>
                  <a:ext uri="{0D108BD9-81ED-4DB2-BD59-A6C34878D82A}">
                    <a16:rowId xmlns:a16="http://schemas.microsoft.com/office/drawing/2014/main" val="674427066"/>
                  </a:ext>
                </a:extLst>
              </a:tr>
              <a:tr h="370840">
                <a:tc>
                  <a:txBody>
                    <a:bodyPr/>
                    <a:lstStyle/>
                    <a:p>
                      <a:r>
                        <a:rPr lang="en-US" sz="1000"/>
                        <a:t>#MULE</a:t>
                      </a:r>
                    </a:p>
                  </a:txBody>
                  <a:tcPr/>
                </a:tc>
                <a:tc>
                  <a:txBody>
                    <a:bodyPr/>
                    <a:lstStyle/>
                    <a:p>
                      <a:r>
                        <a:rPr lang="en-US" sz="1000"/>
                        <a:t>1</a:t>
                      </a:r>
                    </a:p>
                  </a:txBody>
                  <a:tcPr/>
                </a:tc>
                <a:tc>
                  <a:txBody>
                    <a:bodyPr/>
                    <a:lstStyle/>
                    <a:p>
                      <a:r>
                        <a:rPr lang="en-US" sz="1000"/>
                        <a:t>36</a:t>
                      </a:r>
                    </a:p>
                  </a:txBody>
                  <a:tcPr/>
                </a:tc>
                <a:tc>
                  <a:txBody>
                    <a:bodyPr/>
                    <a:lstStyle/>
                    <a:p>
                      <a:r>
                        <a:rPr lang="en-US" sz="1000"/>
                        <a:t>18</a:t>
                      </a:r>
                    </a:p>
                  </a:txBody>
                  <a:tcPr/>
                </a:tc>
                <a:tc>
                  <a:txBody>
                    <a:bodyPr/>
                    <a:lstStyle/>
                    <a:p>
                      <a:r>
                        <a:rPr lang="en-US" sz="1000"/>
                        <a:t>1</a:t>
                      </a:r>
                    </a:p>
                  </a:txBody>
                  <a:tcPr/>
                </a:tc>
                <a:tc>
                  <a:txBody>
                    <a:bodyPr/>
                    <a:lstStyle/>
                    <a:p>
                      <a:r>
                        <a:rPr lang="en-US" sz="1000"/>
                        <a:t>55</a:t>
                      </a:r>
                    </a:p>
                  </a:txBody>
                  <a:tcPr/>
                </a:tc>
                <a:extLst>
                  <a:ext uri="{0D108BD9-81ED-4DB2-BD59-A6C34878D82A}">
                    <a16:rowId xmlns:a16="http://schemas.microsoft.com/office/drawing/2014/main" val="848201435"/>
                  </a:ext>
                </a:extLst>
              </a:tr>
              <a:tr h="370840">
                <a:tc>
                  <a:txBody>
                    <a:bodyPr/>
                    <a:lstStyle/>
                    <a:p>
                      <a:r>
                        <a:rPr lang="en-US" sz="1000"/>
                        <a:t>#chutemag</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586349979"/>
                  </a:ext>
                </a:extLst>
              </a:tr>
            </a:tbl>
          </a:graphicData>
        </a:graphic>
      </p:graphicFrame>
      <p:sp>
        <p:nvSpPr>
          <p:cNvPr id="4" name="Text Placeholder 3">
            <a:extLst>
              <a:ext uri="{FF2B5EF4-FFF2-40B4-BE49-F238E27FC236}">
                <a16:creationId xmlns:a16="http://schemas.microsoft.com/office/drawing/2014/main" id="{59DD0174-B65C-4E68-8B8B-8AC44E3B301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122705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7F467-2E3B-4CD6-8807-974C46C4065B}"/>
              </a:ext>
            </a:extLst>
          </p:cNvPr>
          <p:cNvSpPr>
            <a:spLocks noGrp="1"/>
          </p:cNvSpPr>
          <p:nvPr>
            <p:ph type="title"/>
          </p:nvPr>
        </p:nvSpPr>
        <p:spPr/>
        <p:txBody>
          <a:bodyPr/>
          <a:lstStyle/>
          <a:p>
            <a:r>
              <a:rPr lang="en-US"/>
              <a:t>Facebook Post Table + Reactions | CamelBak - 1 of 6</a:t>
            </a:r>
          </a:p>
        </p:txBody>
      </p:sp>
      <p:graphicFrame>
        <p:nvGraphicFramePr>
          <p:cNvPr id="5" name="Table Placeholder 4">
            <a:extLst>
              <a:ext uri="{FF2B5EF4-FFF2-40B4-BE49-F238E27FC236}">
                <a16:creationId xmlns:a16="http://schemas.microsoft.com/office/drawing/2014/main" id="{9ABADCAC-C928-401F-B157-22F294ED6397}"/>
              </a:ext>
            </a:extLst>
          </p:cNvPr>
          <p:cNvGraphicFramePr>
            <a:graphicFrameLocks noGrp="1"/>
          </p:cNvGraphicFramePr>
          <p:nvPr>
            <p:ph type="tbl" sz="quarter" idx="13"/>
            <p:extLst>
              <p:ext uri="{D42A27DB-BD31-4B8C-83A1-F6EECF244321}">
                <p14:modId xmlns:p14="http://schemas.microsoft.com/office/powerpoint/2010/main" val="1835995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9529559"/>
                    </a:ext>
                  </a:extLst>
                </a:gridCol>
                <a:gridCol w="493776">
                  <a:extLst>
                    <a:ext uri="{9D8B030D-6E8A-4147-A177-3AD203B41FA5}">
                      <a16:colId xmlns:a16="http://schemas.microsoft.com/office/drawing/2014/main" val="2268726423"/>
                    </a:ext>
                  </a:extLst>
                </a:gridCol>
                <a:gridCol w="493776">
                  <a:extLst>
                    <a:ext uri="{9D8B030D-6E8A-4147-A177-3AD203B41FA5}">
                      <a16:colId xmlns:a16="http://schemas.microsoft.com/office/drawing/2014/main" val="3797894686"/>
                    </a:ext>
                  </a:extLst>
                </a:gridCol>
                <a:gridCol w="493776">
                  <a:extLst>
                    <a:ext uri="{9D8B030D-6E8A-4147-A177-3AD203B41FA5}">
                      <a16:colId xmlns:a16="http://schemas.microsoft.com/office/drawing/2014/main" val="1450138488"/>
                    </a:ext>
                  </a:extLst>
                </a:gridCol>
                <a:gridCol w="493776">
                  <a:extLst>
                    <a:ext uri="{9D8B030D-6E8A-4147-A177-3AD203B41FA5}">
                      <a16:colId xmlns:a16="http://schemas.microsoft.com/office/drawing/2014/main" val="4058560963"/>
                    </a:ext>
                  </a:extLst>
                </a:gridCol>
                <a:gridCol w="493776">
                  <a:extLst>
                    <a:ext uri="{9D8B030D-6E8A-4147-A177-3AD203B41FA5}">
                      <a16:colId xmlns:a16="http://schemas.microsoft.com/office/drawing/2014/main" val="3513149743"/>
                    </a:ext>
                  </a:extLst>
                </a:gridCol>
                <a:gridCol w="493776">
                  <a:extLst>
                    <a:ext uri="{9D8B030D-6E8A-4147-A177-3AD203B41FA5}">
                      <a16:colId xmlns:a16="http://schemas.microsoft.com/office/drawing/2014/main" val="3787731035"/>
                    </a:ext>
                  </a:extLst>
                </a:gridCol>
                <a:gridCol w="493776">
                  <a:extLst>
                    <a:ext uri="{9D8B030D-6E8A-4147-A177-3AD203B41FA5}">
                      <a16:colId xmlns:a16="http://schemas.microsoft.com/office/drawing/2014/main" val="384281146"/>
                    </a:ext>
                  </a:extLst>
                </a:gridCol>
                <a:gridCol w="493776">
                  <a:extLst>
                    <a:ext uri="{9D8B030D-6E8A-4147-A177-3AD203B41FA5}">
                      <a16:colId xmlns:a16="http://schemas.microsoft.com/office/drawing/2014/main" val="876603438"/>
                    </a:ext>
                  </a:extLst>
                </a:gridCol>
                <a:gridCol w="493776">
                  <a:extLst>
                    <a:ext uri="{9D8B030D-6E8A-4147-A177-3AD203B41FA5}">
                      <a16:colId xmlns:a16="http://schemas.microsoft.com/office/drawing/2014/main" val="2635201492"/>
                    </a:ext>
                  </a:extLst>
                </a:gridCol>
                <a:gridCol w="493776">
                  <a:extLst>
                    <a:ext uri="{9D8B030D-6E8A-4147-A177-3AD203B41FA5}">
                      <a16:colId xmlns:a16="http://schemas.microsoft.com/office/drawing/2014/main" val="2395756447"/>
                    </a:ext>
                  </a:extLst>
                </a:gridCol>
                <a:gridCol w="493776">
                  <a:extLst>
                    <a:ext uri="{9D8B030D-6E8A-4147-A177-3AD203B41FA5}">
                      <a16:colId xmlns:a16="http://schemas.microsoft.com/office/drawing/2014/main" val="171627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7492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- 2022-03-10 10:01:06</a:t>
                      </a:r>
                      <a:r>
                        <a:rPr kumimoji="0" lang="en-US" sz="1000" b="0" i="0" u="none" strike="noStrike" kern="1200" cap="none" spc="0" normalizeH="0" baseline="0" noProof="0">
                          <a:ln>
                            <a:noFill/>
                          </a:ln>
                          <a:solidFill>
                            <a:prstClr val="black"/>
                          </a:solidFill>
                          <a:effectLst/>
                          <a:uLnTx/>
                          <a:uFillTx/>
                          <a:latin typeface="+mn-lt"/>
                          <a:ea typeface="+mn-ea"/>
                          <a:cs typeface="+mn-cs"/>
                        </a:rPr>
                        <a:t>
 La mochila de ciclismo M.U.L.E. está pensada para vos.
Combina 12 litros de almacenamiento total con un depósito crux de 3 litros con Quicklink. Y su panel posterior con arnés ventilado lo mantiene fresco y cómodo.
¡No te la pierdas! 🔥
#CamelbakArgentina #Camelbak #mochilas #MULE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23378785"/>
                  </a:ext>
                </a:extLst>
              </a:tr>
            </a:tbl>
          </a:graphicData>
        </a:graphic>
      </p:graphicFrame>
      <p:sp>
        <p:nvSpPr>
          <p:cNvPr id="4" name="Text Placeholder 3">
            <a:extLst>
              <a:ext uri="{FF2B5EF4-FFF2-40B4-BE49-F238E27FC236}">
                <a16:creationId xmlns:a16="http://schemas.microsoft.com/office/drawing/2014/main" id="{B569AC31-766A-4E79-B956-9B37208A0C2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452248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A07C3-433A-4F24-B107-D589A4E56457}"/>
              </a:ext>
            </a:extLst>
          </p:cNvPr>
          <p:cNvSpPr>
            <a:spLocks noGrp="1"/>
          </p:cNvSpPr>
          <p:nvPr>
            <p:ph type="title"/>
          </p:nvPr>
        </p:nvSpPr>
        <p:spPr/>
        <p:txBody>
          <a:bodyPr/>
          <a:lstStyle/>
          <a:p>
            <a:r>
              <a:rPr lang="en-US"/>
              <a:t>Facebook Post Table + Reactions | CamelBak - 2 of 6</a:t>
            </a:r>
          </a:p>
        </p:txBody>
      </p:sp>
      <p:graphicFrame>
        <p:nvGraphicFramePr>
          <p:cNvPr id="5" name="Table Placeholder 4">
            <a:extLst>
              <a:ext uri="{FF2B5EF4-FFF2-40B4-BE49-F238E27FC236}">
                <a16:creationId xmlns:a16="http://schemas.microsoft.com/office/drawing/2014/main" id="{CF382D5D-97B9-4936-833E-CEA640CBB825}"/>
              </a:ext>
            </a:extLst>
          </p:cNvPr>
          <p:cNvGraphicFramePr>
            <a:graphicFrameLocks noGrp="1"/>
          </p:cNvGraphicFramePr>
          <p:nvPr>
            <p:ph type="tbl" sz="quarter" idx="13"/>
            <p:extLst>
              <p:ext uri="{D42A27DB-BD31-4B8C-83A1-F6EECF244321}">
                <p14:modId xmlns:p14="http://schemas.microsoft.com/office/powerpoint/2010/main" val="829898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6556392"/>
                    </a:ext>
                  </a:extLst>
                </a:gridCol>
                <a:gridCol w="493776">
                  <a:extLst>
                    <a:ext uri="{9D8B030D-6E8A-4147-A177-3AD203B41FA5}">
                      <a16:colId xmlns:a16="http://schemas.microsoft.com/office/drawing/2014/main" val="3387964633"/>
                    </a:ext>
                  </a:extLst>
                </a:gridCol>
                <a:gridCol w="493776">
                  <a:extLst>
                    <a:ext uri="{9D8B030D-6E8A-4147-A177-3AD203B41FA5}">
                      <a16:colId xmlns:a16="http://schemas.microsoft.com/office/drawing/2014/main" val="2412905949"/>
                    </a:ext>
                  </a:extLst>
                </a:gridCol>
                <a:gridCol w="493776">
                  <a:extLst>
                    <a:ext uri="{9D8B030D-6E8A-4147-A177-3AD203B41FA5}">
                      <a16:colId xmlns:a16="http://schemas.microsoft.com/office/drawing/2014/main" val="3148420183"/>
                    </a:ext>
                  </a:extLst>
                </a:gridCol>
                <a:gridCol w="493776">
                  <a:extLst>
                    <a:ext uri="{9D8B030D-6E8A-4147-A177-3AD203B41FA5}">
                      <a16:colId xmlns:a16="http://schemas.microsoft.com/office/drawing/2014/main" val="918381407"/>
                    </a:ext>
                  </a:extLst>
                </a:gridCol>
                <a:gridCol w="493776">
                  <a:extLst>
                    <a:ext uri="{9D8B030D-6E8A-4147-A177-3AD203B41FA5}">
                      <a16:colId xmlns:a16="http://schemas.microsoft.com/office/drawing/2014/main" val="3392847504"/>
                    </a:ext>
                  </a:extLst>
                </a:gridCol>
                <a:gridCol w="493776">
                  <a:extLst>
                    <a:ext uri="{9D8B030D-6E8A-4147-A177-3AD203B41FA5}">
                      <a16:colId xmlns:a16="http://schemas.microsoft.com/office/drawing/2014/main" val="2062096409"/>
                    </a:ext>
                  </a:extLst>
                </a:gridCol>
                <a:gridCol w="493776">
                  <a:extLst>
                    <a:ext uri="{9D8B030D-6E8A-4147-A177-3AD203B41FA5}">
                      <a16:colId xmlns:a16="http://schemas.microsoft.com/office/drawing/2014/main" val="4102173160"/>
                    </a:ext>
                  </a:extLst>
                </a:gridCol>
                <a:gridCol w="493776">
                  <a:extLst>
                    <a:ext uri="{9D8B030D-6E8A-4147-A177-3AD203B41FA5}">
                      <a16:colId xmlns:a16="http://schemas.microsoft.com/office/drawing/2014/main" val="2485320460"/>
                    </a:ext>
                  </a:extLst>
                </a:gridCol>
                <a:gridCol w="493776">
                  <a:extLst>
                    <a:ext uri="{9D8B030D-6E8A-4147-A177-3AD203B41FA5}">
                      <a16:colId xmlns:a16="http://schemas.microsoft.com/office/drawing/2014/main" val="2862809026"/>
                    </a:ext>
                  </a:extLst>
                </a:gridCol>
                <a:gridCol w="493776">
                  <a:extLst>
                    <a:ext uri="{9D8B030D-6E8A-4147-A177-3AD203B41FA5}">
                      <a16:colId xmlns:a16="http://schemas.microsoft.com/office/drawing/2014/main" val="1717655290"/>
                    </a:ext>
                  </a:extLst>
                </a:gridCol>
                <a:gridCol w="493776">
                  <a:extLst>
                    <a:ext uri="{9D8B030D-6E8A-4147-A177-3AD203B41FA5}">
                      <a16:colId xmlns:a16="http://schemas.microsoft.com/office/drawing/2014/main" val="2995120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79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- 2022-03-23 10:56:11</a:t>
                      </a:r>
                      <a:r>
                        <a:rPr kumimoji="0" lang="en-US" sz="1000" b="0" i="0" u="none" strike="noStrike" kern="1200" cap="none" spc="0" normalizeH="0" baseline="0" noProof="0">
                          <a:ln>
                            <a:noFill/>
                          </a:ln>
                          <a:solidFill>
                            <a:prstClr val="black"/>
                          </a:solidFill>
                          <a:effectLst/>
                          <a:uLnTx/>
                          <a:uFillTx/>
                          <a:latin typeface="+mn-lt"/>
                          <a:ea typeface="+mn-ea"/>
                          <a:cs typeface="+mn-cs"/>
                        </a:rPr>
                        <a:t>
 Tu nueva 𝐌𝐨𝐜𝐡𝐢𝐥𝐚 𝐝𝐞 𝐇𝐢𝐝𝐫𝐚𝐭𝐚𝐜𝐢𝐨́𝐧 𝐂𝐚𝐦𝐞𝐥𝐛𝐚𝐤 𝐇𝐲𝐝𝐫𝐨𝐛𝐚𝐤 está llegando 🔥🔥
¡Preparate!
#CamelbakArgentina #Camelbak #mochilas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7773939"/>
                  </a:ext>
                </a:extLst>
              </a:tr>
            </a:tbl>
          </a:graphicData>
        </a:graphic>
      </p:graphicFrame>
      <p:sp>
        <p:nvSpPr>
          <p:cNvPr id="4" name="Text Placeholder 3">
            <a:extLst>
              <a:ext uri="{FF2B5EF4-FFF2-40B4-BE49-F238E27FC236}">
                <a16:creationId xmlns:a16="http://schemas.microsoft.com/office/drawing/2014/main" id="{B481AF24-621D-4004-80AC-749F6CE44A2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086571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F5C0B-B894-42E2-8310-E90564F23B03}"/>
              </a:ext>
            </a:extLst>
          </p:cNvPr>
          <p:cNvSpPr>
            <a:spLocks noGrp="1"/>
          </p:cNvSpPr>
          <p:nvPr>
            <p:ph type="title"/>
          </p:nvPr>
        </p:nvSpPr>
        <p:spPr/>
        <p:txBody>
          <a:bodyPr/>
          <a:lstStyle/>
          <a:p>
            <a:r>
              <a:rPr lang="en-US"/>
              <a:t>Facebook Post Table + Reactions | CamelBak - 3 of 6</a:t>
            </a:r>
          </a:p>
        </p:txBody>
      </p:sp>
      <p:graphicFrame>
        <p:nvGraphicFramePr>
          <p:cNvPr id="5" name="Table Placeholder 4">
            <a:extLst>
              <a:ext uri="{FF2B5EF4-FFF2-40B4-BE49-F238E27FC236}">
                <a16:creationId xmlns:a16="http://schemas.microsoft.com/office/drawing/2014/main" id="{BAF048AD-7824-445E-9C76-BBF261B708DD}"/>
              </a:ext>
            </a:extLst>
          </p:cNvPr>
          <p:cNvGraphicFramePr>
            <a:graphicFrameLocks noGrp="1"/>
          </p:cNvGraphicFramePr>
          <p:nvPr>
            <p:ph type="tbl" sz="quarter" idx="13"/>
            <p:extLst>
              <p:ext uri="{D42A27DB-BD31-4B8C-83A1-F6EECF244321}">
                <p14:modId xmlns:p14="http://schemas.microsoft.com/office/powerpoint/2010/main" val="1999751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7006715"/>
                    </a:ext>
                  </a:extLst>
                </a:gridCol>
                <a:gridCol w="493776">
                  <a:extLst>
                    <a:ext uri="{9D8B030D-6E8A-4147-A177-3AD203B41FA5}">
                      <a16:colId xmlns:a16="http://schemas.microsoft.com/office/drawing/2014/main" val="1913324693"/>
                    </a:ext>
                  </a:extLst>
                </a:gridCol>
                <a:gridCol w="493776">
                  <a:extLst>
                    <a:ext uri="{9D8B030D-6E8A-4147-A177-3AD203B41FA5}">
                      <a16:colId xmlns:a16="http://schemas.microsoft.com/office/drawing/2014/main" val="455793968"/>
                    </a:ext>
                  </a:extLst>
                </a:gridCol>
                <a:gridCol w="493776">
                  <a:extLst>
                    <a:ext uri="{9D8B030D-6E8A-4147-A177-3AD203B41FA5}">
                      <a16:colId xmlns:a16="http://schemas.microsoft.com/office/drawing/2014/main" val="35665695"/>
                    </a:ext>
                  </a:extLst>
                </a:gridCol>
                <a:gridCol w="493776">
                  <a:extLst>
                    <a:ext uri="{9D8B030D-6E8A-4147-A177-3AD203B41FA5}">
                      <a16:colId xmlns:a16="http://schemas.microsoft.com/office/drawing/2014/main" val="2627012141"/>
                    </a:ext>
                  </a:extLst>
                </a:gridCol>
                <a:gridCol w="493776">
                  <a:extLst>
                    <a:ext uri="{9D8B030D-6E8A-4147-A177-3AD203B41FA5}">
                      <a16:colId xmlns:a16="http://schemas.microsoft.com/office/drawing/2014/main" val="2701158176"/>
                    </a:ext>
                  </a:extLst>
                </a:gridCol>
                <a:gridCol w="493776">
                  <a:extLst>
                    <a:ext uri="{9D8B030D-6E8A-4147-A177-3AD203B41FA5}">
                      <a16:colId xmlns:a16="http://schemas.microsoft.com/office/drawing/2014/main" val="3249248511"/>
                    </a:ext>
                  </a:extLst>
                </a:gridCol>
                <a:gridCol w="493776">
                  <a:extLst>
                    <a:ext uri="{9D8B030D-6E8A-4147-A177-3AD203B41FA5}">
                      <a16:colId xmlns:a16="http://schemas.microsoft.com/office/drawing/2014/main" val="1797890574"/>
                    </a:ext>
                  </a:extLst>
                </a:gridCol>
                <a:gridCol w="493776">
                  <a:extLst>
                    <a:ext uri="{9D8B030D-6E8A-4147-A177-3AD203B41FA5}">
                      <a16:colId xmlns:a16="http://schemas.microsoft.com/office/drawing/2014/main" val="1581791402"/>
                    </a:ext>
                  </a:extLst>
                </a:gridCol>
                <a:gridCol w="493776">
                  <a:extLst>
                    <a:ext uri="{9D8B030D-6E8A-4147-A177-3AD203B41FA5}">
                      <a16:colId xmlns:a16="http://schemas.microsoft.com/office/drawing/2014/main" val="709238823"/>
                    </a:ext>
                  </a:extLst>
                </a:gridCol>
                <a:gridCol w="493776">
                  <a:extLst>
                    <a:ext uri="{9D8B030D-6E8A-4147-A177-3AD203B41FA5}">
                      <a16:colId xmlns:a16="http://schemas.microsoft.com/office/drawing/2014/main" val="810225177"/>
                    </a:ext>
                  </a:extLst>
                </a:gridCol>
                <a:gridCol w="493776">
                  <a:extLst>
                    <a:ext uri="{9D8B030D-6E8A-4147-A177-3AD203B41FA5}">
                      <a16:colId xmlns:a16="http://schemas.microsoft.com/office/drawing/2014/main" val="1010141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164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- 2022-03-17 11:47:20</a:t>
                      </a:r>
                      <a:r>
                        <a:rPr kumimoji="0" lang="en-US" sz="1000" b="0" i="0" u="none" strike="noStrike" kern="1200" cap="none" spc="0" normalizeH="0" baseline="0" noProof="0">
                          <a:ln>
                            <a:noFill/>
                          </a:ln>
                          <a:solidFill>
                            <a:prstClr val="black"/>
                          </a:solidFill>
                          <a:effectLst/>
                          <a:uLnTx/>
                          <a:uFillTx/>
                          <a:latin typeface="+mn-lt"/>
                          <a:ea typeface="+mn-ea"/>
                          <a:cs typeface="+mn-cs"/>
                        </a:rPr>
                        <a:t>
 𝐌𝐨𝐯𝐞𝐭𝐞 𝐌Á𝐒 𝐫𝐚́𝐩𝐢𝐝𝐨 𝐲 𝐥𝐢𝐠𝐞𝐫𝐨 𝐜𝐨𝐧 𝐐𝐮𝐢𝐜𝐤 𝐆𝐫𝐢𝐩 𝐂𝐡𝐢𝐥𝐥 .
Incluye una botella Peak Fitnes Chill que mantiene tu bebida fria y lista para tomar. Y vas a poder llevar suficiente agua para una carrera de 8 a 16 km. Además, cuenta con una bolsa con cierre y espacio suficiente para tus elementos esenciales.
𝘚𝘢𝘭í 𝘢 𝘥𝘪𝘴𝘧𝘳𝘶𝘵𝘢𝘳 𝘵𝘶𝘴 𝘥í𝘢𝘴 𝘤𝘰𝘯 𝘊𝘢𝘮𝘦𝘭𝘣𝘢𝘬
#CamelbakArgentina #Camelbak #agua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76450184"/>
                  </a:ext>
                </a:extLst>
              </a:tr>
            </a:tbl>
          </a:graphicData>
        </a:graphic>
      </p:graphicFrame>
      <p:sp>
        <p:nvSpPr>
          <p:cNvPr id="4" name="Text Placeholder 3">
            <a:extLst>
              <a:ext uri="{FF2B5EF4-FFF2-40B4-BE49-F238E27FC236}">
                <a16:creationId xmlns:a16="http://schemas.microsoft.com/office/drawing/2014/main" id="{9587AAFE-A37C-47C1-A1AD-4936958E70A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107313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803E5-AE79-43B9-A13C-FE31CC4CDD9C}"/>
              </a:ext>
            </a:extLst>
          </p:cNvPr>
          <p:cNvSpPr>
            <a:spLocks noGrp="1"/>
          </p:cNvSpPr>
          <p:nvPr>
            <p:ph type="title"/>
          </p:nvPr>
        </p:nvSpPr>
        <p:spPr/>
        <p:txBody>
          <a:bodyPr/>
          <a:lstStyle/>
          <a:p>
            <a:r>
              <a:rPr lang="en-US"/>
              <a:t>Facebook Post Table + Reactions | CamelBak - 4 of 6</a:t>
            </a:r>
          </a:p>
        </p:txBody>
      </p:sp>
      <p:graphicFrame>
        <p:nvGraphicFramePr>
          <p:cNvPr id="5" name="Table Placeholder 4">
            <a:extLst>
              <a:ext uri="{FF2B5EF4-FFF2-40B4-BE49-F238E27FC236}">
                <a16:creationId xmlns:a16="http://schemas.microsoft.com/office/drawing/2014/main" id="{1C35DA2B-EA45-4928-91AB-054CEE383432}"/>
              </a:ext>
            </a:extLst>
          </p:cNvPr>
          <p:cNvGraphicFramePr>
            <a:graphicFrameLocks noGrp="1"/>
          </p:cNvGraphicFramePr>
          <p:nvPr>
            <p:ph type="tbl" sz="quarter" idx="13"/>
            <p:extLst>
              <p:ext uri="{D42A27DB-BD31-4B8C-83A1-F6EECF244321}">
                <p14:modId xmlns:p14="http://schemas.microsoft.com/office/powerpoint/2010/main" val="2839385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7589654"/>
                    </a:ext>
                  </a:extLst>
                </a:gridCol>
                <a:gridCol w="493776">
                  <a:extLst>
                    <a:ext uri="{9D8B030D-6E8A-4147-A177-3AD203B41FA5}">
                      <a16:colId xmlns:a16="http://schemas.microsoft.com/office/drawing/2014/main" val="516177302"/>
                    </a:ext>
                  </a:extLst>
                </a:gridCol>
                <a:gridCol w="493776">
                  <a:extLst>
                    <a:ext uri="{9D8B030D-6E8A-4147-A177-3AD203B41FA5}">
                      <a16:colId xmlns:a16="http://schemas.microsoft.com/office/drawing/2014/main" val="2705764718"/>
                    </a:ext>
                  </a:extLst>
                </a:gridCol>
                <a:gridCol w="493776">
                  <a:extLst>
                    <a:ext uri="{9D8B030D-6E8A-4147-A177-3AD203B41FA5}">
                      <a16:colId xmlns:a16="http://schemas.microsoft.com/office/drawing/2014/main" val="578176293"/>
                    </a:ext>
                  </a:extLst>
                </a:gridCol>
                <a:gridCol w="493776">
                  <a:extLst>
                    <a:ext uri="{9D8B030D-6E8A-4147-A177-3AD203B41FA5}">
                      <a16:colId xmlns:a16="http://schemas.microsoft.com/office/drawing/2014/main" val="2817499734"/>
                    </a:ext>
                  </a:extLst>
                </a:gridCol>
                <a:gridCol w="493776">
                  <a:extLst>
                    <a:ext uri="{9D8B030D-6E8A-4147-A177-3AD203B41FA5}">
                      <a16:colId xmlns:a16="http://schemas.microsoft.com/office/drawing/2014/main" val="816428353"/>
                    </a:ext>
                  </a:extLst>
                </a:gridCol>
                <a:gridCol w="493776">
                  <a:extLst>
                    <a:ext uri="{9D8B030D-6E8A-4147-A177-3AD203B41FA5}">
                      <a16:colId xmlns:a16="http://schemas.microsoft.com/office/drawing/2014/main" val="289840800"/>
                    </a:ext>
                  </a:extLst>
                </a:gridCol>
                <a:gridCol w="493776">
                  <a:extLst>
                    <a:ext uri="{9D8B030D-6E8A-4147-A177-3AD203B41FA5}">
                      <a16:colId xmlns:a16="http://schemas.microsoft.com/office/drawing/2014/main" val="572527247"/>
                    </a:ext>
                  </a:extLst>
                </a:gridCol>
                <a:gridCol w="493776">
                  <a:extLst>
                    <a:ext uri="{9D8B030D-6E8A-4147-A177-3AD203B41FA5}">
                      <a16:colId xmlns:a16="http://schemas.microsoft.com/office/drawing/2014/main" val="734693055"/>
                    </a:ext>
                  </a:extLst>
                </a:gridCol>
                <a:gridCol w="493776">
                  <a:extLst>
                    <a:ext uri="{9D8B030D-6E8A-4147-A177-3AD203B41FA5}">
                      <a16:colId xmlns:a16="http://schemas.microsoft.com/office/drawing/2014/main" val="1005664920"/>
                    </a:ext>
                  </a:extLst>
                </a:gridCol>
                <a:gridCol w="493776">
                  <a:extLst>
                    <a:ext uri="{9D8B030D-6E8A-4147-A177-3AD203B41FA5}">
                      <a16:colId xmlns:a16="http://schemas.microsoft.com/office/drawing/2014/main" val="3441784772"/>
                    </a:ext>
                  </a:extLst>
                </a:gridCol>
                <a:gridCol w="493776">
                  <a:extLst>
                    <a:ext uri="{9D8B030D-6E8A-4147-A177-3AD203B41FA5}">
                      <a16:colId xmlns:a16="http://schemas.microsoft.com/office/drawing/2014/main" val="2487187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5203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- 2022-03-08 09:57:43</a:t>
                      </a:r>
                      <a:r>
                        <a:rPr kumimoji="0" lang="es-ES" sz="1000" b="0" i="0" u="none" strike="noStrike" kern="1200" cap="none" spc="0" normalizeH="0" baseline="0" noProof="0">
                          <a:ln>
                            <a:noFill/>
                          </a:ln>
                          <a:solidFill>
                            <a:prstClr val="black"/>
                          </a:solidFill>
                          <a:effectLst/>
                          <a:uLnTx/>
                          <a:uFillTx/>
                          <a:latin typeface="+mn-lt"/>
                          <a:ea typeface="+mn-ea"/>
                          <a:cs typeface="+mn-cs"/>
                        </a:rPr>
                        <a:t>
 En este 8M queremos compartirles la historia de ﻿nuestra embajadora ﻿@caronistico 
﻿Una mujer inquieta, con alma de aventurera que siempre va por más.
"﻿﻿Soy Caro Nistico, y soy una amante de los deportes al aire libre y en contacto con la naturaleza! Hoy en dia, practico principalmente Running y ciclismo.
Cómo empecé en esto? De chica, practicaba natación en un equipo de competición, en el cual entre por casualidad en alguna de las vacaciones de verano del colegio, para compartir con amigos.
Algo ya nadaba, luego algo corría en el colegio (no me gustaba mucho, confieso), y empecé a sumar algún que otro domingo de corrida tranquila y sola para despejarme en el parque de Lanús, el cual tiene también un velódromo.
El anteúltimo verano de colegio, seguía corriendo un poco, y nadando, y (entre otras cosas) tenía ganas de probar con la bici. Se lo propuse a mi viejo, y empezamos a pedalear algunos días juntos en aquel velodromo. Mi viejo me presento un profe, para que me explique un poco cómo pedalear en un pelotón, ponerme las zapas con trabas, etc. Medio que por casualidad a las semanas de arrancar, mi profe iba a un tria q se corría en Chascomus y me invito a ir. Desde ese entonces creo q me caracterizo por ser un poco “atrevida”, y “mandarme igual” a alguna carrera/experiencia aunque quizá no sienta q este súper preparada.
Desde aquel entonces corro lo que me parezca divertido o un desafío, para seguir sumando experiencias de vida.
Desde aquel entonces, corro, pedaleo (tria o mtb), nado, hago kayak, ski, y cualquier deporte que me entusiasme y este en contacto con la naturaleza!"
#CamelbakArgentina #Camelbak #diainternacionaldelamujer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31766000"/>
                  </a:ext>
                </a:extLst>
              </a:tr>
            </a:tbl>
          </a:graphicData>
        </a:graphic>
      </p:graphicFrame>
      <p:sp>
        <p:nvSpPr>
          <p:cNvPr id="4" name="Text Placeholder 3">
            <a:extLst>
              <a:ext uri="{FF2B5EF4-FFF2-40B4-BE49-F238E27FC236}">
                <a16:creationId xmlns:a16="http://schemas.microsoft.com/office/drawing/2014/main" id="{2D5B21BD-464D-4C93-BE67-15836D2C45D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678561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B1467-8265-494F-BD7C-EB415FEBFAAA}"/>
              </a:ext>
            </a:extLst>
          </p:cNvPr>
          <p:cNvSpPr>
            <a:spLocks noGrp="1"/>
          </p:cNvSpPr>
          <p:nvPr>
            <p:ph type="title"/>
          </p:nvPr>
        </p:nvSpPr>
        <p:spPr/>
        <p:txBody>
          <a:bodyPr/>
          <a:lstStyle/>
          <a:p>
            <a:r>
              <a:rPr lang="en-US"/>
              <a:t>Facebook Post Table + Reactions | CamelBak - 5 of 6</a:t>
            </a:r>
          </a:p>
        </p:txBody>
      </p:sp>
      <p:graphicFrame>
        <p:nvGraphicFramePr>
          <p:cNvPr id="5" name="Table Placeholder 4">
            <a:extLst>
              <a:ext uri="{FF2B5EF4-FFF2-40B4-BE49-F238E27FC236}">
                <a16:creationId xmlns:a16="http://schemas.microsoft.com/office/drawing/2014/main" id="{40779FA7-853E-413D-8496-A075E167C235}"/>
              </a:ext>
            </a:extLst>
          </p:cNvPr>
          <p:cNvGraphicFramePr>
            <a:graphicFrameLocks noGrp="1"/>
          </p:cNvGraphicFramePr>
          <p:nvPr>
            <p:ph type="tbl" sz="quarter" idx="13"/>
            <p:extLst>
              <p:ext uri="{D42A27DB-BD31-4B8C-83A1-F6EECF244321}">
                <p14:modId xmlns:p14="http://schemas.microsoft.com/office/powerpoint/2010/main" val="213283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9353401"/>
                    </a:ext>
                  </a:extLst>
                </a:gridCol>
                <a:gridCol w="493776">
                  <a:extLst>
                    <a:ext uri="{9D8B030D-6E8A-4147-A177-3AD203B41FA5}">
                      <a16:colId xmlns:a16="http://schemas.microsoft.com/office/drawing/2014/main" val="1725433042"/>
                    </a:ext>
                  </a:extLst>
                </a:gridCol>
                <a:gridCol w="493776">
                  <a:extLst>
                    <a:ext uri="{9D8B030D-6E8A-4147-A177-3AD203B41FA5}">
                      <a16:colId xmlns:a16="http://schemas.microsoft.com/office/drawing/2014/main" val="4122552194"/>
                    </a:ext>
                  </a:extLst>
                </a:gridCol>
                <a:gridCol w="493776">
                  <a:extLst>
                    <a:ext uri="{9D8B030D-6E8A-4147-A177-3AD203B41FA5}">
                      <a16:colId xmlns:a16="http://schemas.microsoft.com/office/drawing/2014/main" val="2534158257"/>
                    </a:ext>
                  </a:extLst>
                </a:gridCol>
                <a:gridCol w="493776">
                  <a:extLst>
                    <a:ext uri="{9D8B030D-6E8A-4147-A177-3AD203B41FA5}">
                      <a16:colId xmlns:a16="http://schemas.microsoft.com/office/drawing/2014/main" val="441377070"/>
                    </a:ext>
                  </a:extLst>
                </a:gridCol>
                <a:gridCol w="493776">
                  <a:extLst>
                    <a:ext uri="{9D8B030D-6E8A-4147-A177-3AD203B41FA5}">
                      <a16:colId xmlns:a16="http://schemas.microsoft.com/office/drawing/2014/main" val="591751128"/>
                    </a:ext>
                  </a:extLst>
                </a:gridCol>
                <a:gridCol w="493776">
                  <a:extLst>
                    <a:ext uri="{9D8B030D-6E8A-4147-A177-3AD203B41FA5}">
                      <a16:colId xmlns:a16="http://schemas.microsoft.com/office/drawing/2014/main" val="237481428"/>
                    </a:ext>
                  </a:extLst>
                </a:gridCol>
                <a:gridCol w="493776">
                  <a:extLst>
                    <a:ext uri="{9D8B030D-6E8A-4147-A177-3AD203B41FA5}">
                      <a16:colId xmlns:a16="http://schemas.microsoft.com/office/drawing/2014/main" val="459474754"/>
                    </a:ext>
                  </a:extLst>
                </a:gridCol>
                <a:gridCol w="493776">
                  <a:extLst>
                    <a:ext uri="{9D8B030D-6E8A-4147-A177-3AD203B41FA5}">
                      <a16:colId xmlns:a16="http://schemas.microsoft.com/office/drawing/2014/main" val="1941208879"/>
                    </a:ext>
                  </a:extLst>
                </a:gridCol>
                <a:gridCol w="493776">
                  <a:extLst>
                    <a:ext uri="{9D8B030D-6E8A-4147-A177-3AD203B41FA5}">
                      <a16:colId xmlns:a16="http://schemas.microsoft.com/office/drawing/2014/main" val="1687238052"/>
                    </a:ext>
                  </a:extLst>
                </a:gridCol>
                <a:gridCol w="493776">
                  <a:extLst>
                    <a:ext uri="{9D8B030D-6E8A-4147-A177-3AD203B41FA5}">
                      <a16:colId xmlns:a16="http://schemas.microsoft.com/office/drawing/2014/main" val="789472484"/>
                    </a:ext>
                  </a:extLst>
                </a:gridCol>
                <a:gridCol w="493776">
                  <a:extLst>
                    <a:ext uri="{9D8B030D-6E8A-4147-A177-3AD203B41FA5}">
                      <a16:colId xmlns:a16="http://schemas.microsoft.com/office/drawing/2014/main" val="919928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7183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- 2022-03-20 11:00:24</a:t>
                      </a:r>
                      <a:r>
                        <a:rPr kumimoji="0" lang="en-US" sz="1000" b="0" i="0" u="none" strike="noStrike" kern="1200" cap="none" spc="0" normalizeH="0" baseline="0" noProof="0">
                          <a:ln>
                            <a:noFill/>
                          </a:ln>
                          <a:solidFill>
                            <a:prstClr val="black"/>
                          </a:solidFill>
                          <a:effectLst/>
                          <a:uLnTx/>
                          <a:uFillTx/>
                          <a:latin typeface="+mn-lt"/>
                          <a:ea typeface="+mn-ea"/>
                          <a:cs typeface="+mn-cs"/>
                        </a:rPr>
                        <a:t>
 Hoy celebramos el 𝘋í𝘢 𝘥𝘦 𝘭𝘢 𝘍𝘦𝘭𝘪𝘤𝘪𝘥𝘢𝘥. 
Sigamos apostando por MÁS momentos únicos junto a Camelbak.
#CamelbakArgentina #Camelbak ##DíaDeLaFelicidad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2023169"/>
                  </a:ext>
                </a:extLst>
              </a:tr>
            </a:tbl>
          </a:graphicData>
        </a:graphic>
      </p:graphicFrame>
      <p:sp>
        <p:nvSpPr>
          <p:cNvPr id="4" name="Text Placeholder 3">
            <a:extLst>
              <a:ext uri="{FF2B5EF4-FFF2-40B4-BE49-F238E27FC236}">
                <a16:creationId xmlns:a16="http://schemas.microsoft.com/office/drawing/2014/main" id="{B0CFA3F1-440B-4111-B58A-D7D5003488D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34970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CE3CC-9915-4DB9-907F-7F69F96DA576}"/>
              </a:ext>
            </a:extLst>
          </p:cNvPr>
          <p:cNvSpPr>
            <a:spLocks noGrp="1"/>
          </p:cNvSpPr>
          <p:nvPr>
            <p:ph type="title"/>
          </p:nvPr>
        </p:nvSpPr>
        <p:spPr/>
        <p:txBody>
          <a:bodyPr/>
          <a:lstStyle/>
          <a:p>
            <a:r>
              <a:rPr lang="en-US"/>
              <a:t>Facebook Post Table + Reactions | CamelBak - 6 of 6</a:t>
            </a:r>
          </a:p>
        </p:txBody>
      </p:sp>
      <p:graphicFrame>
        <p:nvGraphicFramePr>
          <p:cNvPr id="5" name="Table Placeholder 4">
            <a:extLst>
              <a:ext uri="{FF2B5EF4-FFF2-40B4-BE49-F238E27FC236}">
                <a16:creationId xmlns:a16="http://schemas.microsoft.com/office/drawing/2014/main" id="{9E0C4ECD-D553-4B52-9DD9-FA48973A9530}"/>
              </a:ext>
            </a:extLst>
          </p:cNvPr>
          <p:cNvGraphicFramePr>
            <a:graphicFrameLocks noGrp="1"/>
          </p:cNvGraphicFramePr>
          <p:nvPr>
            <p:ph type="tbl" sz="quarter" idx="13"/>
            <p:extLst>
              <p:ext uri="{D42A27DB-BD31-4B8C-83A1-F6EECF244321}">
                <p14:modId xmlns:p14="http://schemas.microsoft.com/office/powerpoint/2010/main" val="1543570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0626641"/>
                    </a:ext>
                  </a:extLst>
                </a:gridCol>
                <a:gridCol w="493776">
                  <a:extLst>
                    <a:ext uri="{9D8B030D-6E8A-4147-A177-3AD203B41FA5}">
                      <a16:colId xmlns:a16="http://schemas.microsoft.com/office/drawing/2014/main" val="4152989905"/>
                    </a:ext>
                  </a:extLst>
                </a:gridCol>
                <a:gridCol w="493776">
                  <a:extLst>
                    <a:ext uri="{9D8B030D-6E8A-4147-A177-3AD203B41FA5}">
                      <a16:colId xmlns:a16="http://schemas.microsoft.com/office/drawing/2014/main" val="3661919593"/>
                    </a:ext>
                  </a:extLst>
                </a:gridCol>
                <a:gridCol w="493776">
                  <a:extLst>
                    <a:ext uri="{9D8B030D-6E8A-4147-A177-3AD203B41FA5}">
                      <a16:colId xmlns:a16="http://schemas.microsoft.com/office/drawing/2014/main" val="2116670822"/>
                    </a:ext>
                  </a:extLst>
                </a:gridCol>
                <a:gridCol w="493776">
                  <a:extLst>
                    <a:ext uri="{9D8B030D-6E8A-4147-A177-3AD203B41FA5}">
                      <a16:colId xmlns:a16="http://schemas.microsoft.com/office/drawing/2014/main" val="3424958775"/>
                    </a:ext>
                  </a:extLst>
                </a:gridCol>
                <a:gridCol w="493776">
                  <a:extLst>
                    <a:ext uri="{9D8B030D-6E8A-4147-A177-3AD203B41FA5}">
                      <a16:colId xmlns:a16="http://schemas.microsoft.com/office/drawing/2014/main" val="809780551"/>
                    </a:ext>
                  </a:extLst>
                </a:gridCol>
                <a:gridCol w="493776">
                  <a:extLst>
                    <a:ext uri="{9D8B030D-6E8A-4147-A177-3AD203B41FA5}">
                      <a16:colId xmlns:a16="http://schemas.microsoft.com/office/drawing/2014/main" val="2094373716"/>
                    </a:ext>
                  </a:extLst>
                </a:gridCol>
                <a:gridCol w="493776">
                  <a:extLst>
                    <a:ext uri="{9D8B030D-6E8A-4147-A177-3AD203B41FA5}">
                      <a16:colId xmlns:a16="http://schemas.microsoft.com/office/drawing/2014/main" val="3950811959"/>
                    </a:ext>
                  </a:extLst>
                </a:gridCol>
                <a:gridCol w="493776">
                  <a:extLst>
                    <a:ext uri="{9D8B030D-6E8A-4147-A177-3AD203B41FA5}">
                      <a16:colId xmlns:a16="http://schemas.microsoft.com/office/drawing/2014/main" val="1199611134"/>
                    </a:ext>
                  </a:extLst>
                </a:gridCol>
                <a:gridCol w="493776">
                  <a:extLst>
                    <a:ext uri="{9D8B030D-6E8A-4147-A177-3AD203B41FA5}">
                      <a16:colId xmlns:a16="http://schemas.microsoft.com/office/drawing/2014/main" val="2818508232"/>
                    </a:ext>
                  </a:extLst>
                </a:gridCol>
                <a:gridCol w="493776">
                  <a:extLst>
                    <a:ext uri="{9D8B030D-6E8A-4147-A177-3AD203B41FA5}">
                      <a16:colId xmlns:a16="http://schemas.microsoft.com/office/drawing/2014/main" val="3144241943"/>
                    </a:ext>
                  </a:extLst>
                </a:gridCol>
                <a:gridCol w="493776">
                  <a:extLst>
                    <a:ext uri="{9D8B030D-6E8A-4147-A177-3AD203B41FA5}">
                      <a16:colId xmlns:a16="http://schemas.microsoft.com/office/drawing/2014/main" val="3975244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1317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- 2022-03-31 10:29:13</a:t>
                      </a:r>
                      <a:r>
                        <a:rPr kumimoji="0" lang="en-US" sz="1000" b="0" i="0" u="none" strike="noStrike" kern="1200" cap="none" spc="0" normalizeH="0" baseline="0" noProof="0">
                          <a:ln>
                            <a:noFill/>
                          </a:ln>
                          <a:solidFill>
                            <a:prstClr val="black"/>
                          </a:solidFill>
                          <a:effectLst/>
                          <a:uLnTx/>
                          <a:uFillTx/>
                          <a:latin typeface="+mn-lt"/>
                          <a:ea typeface="+mn-ea"/>
                          <a:cs typeface="+mn-cs"/>
                        </a:rPr>
                        <a:t>
 La hidratación simplificada, 𝐂𝐡𝐮𝐭𝐞 𝐌𝐚𝐠.
💧 Tapa magnética a prueba de fugas
💧 Fácil de transportar.
💧100% libre de BPA, BPS y BPF. 
💧Capacidad: 0,6 Litros.}
𝘕𝘰 𝘴𝘢𝘭𝘨𝘢𝘴 𝘴𝘪𝘯 𝘵𝘶 𝘣𝘰𝘵𝘦𝘭𝘭𝘢. 𝘛𝘶 𝘯𝘶𝘦𝘷𝘢 𝘩𝘪𝘥𝘳𝘢𝘵𝘢𝘤𝘪ó𝘯 𝘱𝘢𝘳𝘢 𝘵𝘰𝘥𝘰𝘴 𝘭𝘰𝘴 𝘥í𝘢𝘴.
#CamelbakArgentina #Camelbak #agua #hidratacion #deportes #ciclismo #chutemag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8946665"/>
                  </a:ext>
                </a:extLst>
              </a:tr>
            </a:tbl>
          </a:graphicData>
        </a:graphic>
      </p:graphicFrame>
      <p:sp>
        <p:nvSpPr>
          <p:cNvPr id="4" name="Text Placeholder 3">
            <a:extLst>
              <a:ext uri="{FF2B5EF4-FFF2-40B4-BE49-F238E27FC236}">
                <a16:creationId xmlns:a16="http://schemas.microsoft.com/office/drawing/2014/main" id="{4374CDBE-BFA8-4C6C-8D51-87538A07F0BD}"/>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36393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AAAD4-AB6F-45DC-9217-A41A1FE3DF35}"/>
              </a:ext>
            </a:extLst>
          </p:cNvPr>
          <p:cNvSpPr>
            <a:spLocks noGrp="1"/>
          </p:cNvSpPr>
          <p:nvPr>
            <p:ph type="title"/>
          </p:nvPr>
        </p:nvSpPr>
        <p:spPr/>
        <p:txBody>
          <a:bodyPr/>
          <a:lstStyle/>
          <a:p>
            <a:r>
              <a:rPr lang="en-US"/>
              <a:t>Facebook User Posts | CamelBak</a:t>
            </a:r>
          </a:p>
        </p:txBody>
      </p:sp>
      <p:graphicFrame>
        <p:nvGraphicFramePr>
          <p:cNvPr id="6" name="Chart Placeholder 5">
            <a:extLst>
              <a:ext uri="{FF2B5EF4-FFF2-40B4-BE49-F238E27FC236}">
                <a16:creationId xmlns:a16="http://schemas.microsoft.com/office/drawing/2014/main" id="{6377A4F2-635E-402B-B663-41EFC4DA11CD}"/>
              </a:ext>
            </a:extLst>
          </p:cNvPr>
          <p:cNvGraphicFramePr>
            <a:graphicFrameLocks noGrp="1"/>
          </p:cNvGraphicFramePr>
          <p:nvPr>
            <p:ph type="chart" sz="quarter" idx="13"/>
            <p:extLst>
              <p:ext uri="{D42A27DB-BD31-4B8C-83A1-F6EECF244321}">
                <p14:modId xmlns:p14="http://schemas.microsoft.com/office/powerpoint/2010/main" val="2436125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93C763-B441-4758-9163-39C988916E7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D2CA1B9-5B61-4B2D-BB50-B1B703B989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5588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585</Words>
  <Application>Microsoft Office PowerPoint</Application>
  <PresentationFormat>On-screen Show (4:3)</PresentationFormat>
  <Paragraphs>291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NUEVO - La emilia usar</vt:lpstr>
      <vt:lpstr>Facebook Key Metrics Table | CamelBak</vt:lpstr>
      <vt:lpstr>Facebook Key Metrics Radar | CamelBak</vt:lpstr>
      <vt:lpstr>Facebook Page Likes Total | CamelBak</vt:lpstr>
      <vt:lpstr>Facebook Fans Change | CamelBak</vt:lpstr>
      <vt:lpstr>Facebook Fans Change Per Weekday | CamelBak</vt:lpstr>
      <vt:lpstr>Facebook Fans Change Rate | CamelBak</vt:lpstr>
      <vt:lpstr>Facebook Own Posts | CamelBak</vt:lpstr>
      <vt:lpstr>Facebook Interaction Rate | CamelBak</vt:lpstr>
      <vt:lpstr>Facebook Own Posts By Weekday | CamelBak</vt:lpstr>
      <vt:lpstr>Facebook Interaction Rate By Weekday | CamelBak</vt:lpstr>
      <vt:lpstr>Facebook Own Posts By Hour | CamelBak</vt:lpstr>
      <vt:lpstr>Facebook Interaction Rate By Hour | CamelBak</vt:lpstr>
      <vt:lpstr>Facebook Post Type Distribution Per Profile | CamelBak</vt:lpstr>
      <vt:lpstr>Facebook Interaction Rate By Post Type | CamelBak</vt:lpstr>
      <vt:lpstr>Facebook Interactions Distribution | CamelBak</vt:lpstr>
      <vt:lpstr>Facebook Hashtag Detection | CamelBak</vt:lpstr>
      <vt:lpstr>Facebook Post Table + Reactions | CamelBak - 1 of 6</vt:lpstr>
      <vt:lpstr>Facebook Post Table + Reactions | CamelBak - 2 of 6</vt:lpstr>
      <vt:lpstr>Facebook Post Table + Reactions | CamelBak - 3 of 6</vt:lpstr>
      <vt:lpstr>Facebook Post Table + Reactions | CamelBak - 4 of 6</vt:lpstr>
      <vt:lpstr>Facebook Post Table + Reactions | CamelBak - 5 of 6</vt:lpstr>
      <vt:lpstr>Facebook Post Table + Reactions | CamelBak - 6 of 6</vt:lpstr>
      <vt:lpstr>Facebook User Posts | CamelBak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2022-04-01T10:38:30Z</dcterms:created>
  <dcterms:modified xsi:type="dcterms:W3CDTF">2022-04-01T10:38:59Z</dcterms:modified>
</cp:coreProperties>
</file>